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7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8.xml" ContentType="application/vnd.openxmlformats-officedocument.theme+xml"/>
  <Override PartName="/ppt/theme/themeOverride1.xml" ContentType="application/vnd.openxmlformats-officedocument.themeOverrid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800" r:id="rId11"/>
    <p:sldMasterId id="2147483789" r:id="rId12"/>
    <p:sldMasterId id="2147483775" r:id="rId13"/>
    <p:sldMasterId id="2147483804" r:id="rId14"/>
    <p:sldMasterId id="2147483742" r:id="rId15"/>
    <p:sldMasterId id="2147483734" r:id="rId16"/>
    <p:sldMasterId id="2147483762" r:id="rId17"/>
    <p:sldMasterId id="2147483839" r:id="rId18"/>
  </p:sldMasterIdLst>
  <p:notesMasterIdLst>
    <p:notesMasterId r:id="rId27"/>
  </p:notesMasterIdLst>
  <p:handoutMasterIdLst>
    <p:handoutMasterId r:id="rId28"/>
  </p:handoutMasterIdLst>
  <p:sldIdLst>
    <p:sldId id="2147480506" r:id="rId19"/>
    <p:sldId id="2147480514" r:id="rId20"/>
    <p:sldId id="2147480507" r:id="rId21"/>
    <p:sldId id="2147480508" r:id="rId22"/>
    <p:sldId id="2147480509" r:id="rId23"/>
    <p:sldId id="2147480510" r:id="rId24"/>
    <p:sldId id="2147480511" r:id="rId25"/>
    <p:sldId id="2147480513" r:id="rId26"/>
  </p:sldIdLst>
  <p:sldSz cx="12192000" cy="6858000"/>
  <p:notesSz cx="7010400" cy="9296400"/>
  <p:embeddedFontLst>
    <p:embeddedFont>
      <p:font typeface="HelveticaNeueLT Pro 45 Lt" panose="020B0403020202020204" pitchFamily="34" charset="0"/>
      <p:regular r:id="rId29"/>
    </p:embeddedFont>
    <p:embeddedFont>
      <p:font typeface="HelveticaNeueLT Pro 55 Roman" panose="020B0604020202020204" pitchFamily="34" charset="0"/>
      <p:regular r:id="rId30"/>
      <p:bold r:id="rId31"/>
    </p:embeddedFont>
  </p:embeddedFontLst>
  <p:custDataLst>
    <p:custData r:id="rId10"/>
    <p:custData r:id="rId1"/>
    <p:custData r:id="rId9"/>
    <p:custData r:id="rId5"/>
    <p:custData r:id="rId6"/>
    <p:custData r:id="rId3"/>
    <p:custData r:id="rId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R Update Pages" id="{A65AB47D-233D-4553-9EAA-C38E3D1925FC}">
          <p14:sldIdLst>
            <p14:sldId id="2147480506"/>
            <p14:sldId id="2147480514"/>
            <p14:sldId id="2147480507"/>
            <p14:sldId id="2147480508"/>
            <p14:sldId id="2147480509"/>
            <p14:sldId id="2147480510"/>
            <p14:sldId id="2147480511"/>
            <p14:sldId id="214748051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ADE751E-3E56-CAAE-2774-813AF023E4D6}" name="Kelsie Reuter" initials="KR" userId="S::Kelsie_Reuter@cargill.com::ec175719-0ee7-4fe4-a3d0-164f79cdcbf5" providerId="AD"/>
  <p188:author id="{7184D459-6CDD-77FC-08C3-7C63B29ADC1A}" name="Louise O'Shea" initials="LO" userId="S::Louise_Oshea@cargill.com::2e5de675-8c96-408e-9ad6-771269e34bfe" providerId="AD"/>
  <p188:author id="{09E5186A-EF98-70C2-BBCD-334EACD7FCE2}" name="Danielle Ada" initials="DA" userId="S::danielle.ada@slidegenius.com::1a55ce1b-ba0a-4f58-b5e6-282c702e5b52" providerId="AD"/>
  <p188:author id="{58D9F56F-BE33-3959-9928-86F78ECE4C41}" name="Songul Aras" initials="SA" userId="S::Songul_Aras@cargill.com::f6d76e34-c629-45a5-bb93-7408eb8192d1" providerId="AD"/>
  <p188:author id="{579F8CAB-F0D4-787D-62BF-E96602591FA7}" name="Rachel Grant-Brown" initials="RG" userId="S::rachel_grant-brown@cargill.com::9f3c4750-a769-4496-b760-4e45320101ee" providerId="AD"/>
  <p188:author id="{046CE3E4-E7E3-E1A8-F804-A1FA58CC21CD}" name="Rachel Grant-Brown" initials="RGB" userId="S::Rachel_Grant-Brown@cargill.com::9f3c4750-a769-4496-b760-4e45320101e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h Ferniz" initials="SF" lastIdx="13" clrIdx="0">
    <p:extLst>
      <p:ext uri="{19B8F6BF-5375-455C-9EA6-DF929625EA0E}">
        <p15:presenceInfo xmlns:p15="http://schemas.microsoft.com/office/powerpoint/2012/main" userId="Sarah Ferniz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D24"/>
    <a:srgbClr val="ED1C24"/>
    <a:srgbClr val="E8272C"/>
    <a:srgbClr val="00843D"/>
    <a:srgbClr val="BDE588"/>
    <a:srgbClr val="FFFFFF"/>
    <a:srgbClr val="F5F9ED"/>
    <a:srgbClr val="C6C2FF"/>
    <a:srgbClr val="7166FE"/>
    <a:srgbClr val="BCE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03" autoAdjust="0"/>
    <p:restoredTop sz="90612" autoAdjust="0"/>
  </p:normalViewPr>
  <p:slideViewPr>
    <p:cSldViewPr snapToGrid="0">
      <p:cViewPr varScale="1">
        <p:scale>
          <a:sx n="115" d="100"/>
          <a:sy n="115" d="100"/>
        </p:scale>
        <p:origin x="672" y="2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3.xml"/><Relationship Id="rId18" Type="http://schemas.openxmlformats.org/officeDocument/2006/relationships/slideMaster" Target="slideMasters/slideMaster8.xml"/><Relationship Id="rId26" Type="http://schemas.openxmlformats.org/officeDocument/2006/relationships/slide" Target="slides/slide8.xml"/><Relationship Id="rId21" Type="http://schemas.openxmlformats.org/officeDocument/2006/relationships/slide" Target="slides/slide3.xml"/><Relationship Id="rId34" Type="http://schemas.openxmlformats.org/officeDocument/2006/relationships/viewProps" Target="viewProps.xml"/><Relationship Id="rId7" Type="http://schemas.openxmlformats.org/officeDocument/2006/relationships/customXml" Target="../customXml/item7.xml"/><Relationship Id="rId12" Type="http://schemas.openxmlformats.org/officeDocument/2006/relationships/slideMaster" Target="slideMasters/slideMaster2.xml"/><Relationship Id="rId17" Type="http://schemas.openxmlformats.org/officeDocument/2006/relationships/slideMaster" Target="slideMasters/slideMaster7.xml"/><Relationship Id="rId25" Type="http://schemas.openxmlformats.org/officeDocument/2006/relationships/slide" Target="slides/slide7.xml"/><Relationship Id="rId33" Type="http://schemas.openxmlformats.org/officeDocument/2006/relationships/presProps" Target="pres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6.xml"/><Relationship Id="rId20" Type="http://schemas.openxmlformats.org/officeDocument/2006/relationships/slide" Target="slides/slide2.xml"/><Relationship Id="rId29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1.xml"/><Relationship Id="rId24" Type="http://schemas.openxmlformats.org/officeDocument/2006/relationships/slide" Target="slides/slide6.xml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customXml" Target="../customXml/item5.xml"/><Relationship Id="rId15" Type="http://schemas.openxmlformats.org/officeDocument/2006/relationships/slideMaster" Target="slideMasters/slideMaster5.xml"/><Relationship Id="rId23" Type="http://schemas.openxmlformats.org/officeDocument/2006/relationships/slide" Target="slides/slide5.xml"/><Relationship Id="rId28" Type="http://schemas.openxmlformats.org/officeDocument/2006/relationships/handoutMaster" Target="handoutMasters/handoutMaster1.xml"/><Relationship Id="rId36" Type="http://schemas.openxmlformats.org/officeDocument/2006/relationships/tableStyles" Target="tableStyles.xml"/><Relationship Id="rId10" Type="http://schemas.openxmlformats.org/officeDocument/2006/relationships/customXml" Target="../customXml/item10.xml"/><Relationship Id="rId19" Type="http://schemas.openxmlformats.org/officeDocument/2006/relationships/slide" Target="slides/slide1.xml"/><Relationship Id="rId31" Type="http://schemas.openxmlformats.org/officeDocument/2006/relationships/font" Target="fonts/font3.fntdata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slideMaster" Target="slideMasters/slideMaster4.xml"/><Relationship Id="rId22" Type="http://schemas.openxmlformats.org/officeDocument/2006/relationships/slide" Target="slides/slide4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theme" Target="theme/theme1.xml"/><Relationship Id="rId8" Type="http://schemas.openxmlformats.org/officeDocument/2006/relationships/customXml" Target="../customXml/item8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RATCAN ACARGUN (CRGL-THIRDPARTY.COM)" userId="c5bf3317-1656-4582-bd4a-831cf00a5876" providerId="ADAL" clId="{D8FEEE9C-D02F-4AB8-B720-17B94AF5BE44}"/>
    <pc:docChg chg="custSel delSld modSld modSection">
      <pc:chgData name="MURATCAN ACARGUN (CRGL-THIRDPARTY.COM)" userId="c5bf3317-1656-4582-bd4a-831cf00a5876" providerId="ADAL" clId="{D8FEEE9C-D02F-4AB8-B720-17B94AF5BE44}" dt="2026-02-17T10:38:47.584" v="8" actId="313"/>
      <pc:docMkLst>
        <pc:docMk/>
      </pc:docMkLst>
      <pc:sldChg chg="modSp">
        <pc:chgData name="MURATCAN ACARGUN (CRGL-THIRDPARTY.COM)" userId="c5bf3317-1656-4582-bd4a-831cf00a5876" providerId="ADAL" clId="{D8FEEE9C-D02F-4AB8-B720-17B94AF5BE44}" dt="2026-02-11T08:37:50.224" v="7"/>
        <pc:sldMkLst>
          <pc:docMk/>
          <pc:sldMk cId="157839204" sldId="2147480511"/>
        </pc:sldMkLst>
        <pc:graphicFrameChg chg="mod">
          <ac:chgData name="MURATCAN ACARGUN (CRGL-THIRDPARTY.COM)" userId="c5bf3317-1656-4582-bd4a-831cf00a5876" providerId="ADAL" clId="{D8FEEE9C-D02F-4AB8-B720-17B94AF5BE44}" dt="2026-02-11T08:37:50.224" v="7"/>
          <ac:graphicFrameMkLst>
            <pc:docMk/>
            <pc:sldMk cId="157839204" sldId="2147480511"/>
            <ac:graphicFrameMk id="7" creationId="{0AD7E54C-D565-63C4-FC16-B5BC3F50481F}"/>
          </ac:graphicFrameMkLst>
        </pc:graphicFrameChg>
      </pc:sldChg>
      <pc:sldChg chg="del">
        <pc:chgData name="MURATCAN ACARGUN (CRGL-THIRDPARTY.COM)" userId="c5bf3317-1656-4582-bd4a-831cf00a5876" providerId="ADAL" clId="{D8FEEE9C-D02F-4AB8-B720-17B94AF5BE44}" dt="2026-01-27T08:19:37.386" v="1" actId="47"/>
        <pc:sldMkLst>
          <pc:docMk/>
          <pc:sldMk cId="1365792568" sldId="2147480512"/>
        </pc:sldMkLst>
      </pc:sldChg>
      <pc:sldChg chg="modSp mod">
        <pc:chgData name="MURATCAN ACARGUN (CRGL-THIRDPARTY.COM)" userId="c5bf3317-1656-4582-bd4a-831cf00a5876" providerId="ADAL" clId="{D8FEEE9C-D02F-4AB8-B720-17B94AF5BE44}" dt="2026-02-17T10:38:47.584" v="8" actId="313"/>
        <pc:sldMkLst>
          <pc:docMk/>
          <pc:sldMk cId="2746915850" sldId="2147480513"/>
        </pc:sldMkLst>
        <pc:spChg chg="mod">
          <ac:chgData name="MURATCAN ACARGUN (CRGL-THIRDPARTY.COM)" userId="c5bf3317-1656-4582-bd4a-831cf00a5876" providerId="ADAL" clId="{D8FEEE9C-D02F-4AB8-B720-17B94AF5BE44}" dt="2026-02-17T10:38:47.584" v="8" actId="313"/>
          <ac:spMkLst>
            <pc:docMk/>
            <pc:sldMk cId="2746915850" sldId="2147480513"/>
            <ac:spMk id="17" creationId="{C24E3955-D7D8-3F75-44FA-B833DDBB9BDA}"/>
          </ac:spMkLst>
        </pc:spChg>
      </pc:sldChg>
      <pc:sldChg chg="del">
        <pc:chgData name="MURATCAN ACARGUN (CRGL-THIRDPARTY.COM)" userId="c5bf3317-1656-4582-bd4a-831cf00a5876" providerId="ADAL" clId="{D8FEEE9C-D02F-4AB8-B720-17B94AF5BE44}" dt="2026-02-04T06:27:47.028" v="2" actId="47"/>
        <pc:sldMkLst>
          <pc:docMk/>
          <pc:sldMk cId="3568467176" sldId="2147480514"/>
        </pc:sldMkLst>
      </pc:sldChg>
      <pc:sldChg chg="del">
        <pc:chgData name="MURATCAN ACARGUN (CRGL-THIRDPARTY.COM)" userId="c5bf3317-1656-4582-bd4a-831cf00a5876" providerId="ADAL" clId="{D8FEEE9C-D02F-4AB8-B720-17B94AF5BE44}" dt="2026-01-27T08:19:36.199" v="0" actId="47"/>
        <pc:sldMkLst>
          <pc:docMk/>
          <pc:sldMk cId="3656666302" sldId="2147480515"/>
        </pc:sldMkLst>
      </pc:sldChg>
      <pc:sldMasterChg chg="delSldLayout">
        <pc:chgData name="MURATCAN ACARGUN (CRGL-THIRDPARTY.COM)" userId="c5bf3317-1656-4582-bd4a-831cf00a5876" providerId="ADAL" clId="{D8FEEE9C-D02F-4AB8-B720-17B94AF5BE44}" dt="2026-01-27T08:19:37.386" v="1" actId="47"/>
        <pc:sldMasterMkLst>
          <pc:docMk/>
          <pc:sldMasterMk cId="1502917056" sldId="2147483800"/>
        </pc:sldMasterMkLst>
        <pc:sldLayoutChg chg="del">
          <pc:chgData name="MURATCAN ACARGUN (CRGL-THIRDPARTY.COM)" userId="c5bf3317-1656-4582-bd4a-831cf00a5876" providerId="ADAL" clId="{D8FEEE9C-D02F-4AB8-B720-17B94AF5BE44}" dt="2026-01-27T08:19:37.386" v="1" actId="47"/>
          <pc:sldLayoutMkLst>
            <pc:docMk/>
            <pc:sldMasterMk cId="1502917056" sldId="2147483800"/>
            <pc:sldLayoutMk cId="2034137136" sldId="2147483924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turul\Downloads\sadece_grafik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 b="1">
                <a:solidFill>
                  <a:srgbClr val="FF0000"/>
                </a:solidFill>
              </a:rPr>
              <a:t>Erime Noktası Karşılaştırması</a:t>
            </a:r>
            <a:r>
              <a:rPr lang="tr-TR" b="1" baseline="0">
                <a:solidFill>
                  <a:srgbClr val="FF0000"/>
                </a:solidFill>
              </a:rPr>
              <a:t> (°C</a:t>
            </a:r>
            <a:r>
              <a:rPr lang="tr-TR" baseline="0">
                <a:solidFill>
                  <a:srgbClr val="FF0000"/>
                </a:solidFill>
              </a:rPr>
              <a:t>)</a:t>
            </a:r>
            <a:endParaRPr lang="tr-TR">
              <a:solidFill>
                <a:srgbClr val="FF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Sheet1!$A$1</c:f>
              <c:strCache>
                <c:ptCount val="1"/>
                <c:pt idx="0">
                  <c:v>SADE YAĞ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9.4512068073208277E-2"/>
                  <c:y val="6.63299689963611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E34-364B-9631-7422F8C98FA6}"/>
                </c:ext>
              </c:extLst>
            </c:dLbl>
            <c:dLbl>
              <c:idx val="1"/>
              <c:layout>
                <c:manualLayout>
                  <c:x val="4.4511956051735892E-2"/>
                  <c:y val="8.16559823560388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E34-364B-9631-7422F8C98FA6}"/>
                </c:ext>
              </c:extLst>
            </c:dLbl>
            <c:dLbl>
              <c:idx val="2"/>
              <c:layout>
                <c:manualLayout>
                  <c:x val="5.3528340312271059E-3"/>
                  <c:y val="7.27959897208880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E34-364B-9631-7422F8C98FA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Sheet1!$A$2:$A$4</c:f>
              <c:numCache>
                <c:formatCode>General</c:formatCode>
                <c:ptCount val="3"/>
                <c:pt idx="0">
                  <c:v>30.5</c:v>
                </c:pt>
                <c:pt idx="1">
                  <c:v>31</c:v>
                </c:pt>
                <c:pt idx="2">
                  <c:v>30.4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E34-364B-9631-7422F8C98FA6}"/>
            </c:ext>
          </c:extLst>
        </c:ser>
        <c:ser>
          <c:idx val="1"/>
          <c:order val="1"/>
          <c:tx>
            <c:strRef>
              <c:f>Sheet1!$B$1</c:f>
              <c:strCache>
                <c:ptCount val="1"/>
                <c:pt idx="0">
                  <c:v>MAESTRO SADECE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7.7777777777777807E-2"/>
                  <c:y val="-6.48148148148148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E34-364B-9631-7422F8C98FA6}"/>
                </c:ext>
              </c:extLst>
            </c:dLbl>
            <c:dLbl>
              <c:idx val="1"/>
              <c:layout>
                <c:manualLayout>
                  <c:x val="3.3333333333333333E-2"/>
                  <c:y val="-5.0925925925925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E34-364B-9631-7422F8C98FA6}"/>
                </c:ext>
              </c:extLst>
            </c:dLbl>
            <c:dLbl>
              <c:idx val="2"/>
              <c:layout>
                <c:manualLayout>
                  <c:x val="5.6906907916109356E-3"/>
                  <c:y val="-7.04016218506361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F85-4F0C-9710-1D2B3BC4CD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Sheet1!$B$2:$B$4</c:f>
              <c:numCache>
                <c:formatCode>General</c:formatCode>
                <c:ptCount val="3"/>
                <c:pt idx="0">
                  <c:v>31.3</c:v>
                </c:pt>
                <c:pt idx="1">
                  <c:v>31.5</c:v>
                </c:pt>
                <c:pt idx="2">
                  <c:v>31.3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CE34-364B-9631-7422F8C98F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81421999"/>
        <c:axId val="1281423919"/>
      </c:lineChart>
      <c:catAx>
        <c:axId val="1281421999"/>
        <c:scaling>
          <c:orientation val="minMax"/>
        </c:scaling>
        <c:delete val="1"/>
        <c:axPos val="b"/>
        <c:majorTickMark val="none"/>
        <c:minorTickMark val="none"/>
        <c:tickLblPos val="nextTo"/>
        <c:crossAx val="1281423919"/>
        <c:crosses val="autoZero"/>
        <c:auto val="1"/>
        <c:lblAlgn val="ctr"/>
        <c:lblOffset val="100"/>
        <c:noMultiLvlLbl val="0"/>
      </c:catAx>
      <c:valAx>
        <c:axId val="1281423919"/>
        <c:scaling>
          <c:orientation val="minMax"/>
          <c:max val="40"/>
          <c:min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281421999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16D55C4-E52F-4810-9BEF-96FA1E00A5BB}" type="datetimeFigureOut">
              <a:rPr lang="en-US" smtClean="0"/>
              <a:t>2/26/26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3AB3237-2851-4DC9-9865-7658E90A7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4773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619B3CA-2D0D-47C2-ADCA-6F431D6ECA53}" type="datetimeFigureOut">
              <a:rPr lang="en-US" smtClean="0"/>
              <a:t>2/26/26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D834DAD-DF98-44E2-A25C-0E8DEB5DE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033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91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65254-51BD-E462-250E-899EDBFC6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CD93C267-3C17-FFF3-8743-27DC45EF6A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C70BBE69-3C7B-77A1-489F-91BE2E6619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2F423F65-7B0C-02C8-B287-2A601A719B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734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C308F9-C746-9558-C5D5-95EB3FA62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7B1BD10A-F3C3-A68B-0620-E3EDB39DEC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031F779E-C5F5-84B9-3903-E9283B5434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B57D5932-25BB-9B8B-7AD0-BCABA37475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723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97BE93-1B51-23FF-3116-2238CD312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C98448DE-1081-5ED8-6604-93AAEE3F7F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BE3EAB5E-1678-BDE6-834C-BB960F9374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197D4795-C876-308E-5B3A-8339A9B732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670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FCF978-6BB7-3982-9DFE-87615FCB6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666CFB61-175F-EC34-EBE7-016728777D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55C433CF-77F3-0388-C8F5-CB97654D67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75C7422C-D1C4-F87D-3889-6320E10739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783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F616A-070B-9D1F-E63F-88B88EA147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EAF35338-A270-78F0-0CE6-2F39738B54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AD8F3B4E-4148-F393-615F-760AD8FCAF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729B8799-B429-E26B-5A40-B3F09AEF6E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8299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415F69-608E-71F4-491C-8B74CE3D0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44ED8671-E543-D216-AFE4-9D7725A29C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E3A6984E-6665-43D7-4BC8-870D3E75AC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BA17FD15-5E0E-1A6D-4F41-F5111001F4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3277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3A572B-7EBC-19D6-7356-8BE499CB8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36B64DAC-7B63-4149-CEBB-5035C1D5C9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7014C9DF-FBA9-0254-4E96-06F8E5A5DC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2D9B4029-4CFD-DC5E-D60E-8B82C83BBB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26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7" Type="http://schemas.openxmlformats.org/officeDocument/2006/relationships/image" Target="../media/image21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0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1.sv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8.svg"/><Relationship Id="rId4" Type="http://schemas.openxmlformats.org/officeDocument/2006/relationships/image" Target="../media/image1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8.svg"/><Relationship Id="rId4" Type="http://schemas.openxmlformats.org/officeDocument/2006/relationships/image" Target="../media/image1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8.svg"/><Relationship Id="rId4" Type="http://schemas.openxmlformats.org/officeDocument/2006/relationships/image" Target="../media/image1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1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sv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8.sv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1.sv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8.svg"/><Relationship Id="rId4" Type="http://schemas.openxmlformats.org/officeDocument/2006/relationships/image" Target="../media/image14.pn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8.svg"/><Relationship Id="rId4" Type="http://schemas.openxmlformats.org/officeDocument/2006/relationships/image" Target="../media/image14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1.sv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1.sv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rgill Leaf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772DA58E-A346-969B-E30A-5F41A26CB5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103914"/>
          </a:xfrm>
          <a:custGeom>
            <a:avLst/>
            <a:gdLst>
              <a:gd name="connsiteX0" fmla="*/ 4009994 w 12192000"/>
              <a:gd name="connsiteY0" fmla="*/ 0 h 6103914"/>
              <a:gd name="connsiteX1" fmla="*/ 12192000 w 12192000"/>
              <a:gd name="connsiteY1" fmla="*/ 0 h 6103914"/>
              <a:gd name="connsiteX2" fmla="*/ 12192000 w 12192000"/>
              <a:gd name="connsiteY2" fmla="*/ 6103914 h 6103914"/>
              <a:gd name="connsiteX3" fmla="*/ 12031960 w 12192000"/>
              <a:gd name="connsiteY3" fmla="*/ 6047858 h 6103914"/>
              <a:gd name="connsiteX4" fmla="*/ 7526180 w 12192000"/>
              <a:gd name="connsiteY4" fmla="*/ 3617871 h 6103914"/>
              <a:gd name="connsiteX5" fmla="*/ 3908817 w 12192000"/>
              <a:gd name="connsiteY5" fmla="*/ 2318045 h 6103914"/>
              <a:gd name="connsiteX6" fmla="*/ 2726637 w 12192000"/>
              <a:gd name="connsiteY6" fmla="*/ 2502331 h 6103914"/>
              <a:gd name="connsiteX7" fmla="*/ 211025 w 12192000"/>
              <a:gd name="connsiteY7" fmla="*/ 4020054 h 6103914"/>
              <a:gd name="connsiteX8" fmla="*/ 0 w 12192000"/>
              <a:gd name="connsiteY8" fmla="*/ 4243335 h 6103914"/>
              <a:gd name="connsiteX9" fmla="*/ 0 w 12192000"/>
              <a:gd name="connsiteY9" fmla="*/ 2867895 h 6103914"/>
              <a:gd name="connsiteX10" fmla="*/ 273834 w 12192000"/>
              <a:gd name="connsiteY10" fmla="*/ 2577417 h 6103914"/>
              <a:gd name="connsiteX11" fmla="*/ 3910765 w 12192000"/>
              <a:gd name="connsiteY11" fmla="*/ 41413 h 6103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103914">
                <a:moveTo>
                  <a:pt x="4009994" y="0"/>
                </a:moveTo>
                <a:lnTo>
                  <a:pt x="12192000" y="0"/>
                </a:lnTo>
                <a:lnTo>
                  <a:pt x="12192000" y="6103914"/>
                </a:lnTo>
                <a:lnTo>
                  <a:pt x="12031960" y="6047858"/>
                </a:lnTo>
                <a:cubicBezTo>
                  <a:pt x="10067368" y="5309802"/>
                  <a:pt x="8388308" y="4100552"/>
                  <a:pt x="7526180" y="3617871"/>
                </a:cubicBezTo>
                <a:cubicBezTo>
                  <a:pt x="5810358" y="2656764"/>
                  <a:pt x="4795056" y="2317707"/>
                  <a:pt x="3908817" y="2318045"/>
                </a:cubicBezTo>
                <a:cubicBezTo>
                  <a:pt x="3505981" y="2318199"/>
                  <a:pt x="3129810" y="2388476"/>
                  <a:pt x="2726637" y="2502331"/>
                </a:cubicBezTo>
                <a:cubicBezTo>
                  <a:pt x="1713360" y="2788782"/>
                  <a:pt x="909072" y="3316573"/>
                  <a:pt x="211025" y="4020054"/>
                </a:cubicBezTo>
                <a:lnTo>
                  <a:pt x="0" y="4243335"/>
                </a:lnTo>
                <a:lnTo>
                  <a:pt x="0" y="2867895"/>
                </a:lnTo>
                <a:lnTo>
                  <a:pt x="273834" y="2577417"/>
                </a:lnTo>
                <a:cubicBezTo>
                  <a:pt x="1228636" y="1616562"/>
                  <a:pt x="2431292" y="694499"/>
                  <a:pt x="3910765" y="41413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Please click the icon to add an image of your choice. </a:t>
            </a:r>
          </a:p>
          <a:p>
            <a:r>
              <a:rPr lang="en-US"/>
              <a:t>Crop the image, as necessary, to showcase the best image. 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4D2046D-C703-36E5-58D1-2CC9C299F2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400" y="457085"/>
            <a:ext cx="1057172" cy="494326"/>
          </a:xfrm>
          <a:prstGeom prst="rect">
            <a:avLst/>
          </a:prstGeom>
        </p:spPr>
      </p:pic>
      <p:sp>
        <p:nvSpPr>
          <p:cNvPr id="2" name="Title 28">
            <a:extLst>
              <a:ext uri="{FF2B5EF4-FFF2-40B4-BE49-F238E27FC236}">
                <a16:creationId xmlns:a16="http://schemas.microsoft.com/office/drawing/2014/main" id="{02C9FE4C-CB58-BEC4-D3C7-DB5DB23C9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54767"/>
            <a:ext cx="8661400" cy="1106409"/>
          </a:xfrm>
          <a:prstGeom prst="rect">
            <a:avLst/>
          </a:prstGeom>
        </p:spPr>
        <p:txBody>
          <a:bodyPr lIns="0" rIns="0" anchor="b"/>
          <a:lstStyle>
            <a:lvl1pPr algn="l">
              <a:lnSpc>
                <a:spcPct val="77000"/>
              </a:lnSpc>
              <a:defRPr sz="6000" baseline="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Text Placeholder 30">
            <a:extLst>
              <a:ext uri="{FF2B5EF4-FFF2-40B4-BE49-F238E27FC236}">
                <a16:creationId xmlns:a16="http://schemas.microsoft.com/office/drawing/2014/main" id="{75121A54-7C6D-2982-1ECA-8D6665B865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400" y="5386003"/>
            <a:ext cx="8661400" cy="550346"/>
          </a:xfrm>
          <a:prstGeom prst="rect">
            <a:avLst/>
          </a:prstGeom>
        </p:spPr>
        <p:txBody>
          <a:bodyPr lIns="0" rIns="0" anchor="b"/>
          <a:lstStyle>
            <a:lvl1pPr marL="0" indent="0" algn="l"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Use this space to add a date or subtitle</a:t>
            </a:r>
          </a:p>
        </p:txBody>
      </p:sp>
    </p:spTree>
    <p:extLst>
      <p:ext uri="{BB962C8B-B14F-4D97-AF65-F5344CB8AC3E}">
        <p14:creationId xmlns:p14="http://schemas.microsoft.com/office/powerpoint/2010/main" val="78273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0A95763-48C8-DE4B-6F0E-8DE97FCBA1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400" y="6445226"/>
            <a:ext cx="606218" cy="2834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9F1A4C-8590-C3BE-48DC-3D6BEE0316BE}"/>
              </a:ext>
            </a:extLst>
          </p:cNvPr>
          <p:cNvSpPr txBox="1"/>
          <p:nvPr userDrawn="1"/>
        </p:nvSpPr>
        <p:spPr>
          <a:xfrm>
            <a:off x="11222858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1000" smtClean="0">
                <a:solidFill>
                  <a:schemeClr val="bg2"/>
                </a:solidFill>
              </a:rPr>
              <a:pPr algn="r"/>
              <a:t>‹#›</a:t>
            </a:fld>
            <a:endParaRPr lang="en-US" sz="1400">
              <a:solidFill>
                <a:schemeClr val="bg2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BD090F2-31F9-E03A-A482-D4E5B8D70729}"/>
              </a:ext>
            </a:extLst>
          </p:cNvPr>
          <p:cNvCxnSpPr>
            <a:cxnSpLocks/>
          </p:cNvCxnSpPr>
          <p:nvPr userDrawn="1"/>
        </p:nvCxnSpPr>
        <p:spPr>
          <a:xfrm>
            <a:off x="533400" y="6286500"/>
            <a:ext cx="11125200" cy="0"/>
          </a:xfrm>
          <a:prstGeom prst="line">
            <a:avLst/>
          </a:prstGeom>
          <a:ln w="15875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30">
            <a:extLst>
              <a:ext uri="{FF2B5EF4-FFF2-40B4-BE49-F238E27FC236}">
                <a16:creationId xmlns:a16="http://schemas.microsoft.com/office/drawing/2014/main" id="{ED315B3D-FBAC-C46B-5E50-291F2FD637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400" y="4095306"/>
            <a:ext cx="11125200" cy="550346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1600" b="0">
                <a:solidFill>
                  <a:srgbClr val="BDE588"/>
                </a:solidFill>
              </a:defRPr>
            </a:lvl1pPr>
          </a:lstStyle>
          <a:p>
            <a:pPr lvl="0"/>
            <a:r>
              <a:rPr lang="en-GB"/>
              <a:t>Use this space to add a subtitle to the transition slide</a:t>
            </a:r>
          </a:p>
        </p:txBody>
      </p:sp>
      <p:sp>
        <p:nvSpPr>
          <p:cNvPr id="7" name="Title 28">
            <a:extLst>
              <a:ext uri="{FF2B5EF4-FFF2-40B4-BE49-F238E27FC236}">
                <a16:creationId xmlns:a16="http://schemas.microsoft.com/office/drawing/2014/main" id="{7CECCB7F-D60F-DE52-5B97-2DB020992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735591"/>
            <a:ext cx="11125200" cy="110640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77000"/>
              </a:lnSpc>
              <a:defRPr sz="6000" baseline="0"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649F6F-1650-677C-7A59-EAC3AA0C81EB}"/>
              </a:ext>
            </a:extLst>
          </p:cNvPr>
          <p:cNvSpPr txBox="1"/>
          <p:nvPr userDrawn="1"/>
        </p:nvSpPr>
        <p:spPr>
          <a:xfrm>
            <a:off x="9116291" y="6286500"/>
            <a:ext cx="2087420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altLang="en-US" sz="700" kern="1200">
                <a:solidFill>
                  <a:schemeClr val="bg2"/>
                </a:solidFill>
                <a:latin typeface="+mn-lt"/>
                <a:ea typeface="+mn-ea"/>
                <a:cs typeface="+mn-cs"/>
              </a:rPr>
              <a:t>© </a:t>
            </a:r>
            <a:fld id="{C06470ED-21C7-40ED-82BE-BAD6B405BEC9}" type="datetimeyyyy">
              <a:rPr lang="en-US" alt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2026</a:t>
            </a:fld>
            <a:r>
              <a:rPr lang="en-US" altLang="en-US" sz="700" kern="1200">
                <a:solidFill>
                  <a:schemeClr val="bg2"/>
                </a:solidFill>
                <a:latin typeface="+mn-lt"/>
                <a:ea typeface="+mn-ea"/>
                <a:cs typeface="+mn-cs"/>
              </a:rPr>
              <a:t> Cargill, Incorporated.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97827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94039-CBBC-FA00-5879-2C3487794B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Teams, Times New Roman 36pt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D04D73-80D5-34D5-1C0E-89CA2C5CB2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GR Update from Türkiye_November 20, 2024 – Demokan Konyalıgil</a:t>
            </a:r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F53E216-1FD9-0B76-E23B-D72C284667E2}"/>
              </a:ext>
            </a:extLst>
          </p:cNvPr>
          <p:cNvSpPr/>
          <p:nvPr userDrawn="1"/>
        </p:nvSpPr>
        <p:spPr>
          <a:xfrm>
            <a:off x="531083" y="1219200"/>
            <a:ext cx="2236247" cy="4441825"/>
          </a:xfrm>
          <a:prstGeom prst="roundRect">
            <a:avLst>
              <a:gd name="adj" fmla="val 657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A571F79-CE73-B9F1-5780-A09B9C8A31E1}"/>
              </a:ext>
            </a:extLst>
          </p:cNvPr>
          <p:cNvCxnSpPr>
            <a:cxnSpLocks/>
          </p:cNvCxnSpPr>
          <p:nvPr userDrawn="1"/>
        </p:nvCxnSpPr>
        <p:spPr>
          <a:xfrm>
            <a:off x="730075" y="2020343"/>
            <a:ext cx="1838262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B96E3E3-A181-38DD-9F8B-7256A4F4B782}"/>
              </a:ext>
            </a:extLst>
          </p:cNvPr>
          <p:cNvSpPr/>
          <p:nvPr userDrawn="1"/>
        </p:nvSpPr>
        <p:spPr>
          <a:xfrm>
            <a:off x="2849571" y="1219200"/>
            <a:ext cx="4175128" cy="4441825"/>
          </a:xfrm>
          <a:prstGeom prst="roundRect">
            <a:avLst>
              <a:gd name="adj" fmla="val 30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83D2838-972A-7FD5-0804-4BA6E98403AD}"/>
              </a:ext>
            </a:extLst>
          </p:cNvPr>
          <p:cNvCxnSpPr>
            <a:cxnSpLocks/>
          </p:cNvCxnSpPr>
          <p:nvPr userDrawn="1"/>
        </p:nvCxnSpPr>
        <p:spPr>
          <a:xfrm>
            <a:off x="3078180" y="2020343"/>
            <a:ext cx="371791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19927E2-817B-5019-23F1-06BFC12C6477}"/>
              </a:ext>
            </a:extLst>
          </p:cNvPr>
          <p:cNvSpPr/>
          <p:nvPr userDrawn="1"/>
        </p:nvSpPr>
        <p:spPr>
          <a:xfrm>
            <a:off x="7106940" y="1219200"/>
            <a:ext cx="2236247" cy="4441825"/>
          </a:xfrm>
          <a:prstGeom prst="roundRect">
            <a:avLst>
              <a:gd name="adj" fmla="val 657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1A6892B-6CD3-55AF-4A11-82407E8F597C}"/>
              </a:ext>
            </a:extLst>
          </p:cNvPr>
          <p:cNvCxnSpPr>
            <a:cxnSpLocks/>
          </p:cNvCxnSpPr>
          <p:nvPr userDrawn="1"/>
        </p:nvCxnSpPr>
        <p:spPr>
          <a:xfrm>
            <a:off x="7305932" y="2020343"/>
            <a:ext cx="1838262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D3B03F4-C660-A083-0CA0-6D28C3E7476D}"/>
              </a:ext>
            </a:extLst>
          </p:cNvPr>
          <p:cNvSpPr/>
          <p:nvPr userDrawn="1"/>
        </p:nvSpPr>
        <p:spPr>
          <a:xfrm>
            <a:off x="9425428" y="1219200"/>
            <a:ext cx="2236247" cy="4441825"/>
          </a:xfrm>
          <a:prstGeom prst="roundRect">
            <a:avLst>
              <a:gd name="adj" fmla="val 657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FD396E3-00B6-C90B-8DFA-8B5D9F5E067C}"/>
              </a:ext>
            </a:extLst>
          </p:cNvPr>
          <p:cNvCxnSpPr>
            <a:cxnSpLocks/>
          </p:cNvCxnSpPr>
          <p:nvPr userDrawn="1"/>
        </p:nvCxnSpPr>
        <p:spPr>
          <a:xfrm>
            <a:off x="9624420" y="2020343"/>
            <a:ext cx="1838262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50BABCF8-1B09-0956-A5F2-8C3E637379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0076" y="1491969"/>
            <a:ext cx="1838262" cy="27699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Group Team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A2041915-C11A-8FA6-C050-8710282037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05933" y="1491969"/>
            <a:ext cx="1838262" cy="27699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Group Team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F2FE972F-7772-3B66-B9D2-C9F0B578D6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4421" y="1491969"/>
            <a:ext cx="1838262" cy="27699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Group Team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B31AE953-11CD-B303-F453-DF1F260AAB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73947" y="1491969"/>
            <a:ext cx="3717910" cy="27699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Group Team</a:t>
            </a:r>
          </a:p>
        </p:txBody>
      </p:sp>
      <p:sp>
        <p:nvSpPr>
          <p:cNvPr id="30" name="Picture Placeholder 8">
            <a:extLst>
              <a:ext uri="{FF2B5EF4-FFF2-40B4-BE49-F238E27FC236}">
                <a16:creationId xmlns:a16="http://schemas.microsoft.com/office/drawing/2014/main" id="{321B3A4D-CA84-8926-ADB8-605A096F140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0075" y="2223206"/>
            <a:ext cx="546100" cy="546100"/>
          </a:xfrm>
          <a:prstGeom prst="ellipse">
            <a:avLst/>
          </a:prstGeom>
          <a:solidFill>
            <a:schemeClr val="bg1"/>
          </a:solidFill>
          <a:ln w="38100">
            <a:noFill/>
          </a:ln>
        </p:spPr>
        <p:txBody>
          <a:bodyPr anchor="ctr"/>
          <a:lstStyle>
            <a:lvl1pPr algn="ctr">
              <a:defRPr sz="600"/>
            </a:lvl1pPr>
          </a:lstStyle>
          <a:p>
            <a:endParaRPr lang="en-US"/>
          </a:p>
        </p:txBody>
      </p:sp>
      <p:sp>
        <p:nvSpPr>
          <p:cNvPr id="31" name="Picture Placeholder 8">
            <a:extLst>
              <a:ext uri="{FF2B5EF4-FFF2-40B4-BE49-F238E27FC236}">
                <a16:creationId xmlns:a16="http://schemas.microsoft.com/office/drawing/2014/main" id="{1B537DC9-5ACC-89C3-531F-37C5C2B91A0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0075" y="2904722"/>
            <a:ext cx="546100" cy="546100"/>
          </a:xfrm>
          <a:prstGeom prst="ellipse">
            <a:avLst/>
          </a:prstGeom>
          <a:solidFill>
            <a:schemeClr val="bg1"/>
          </a:solidFill>
          <a:ln w="38100">
            <a:noFill/>
          </a:ln>
        </p:spPr>
        <p:txBody>
          <a:bodyPr anchor="ctr"/>
          <a:lstStyle>
            <a:lvl1pPr algn="ctr">
              <a:defRPr sz="600"/>
            </a:lvl1pPr>
          </a:lstStyle>
          <a:p>
            <a:endParaRPr lang="en-US"/>
          </a:p>
        </p:txBody>
      </p:sp>
      <p:sp>
        <p:nvSpPr>
          <p:cNvPr id="32" name="Picture Placeholder 8">
            <a:extLst>
              <a:ext uri="{FF2B5EF4-FFF2-40B4-BE49-F238E27FC236}">
                <a16:creationId xmlns:a16="http://schemas.microsoft.com/office/drawing/2014/main" id="{5F7E4AA9-F0EA-265D-A9CA-1EB9CF263DF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30075" y="3586238"/>
            <a:ext cx="546100" cy="546100"/>
          </a:xfrm>
          <a:prstGeom prst="ellipse">
            <a:avLst/>
          </a:prstGeom>
          <a:solidFill>
            <a:schemeClr val="bg1"/>
          </a:solidFill>
          <a:ln w="38100">
            <a:noFill/>
          </a:ln>
        </p:spPr>
        <p:txBody>
          <a:bodyPr anchor="ctr"/>
          <a:lstStyle>
            <a:lvl1pPr algn="ctr">
              <a:defRPr sz="600"/>
            </a:lvl1pPr>
          </a:lstStyle>
          <a:p>
            <a:endParaRPr lang="en-US"/>
          </a:p>
        </p:txBody>
      </p:sp>
      <p:sp>
        <p:nvSpPr>
          <p:cNvPr id="33" name="Picture Placeholder 8">
            <a:extLst>
              <a:ext uri="{FF2B5EF4-FFF2-40B4-BE49-F238E27FC236}">
                <a16:creationId xmlns:a16="http://schemas.microsoft.com/office/drawing/2014/main" id="{CBEFE6FC-0E54-D44B-E590-5BC4A2C4018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30075" y="4267754"/>
            <a:ext cx="546100" cy="546100"/>
          </a:xfrm>
          <a:prstGeom prst="ellipse">
            <a:avLst/>
          </a:prstGeom>
          <a:solidFill>
            <a:schemeClr val="bg1"/>
          </a:solidFill>
          <a:ln w="38100">
            <a:noFill/>
          </a:ln>
        </p:spPr>
        <p:txBody>
          <a:bodyPr anchor="ctr"/>
          <a:lstStyle>
            <a:lvl1pPr algn="ctr">
              <a:defRPr sz="600"/>
            </a:lvl1pPr>
          </a:lstStyle>
          <a:p>
            <a:endParaRPr lang="en-US"/>
          </a:p>
        </p:txBody>
      </p:sp>
      <p:sp>
        <p:nvSpPr>
          <p:cNvPr id="34" name="Picture Placeholder 8">
            <a:extLst>
              <a:ext uri="{FF2B5EF4-FFF2-40B4-BE49-F238E27FC236}">
                <a16:creationId xmlns:a16="http://schemas.microsoft.com/office/drawing/2014/main" id="{8F59548B-BF1B-F32F-19E0-683042F008B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30075" y="4949270"/>
            <a:ext cx="546100" cy="546100"/>
          </a:xfrm>
          <a:prstGeom prst="ellipse">
            <a:avLst/>
          </a:prstGeom>
          <a:solidFill>
            <a:schemeClr val="bg1"/>
          </a:solidFill>
          <a:ln w="38100">
            <a:noFill/>
          </a:ln>
        </p:spPr>
        <p:txBody>
          <a:bodyPr anchor="ctr"/>
          <a:lstStyle>
            <a:lvl1pPr algn="ctr">
              <a:defRPr sz="600"/>
            </a:lvl1pPr>
          </a:lstStyle>
          <a:p>
            <a:endParaRPr lang="en-US"/>
          </a:p>
        </p:txBody>
      </p:sp>
      <p:sp>
        <p:nvSpPr>
          <p:cNvPr id="45" name="Text Placeholder 37">
            <a:extLst>
              <a:ext uri="{FF2B5EF4-FFF2-40B4-BE49-F238E27FC236}">
                <a16:creationId xmlns:a16="http://schemas.microsoft.com/office/drawing/2014/main" id="{5EDC4A77-5704-7D8B-C12B-FBD6D729D2D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416050" y="2272228"/>
            <a:ext cx="1152287" cy="448056"/>
          </a:xfrm>
        </p:spPr>
        <p:txBody>
          <a:bodyPr anchor="ctr"/>
          <a:lstStyle>
            <a:lvl1pPr algn="l">
              <a:spcBef>
                <a:spcPts val="0"/>
              </a:spcBef>
              <a:defRPr sz="1000" b="1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0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First Name, 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Position Title</a:t>
            </a:r>
          </a:p>
        </p:txBody>
      </p:sp>
      <p:sp>
        <p:nvSpPr>
          <p:cNvPr id="46" name="Text Placeholder 37">
            <a:extLst>
              <a:ext uri="{FF2B5EF4-FFF2-40B4-BE49-F238E27FC236}">
                <a16:creationId xmlns:a16="http://schemas.microsoft.com/office/drawing/2014/main" id="{6718EF08-5D0C-D1FC-C994-D252BA705B6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416050" y="2953744"/>
            <a:ext cx="1152287" cy="448056"/>
          </a:xfrm>
        </p:spPr>
        <p:txBody>
          <a:bodyPr anchor="ctr"/>
          <a:lstStyle>
            <a:lvl1pPr algn="l">
              <a:spcBef>
                <a:spcPts val="0"/>
              </a:spcBef>
              <a:defRPr sz="1000" b="1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0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First Name, 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Position Title</a:t>
            </a:r>
          </a:p>
        </p:txBody>
      </p:sp>
      <p:sp>
        <p:nvSpPr>
          <p:cNvPr id="47" name="Text Placeholder 37">
            <a:extLst>
              <a:ext uri="{FF2B5EF4-FFF2-40B4-BE49-F238E27FC236}">
                <a16:creationId xmlns:a16="http://schemas.microsoft.com/office/drawing/2014/main" id="{2CEBB246-45B0-BE29-921B-ED7FDC5327C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416050" y="3635260"/>
            <a:ext cx="1152287" cy="448056"/>
          </a:xfrm>
        </p:spPr>
        <p:txBody>
          <a:bodyPr anchor="ctr"/>
          <a:lstStyle>
            <a:lvl1pPr algn="l">
              <a:spcBef>
                <a:spcPts val="0"/>
              </a:spcBef>
              <a:defRPr sz="1000" b="1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0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First Name, 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Position Title</a:t>
            </a:r>
          </a:p>
        </p:txBody>
      </p:sp>
      <p:sp>
        <p:nvSpPr>
          <p:cNvPr id="48" name="Text Placeholder 37">
            <a:extLst>
              <a:ext uri="{FF2B5EF4-FFF2-40B4-BE49-F238E27FC236}">
                <a16:creationId xmlns:a16="http://schemas.microsoft.com/office/drawing/2014/main" id="{DC8672FF-02DF-7E09-5903-1DED7F86436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16050" y="4316776"/>
            <a:ext cx="1152287" cy="448056"/>
          </a:xfrm>
        </p:spPr>
        <p:txBody>
          <a:bodyPr anchor="ctr"/>
          <a:lstStyle>
            <a:lvl1pPr algn="l">
              <a:spcBef>
                <a:spcPts val="0"/>
              </a:spcBef>
              <a:defRPr sz="1000" b="1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0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First Name, 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Position Title</a:t>
            </a:r>
          </a:p>
        </p:txBody>
      </p:sp>
      <p:sp>
        <p:nvSpPr>
          <p:cNvPr id="49" name="Text Placeholder 37">
            <a:extLst>
              <a:ext uri="{FF2B5EF4-FFF2-40B4-BE49-F238E27FC236}">
                <a16:creationId xmlns:a16="http://schemas.microsoft.com/office/drawing/2014/main" id="{132D0263-CE50-8A80-7799-8B409353D94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416050" y="4998292"/>
            <a:ext cx="1152287" cy="448056"/>
          </a:xfrm>
        </p:spPr>
        <p:txBody>
          <a:bodyPr anchor="ctr"/>
          <a:lstStyle>
            <a:lvl1pPr algn="l">
              <a:spcBef>
                <a:spcPts val="0"/>
              </a:spcBef>
              <a:defRPr sz="1000" b="1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0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First Name, 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Position Title</a:t>
            </a:r>
          </a:p>
        </p:txBody>
      </p:sp>
      <p:sp>
        <p:nvSpPr>
          <p:cNvPr id="50" name="Picture Placeholder 8">
            <a:extLst>
              <a:ext uri="{FF2B5EF4-FFF2-40B4-BE49-F238E27FC236}">
                <a16:creationId xmlns:a16="http://schemas.microsoft.com/office/drawing/2014/main" id="{B3CA306A-5CC1-42C5-B62D-478B854D85F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073947" y="2223206"/>
            <a:ext cx="546100" cy="546100"/>
          </a:xfrm>
          <a:prstGeom prst="ellipse">
            <a:avLst/>
          </a:prstGeom>
          <a:solidFill>
            <a:schemeClr val="bg1"/>
          </a:solidFill>
          <a:ln w="38100">
            <a:noFill/>
          </a:ln>
        </p:spPr>
        <p:txBody>
          <a:bodyPr anchor="ctr"/>
          <a:lstStyle>
            <a:lvl1pPr algn="ctr">
              <a:defRPr sz="600"/>
            </a:lvl1pPr>
          </a:lstStyle>
          <a:p>
            <a:endParaRPr lang="en-US"/>
          </a:p>
        </p:txBody>
      </p:sp>
      <p:sp>
        <p:nvSpPr>
          <p:cNvPr id="51" name="Picture Placeholder 8">
            <a:extLst>
              <a:ext uri="{FF2B5EF4-FFF2-40B4-BE49-F238E27FC236}">
                <a16:creationId xmlns:a16="http://schemas.microsoft.com/office/drawing/2014/main" id="{CCEE52B5-CB52-E8B0-3AC8-624364118D04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3073947" y="2904722"/>
            <a:ext cx="546100" cy="546100"/>
          </a:xfrm>
          <a:prstGeom prst="ellipse">
            <a:avLst/>
          </a:prstGeom>
          <a:solidFill>
            <a:schemeClr val="bg1"/>
          </a:solidFill>
          <a:ln w="38100">
            <a:noFill/>
          </a:ln>
        </p:spPr>
        <p:txBody>
          <a:bodyPr anchor="ctr"/>
          <a:lstStyle>
            <a:lvl1pPr algn="ctr">
              <a:defRPr sz="600"/>
            </a:lvl1pPr>
          </a:lstStyle>
          <a:p>
            <a:endParaRPr lang="en-US"/>
          </a:p>
        </p:txBody>
      </p:sp>
      <p:sp>
        <p:nvSpPr>
          <p:cNvPr id="52" name="Picture Placeholder 8">
            <a:extLst>
              <a:ext uri="{FF2B5EF4-FFF2-40B4-BE49-F238E27FC236}">
                <a16:creationId xmlns:a16="http://schemas.microsoft.com/office/drawing/2014/main" id="{DA8F58BB-7626-D73A-F7EA-A200B7348A01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3073947" y="3586238"/>
            <a:ext cx="546100" cy="546100"/>
          </a:xfrm>
          <a:prstGeom prst="ellipse">
            <a:avLst/>
          </a:prstGeom>
          <a:solidFill>
            <a:schemeClr val="bg1"/>
          </a:solidFill>
          <a:ln w="38100">
            <a:noFill/>
          </a:ln>
        </p:spPr>
        <p:txBody>
          <a:bodyPr anchor="ctr"/>
          <a:lstStyle>
            <a:lvl1pPr algn="ctr">
              <a:defRPr sz="600"/>
            </a:lvl1pPr>
          </a:lstStyle>
          <a:p>
            <a:endParaRPr lang="en-US"/>
          </a:p>
        </p:txBody>
      </p:sp>
      <p:sp>
        <p:nvSpPr>
          <p:cNvPr id="53" name="Picture Placeholder 8">
            <a:extLst>
              <a:ext uri="{FF2B5EF4-FFF2-40B4-BE49-F238E27FC236}">
                <a16:creationId xmlns:a16="http://schemas.microsoft.com/office/drawing/2014/main" id="{05BA062B-0749-BBC5-8449-4EE5FAD7D129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073947" y="4267754"/>
            <a:ext cx="546100" cy="546100"/>
          </a:xfrm>
          <a:prstGeom prst="ellipse">
            <a:avLst/>
          </a:prstGeom>
          <a:solidFill>
            <a:schemeClr val="bg1"/>
          </a:solidFill>
          <a:ln w="38100">
            <a:noFill/>
          </a:ln>
        </p:spPr>
        <p:txBody>
          <a:bodyPr anchor="ctr"/>
          <a:lstStyle>
            <a:lvl1pPr algn="ctr">
              <a:defRPr sz="600"/>
            </a:lvl1pPr>
          </a:lstStyle>
          <a:p>
            <a:endParaRPr lang="en-US"/>
          </a:p>
        </p:txBody>
      </p:sp>
      <p:sp>
        <p:nvSpPr>
          <p:cNvPr id="54" name="Picture Placeholder 8">
            <a:extLst>
              <a:ext uri="{FF2B5EF4-FFF2-40B4-BE49-F238E27FC236}">
                <a16:creationId xmlns:a16="http://schemas.microsoft.com/office/drawing/2014/main" id="{073AAA11-5ED2-2621-D484-014DC750A82A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3073947" y="4949270"/>
            <a:ext cx="546100" cy="546100"/>
          </a:xfrm>
          <a:prstGeom prst="ellipse">
            <a:avLst/>
          </a:prstGeom>
          <a:solidFill>
            <a:schemeClr val="bg1"/>
          </a:solidFill>
          <a:ln w="38100">
            <a:noFill/>
          </a:ln>
        </p:spPr>
        <p:txBody>
          <a:bodyPr anchor="ctr"/>
          <a:lstStyle>
            <a:lvl1pPr algn="ctr">
              <a:defRPr sz="600"/>
            </a:lvl1pPr>
          </a:lstStyle>
          <a:p>
            <a:endParaRPr lang="en-US"/>
          </a:p>
        </p:txBody>
      </p:sp>
      <p:sp>
        <p:nvSpPr>
          <p:cNvPr id="55" name="Text Placeholder 37">
            <a:extLst>
              <a:ext uri="{FF2B5EF4-FFF2-40B4-BE49-F238E27FC236}">
                <a16:creationId xmlns:a16="http://schemas.microsoft.com/office/drawing/2014/main" id="{6A8388B6-9690-EAB0-46F1-F5AB6EF9318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759923" y="2272228"/>
            <a:ext cx="996228" cy="448056"/>
          </a:xfrm>
        </p:spPr>
        <p:txBody>
          <a:bodyPr anchor="ctr"/>
          <a:lstStyle>
            <a:lvl1pPr algn="l">
              <a:spcBef>
                <a:spcPts val="0"/>
              </a:spcBef>
              <a:defRPr sz="1000" b="1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0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First Name, 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Position Title</a:t>
            </a:r>
          </a:p>
        </p:txBody>
      </p:sp>
      <p:sp>
        <p:nvSpPr>
          <p:cNvPr id="56" name="Text Placeholder 37">
            <a:extLst>
              <a:ext uri="{FF2B5EF4-FFF2-40B4-BE49-F238E27FC236}">
                <a16:creationId xmlns:a16="http://schemas.microsoft.com/office/drawing/2014/main" id="{150BBE95-EA66-0F8B-EA0A-4BF7166E307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759923" y="2953744"/>
            <a:ext cx="996228" cy="448056"/>
          </a:xfrm>
        </p:spPr>
        <p:txBody>
          <a:bodyPr anchor="ctr"/>
          <a:lstStyle>
            <a:lvl1pPr algn="l">
              <a:spcBef>
                <a:spcPts val="0"/>
              </a:spcBef>
              <a:defRPr sz="1000" b="1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0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First Name, 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Position Title</a:t>
            </a:r>
          </a:p>
        </p:txBody>
      </p:sp>
      <p:sp>
        <p:nvSpPr>
          <p:cNvPr id="57" name="Text Placeholder 37">
            <a:extLst>
              <a:ext uri="{FF2B5EF4-FFF2-40B4-BE49-F238E27FC236}">
                <a16:creationId xmlns:a16="http://schemas.microsoft.com/office/drawing/2014/main" id="{B99B1BEB-4CA9-6853-642A-74DD9C14449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759923" y="3635260"/>
            <a:ext cx="996228" cy="448056"/>
          </a:xfrm>
        </p:spPr>
        <p:txBody>
          <a:bodyPr anchor="ctr"/>
          <a:lstStyle>
            <a:lvl1pPr algn="l">
              <a:spcBef>
                <a:spcPts val="0"/>
              </a:spcBef>
              <a:defRPr sz="1000" b="1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0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First Name, 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Position Title</a:t>
            </a:r>
          </a:p>
        </p:txBody>
      </p:sp>
      <p:sp>
        <p:nvSpPr>
          <p:cNvPr id="58" name="Text Placeholder 37">
            <a:extLst>
              <a:ext uri="{FF2B5EF4-FFF2-40B4-BE49-F238E27FC236}">
                <a16:creationId xmlns:a16="http://schemas.microsoft.com/office/drawing/2014/main" id="{C83D5259-40C3-1714-B008-4047F463BDF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59923" y="4316776"/>
            <a:ext cx="996228" cy="448056"/>
          </a:xfrm>
        </p:spPr>
        <p:txBody>
          <a:bodyPr anchor="ctr"/>
          <a:lstStyle>
            <a:lvl1pPr algn="l">
              <a:spcBef>
                <a:spcPts val="0"/>
              </a:spcBef>
              <a:defRPr sz="1000" b="1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0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First Name, 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Position Title</a:t>
            </a:r>
          </a:p>
        </p:txBody>
      </p:sp>
      <p:sp>
        <p:nvSpPr>
          <p:cNvPr id="59" name="Text Placeholder 37">
            <a:extLst>
              <a:ext uri="{FF2B5EF4-FFF2-40B4-BE49-F238E27FC236}">
                <a16:creationId xmlns:a16="http://schemas.microsoft.com/office/drawing/2014/main" id="{B8B84B56-D021-6111-DD7B-45233E2FE71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759923" y="4998292"/>
            <a:ext cx="996228" cy="448056"/>
          </a:xfrm>
        </p:spPr>
        <p:txBody>
          <a:bodyPr anchor="ctr"/>
          <a:lstStyle>
            <a:lvl1pPr algn="l">
              <a:spcBef>
                <a:spcPts val="0"/>
              </a:spcBef>
              <a:defRPr sz="1000" b="1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0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First Name, 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Position Title</a:t>
            </a:r>
          </a:p>
        </p:txBody>
      </p:sp>
      <p:sp>
        <p:nvSpPr>
          <p:cNvPr id="70" name="Picture Placeholder 8">
            <a:extLst>
              <a:ext uri="{FF2B5EF4-FFF2-40B4-BE49-F238E27FC236}">
                <a16:creationId xmlns:a16="http://schemas.microsoft.com/office/drawing/2014/main" id="{3F87840A-6B60-D3F9-1B8B-3FAC76520F26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5109653" y="2223206"/>
            <a:ext cx="546100" cy="546100"/>
          </a:xfrm>
          <a:prstGeom prst="ellipse">
            <a:avLst/>
          </a:prstGeom>
          <a:solidFill>
            <a:schemeClr val="bg1"/>
          </a:solidFill>
          <a:ln w="38100">
            <a:noFill/>
          </a:ln>
        </p:spPr>
        <p:txBody>
          <a:bodyPr anchor="ctr"/>
          <a:lstStyle>
            <a:lvl1pPr algn="ctr">
              <a:defRPr sz="600"/>
            </a:lvl1pPr>
          </a:lstStyle>
          <a:p>
            <a:endParaRPr lang="en-US"/>
          </a:p>
        </p:txBody>
      </p:sp>
      <p:sp>
        <p:nvSpPr>
          <p:cNvPr id="71" name="Picture Placeholder 8">
            <a:extLst>
              <a:ext uri="{FF2B5EF4-FFF2-40B4-BE49-F238E27FC236}">
                <a16:creationId xmlns:a16="http://schemas.microsoft.com/office/drawing/2014/main" id="{50C4BDAF-E297-1D73-3877-ABACBD3AC10B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109653" y="2904722"/>
            <a:ext cx="546100" cy="546100"/>
          </a:xfrm>
          <a:prstGeom prst="ellipse">
            <a:avLst/>
          </a:prstGeom>
          <a:solidFill>
            <a:schemeClr val="bg1"/>
          </a:solidFill>
          <a:ln w="38100">
            <a:noFill/>
          </a:ln>
        </p:spPr>
        <p:txBody>
          <a:bodyPr anchor="ctr"/>
          <a:lstStyle>
            <a:lvl1pPr algn="ctr">
              <a:defRPr sz="600"/>
            </a:lvl1pPr>
          </a:lstStyle>
          <a:p>
            <a:endParaRPr lang="en-US"/>
          </a:p>
        </p:txBody>
      </p:sp>
      <p:sp>
        <p:nvSpPr>
          <p:cNvPr id="72" name="Picture Placeholder 8">
            <a:extLst>
              <a:ext uri="{FF2B5EF4-FFF2-40B4-BE49-F238E27FC236}">
                <a16:creationId xmlns:a16="http://schemas.microsoft.com/office/drawing/2014/main" id="{1BDB9878-7820-4547-C24D-08D96495D18F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5109653" y="3586238"/>
            <a:ext cx="546100" cy="546100"/>
          </a:xfrm>
          <a:prstGeom prst="ellipse">
            <a:avLst/>
          </a:prstGeom>
          <a:solidFill>
            <a:schemeClr val="bg1"/>
          </a:solidFill>
          <a:ln w="38100">
            <a:noFill/>
          </a:ln>
        </p:spPr>
        <p:txBody>
          <a:bodyPr anchor="ctr"/>
          <a:lstStyle>
            <a:lvl1pPr algn="ctr">
              <a:defRPr sz="600"/>
            </a:lvl1pPr>
          </a:lstStyle>
          <a:p>
            <a:endParaRPr lang="en-US"/>
          </a:p>
        </p:txBody>
      </p:sp>
      <p:sp>
        <p:nvSpPr>
          <p:cNvPr id="73" name="Picture Placeholder 8">
            <a:extLst>
              <a:ext uri="{FF2B5EF4-FFF2-40B4-BE49-F238E27FC236}">
                <a16:creationId xmlns:a16="http://schemas.microsoft.com/office/drawing/2014/main" id="{8FC1D87A-11D4-7B50-8156-13F1560E5987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109653" y="4267754"/>
            <a:ext cx="546100" cy="546100"/>
          </a:xfrm>
          <a:prstGeom prst="ellipse">
            <a:avLst/>
          </a:prstGeom>
          <a:solidFill>
            <a:schemeClr val="bg1"/>
          </a:solidFill>
          <a:ln w="38100">
            <a:noFill/>
          </a:ln>
        </p:spPr>
        <p:txBody>
          <a:bodyPr anchor="ctr"/>
          <a:lstStyle>
            <a:lvl1pPr algn="ctr">
              <a:defRPr sz="600"/>
            </a:lvl1pPr>
          </a:lstStyle>
          <a:p>
            <a:endParaRPr lang="en-US"/>
          </a:p>
        </p:txBody>
      </p:sp>
      <p:sp>
        <p:nvSpPr>
          <p:cNvPr id="74" name="Picture Placeholder 8">
            <a:extLst>
              <a:ext uri="{FF2B5EF4-FFF2-40B4-BE49-F238E27FC236}">
                <a16:creationId xmlns:a16="http://schemas.microsoft.com/office/drawing/2014/main" id="{D8CD72A2-4D7C-1E79-0C38-BB8319407E07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5109653" y="4949270"/>
            <a:ext cx="546100" cy="546100"/>
          </a:xfrm>
          <a:prstGeom prst="ellipse">
            <a:avLst/>
          </a:prstGeom>
          <a:solidFill>
            <a:schemeClr val="bg1"/>
          </a:solidFill>
          <a:ln w="38100">
            <a:noFill/>
          </a:ln>
        </p:spPr>
        <p:txBody>
          <a:bodyPr anchor="ctr"/>
          <a:lstStyle>
            <a:lvl1pPr algn="ctr">
              <a:defRPr sz="600"/>
            </a:lvl1pPr>
          </a:lstStyle>
          <a:p>
            <a:endParaRPr lang="en-US"/>
          </a:p>
        </p:txBody>
      </p:sp>
      <p:sp>
        <p:nvSpPr>
          <p:cNvPr id="75" name="Text Placeholder 37">
            <a:extLst>
              <a:ext uri="{FF2B5EF4-FFF2-40B4-BE49-F238E27FC236}">
                <a16:creationId xmlns:a16="http://schemas.microsoft.com/office/drawing/2014/main" id="{3240331C-F7E4-D9F2-0A01-4C339D426C40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795629" y="2272228"/>
            <a:ext cx="996228" cy="448056"/>
          </a:xfrm>
        </p:spPr>
        <p:txBody>
          <a:bodyPr anchor="ctr"/>
          <a:lstStyle>
            <a:lvl1pPr algn="l">
              <a:spcBef>
                <a:spcPts val="0"/>
              </a:spcBef>
              <a:defRPr sz="1000" b="1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0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First Name, 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Position Title</a:t>
            </a:r>
          </a:p>
        </p:txBody>
      </p:sp>
      <p:sp>
        <p:nvSpPr>
          <p:cNvPr id="76" name="Text Placeholder 37">
            <a:extLst>
              <a:ext uri="{FF2B5EF4-FFF2-40B4-BE49-F238E27FC236}">
                <a16:creationId xmlns:a16="http://schemas.microsoft.com/office/drawing/2014/main" id="{496E3BC2-4157-DAA0-F75D-9F32E14AFB2F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795629" y="2953744"/>
            <a:ext cx="996228" cy="448056"/>
          </a:xfrm>
        </p:spPr>
        <p:txBody>
          <a:bodyPr anchor="ctr"/>
          <a:lstStyle>
            <a:lvl1pPr algn="l">
              <a:spcBef>
                <a:spcPts val="0"/>
              </a:spcBef>
              <a:defRPr sz="1000" b="1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0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First Name, 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Position Title</a:t>
            </a:r>
          </a:p>
        </p:txBody>
      </p:sp>
      <p:sp>
        <p:nvSpPr>
          <p:cNvPr id="77" name="Text Placeholder 37">
            <a:extLst>
              <a:ext uri="{FF2B5EF4-FFF2-40B4-BE49-F238E27FC236}">
                <a16:creationId xmlns:a16="http://schemas.microsoft.com/office/drawing/2014/main" id="{8A89D31A-32A8-EA0C-261E-668987B8B11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795629" y="3635260"/>
            <a:ext cx="996228" cy="448056"/>
          </a:xfrm>
        </p:spPr>
        <p:txBody>
          <a:bodyPr anchor="ctr"/>
          <a:lstStyle>
            <a:lvl1pPr algn="l">
              <a:spcBef>
                <a:spcPts val="0"/>
              </a:spcBef>
              <a:defRPr sz="1000" b="1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0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First Name, 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Position Title</a:t>
            </a:r>
          </a:p>
        </p:txBody>
      </p:sp>
      <p:sp>
        <p:nvSpPr>
          <p:cNvPr id="78" name="Text Placeholder 37">
            <a:extLst>
              <a:ext uri="{FF2B5EF4-FFF2-40B4-BE49-F238E27FC236}">
                <a16:creationId xmlns:a16="http://schemas.microsoft.com/office/drawing/2014/main" id="{98D1E3C0-1502-A7EB-F419-038ED6A4F071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795629" y="4316776"/>
            <a:ext cx="996228" cy="448056"/>
          </a:xfrm>
        </p:spPr>
        <p:txBody>
          <a:bodyPr anchor="ctr"/>
          <a:lstStyle>
            <a:lvl1pPr algn="l">
              <a:spcBef>
                <a:spcPts val="0"/>
              </a:spcBef>
              <a:defRPr sz="1000" b="1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0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First Name, 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Position Title</a:t>
            </a:r>
          </a:p>
        </p:txBody>
      </p:sp>
      <p:sp>
        <p:nvSpPr>
          <p:cNvPr id="79" name="Text Placeholder 37">
            <a:extLst>
              <a:ext uri="{FF2B5EF4-FFF2-40B4-BE49-F238E27FC236}">
                <a16:creationId xmlns:a16="http://schemas.microsoft.com/office/drawing/2014/main" id="{E8FBF7C7-1F04-3011-A177-ED488B2AEF01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795629" y="4998292"/>
            <a:ext cx="996228" cy="448056"/>
          </a:xfrm>
        </p:spPr>
        <p:txBody>
          <a:bodyPr anchor="ctr"/>
          <a:lstStyle>
            <a:lvl1pPr algn="l">
              <a:spcBef>
                <a:spcPts val="0"/>
              </a:spcBef>
              <a:defRPr sz="1000" b="1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0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First Name, 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Position Title</a:t>
            </a:r>
          </a:p>
        </p:txBody>
      </p:sp>
      <p:sp>
        <p:nvSpPr>
          <p:cNvPr id="91" name="Picture Placeholder 8">
            <a:extLst>
              <a:ext uri="{FF2B5EF4-FFF2-40B4-BE49-F238E27FC236}">
                <a16:creationId xmlns:a16="http://schemas.microsoft.com/office/drawing/2014/main" id="{7231DF91-5DF6-0E30-8095-507090F807FF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7305932" y="2223206"/>
            <a:ext cx="546100" cy="546100"/>
          </a:xfrm>
          <a:prstGeom prst="ellipse">
            <a:avLst/>
          </a:prstGeom>
          <a:solidFill>
            <a:schemeClr val="bg1"/>
          </a:solidFill>
          <a:ln w="38100">
            <a:noFill/>
          </a:ln>
        </p:spPr>
        <p:txBody>
          <a:bodyPr anchor="ctr"/>
          <a:lstStyle>
            <a:lvl1pPr algn="ctr">
              <a:defRPr sz="600"/>
            </a:lvl1pPr>
          </a:lstStyle>
          <a:p>
            <a:endParaRPr lang="en-US"/>
          </a:p>
        </p:txBody>
      </p:sp>
      <p:sp>
        <p:nvSpPr>
          <p:cNvPr id="92" name="Picture Placeholder 8">
            <a:extLst>
              <a:ext uri="{FF2B5EF4-FFF2-40B4-BE49-F238E27FC236}">
                <a16:creationId xmlns:a16="http://schemas.microsoft.com/office/drawing/2014/main" id="{FBC9219C-20F5-DDB5-723A-4478E1FF3F1A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7305932" y="2904722"/>
            <a:ext cx="546100" cy="546100"/>
          </a:xfrm>
          <a:prstGeom prst="ellipse">
            <a:avLst/>
          </a:prstGeom>
          <a:solidFill>
            <a:schemeClr val="bg1"/>
          </a:solidFill>
          <a:ln w="38100">
            <a:noFill/>
          </a:ln>
        </p:spPr>
        <p:txBody>
          <a:bodyPr anchor="ctr"/>
          <a:lstStyle>
            <a:lvl1pPr algn="ctr">
              <a:defRPr sz="600"/>
            </a:lvl1pPr>
          </a:lstStyle>
          <a:p>
            <a:endParaRPr lang="en-US"/>
          </a:p>
        </p:txBody>
      </p:sp>
      <p:sp>
        <p:nvSpPr>
          <p:cNvPr id="93" name="Picture Placeholder 8">
            <a:extLst>
              <a:ext uri="{FF2B5EF4-FFF2-40B4-BE49-F238E27FC236}">
                <a16:creationId xmlns:a16="http://schemas.microsoft.com/office/drawing/2014/main" id="{05AE4704-0524-45F1-3683-9373C8C6DE47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7305932" y="3586238"/>
            <a:ext cx="546100" cy="546100"/>
          </a:xfrm>
          <a:prstGeom prst="ellipse">
            <a:avLst/>
          </a:prstGeom>
          <a:solidFill>
            <a:schemeClr val="bg1"/>
          </a:solidFill>
          <a:ln w="38100">
            <a:noFill/>
          </a:ln>
        </p:spPr>
        <p:txBody>
          <a:bodyPr anchor="ctr"/>
          <a:lstStyle>
            <a:lvl1pPr algn="ctr">
              <a:defRPr sz="600"/>
            </a:lvl1pPr>
          </a:lstStyle>
          <a:p>
            <a:endParaRPr lang="en-US"/>
          </a:p>
        </p:txBody>
      </p:sp>
      <p:sp>
        <p:nvSpPr>
          <p:cNvPr id="94" name="Picture Placeholder 8">
            <a:extLst>
              <a:ext uri="{FF2B5EF4-FFF2-40B4-BE49-F238E27FC236}">
                <a16:creationId xmlns:a16="http://schemas.microsoft.com/office/drawing/2014/main" id="{4EE92A23-C56C-DFB6-A7CE-6D7AC423DFD0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7305932" y="4267754"/>
            <a:ext cx="546100" cy="546100"/>
          </a:xfrm>
          <a:prstGeom prst="ellipse">
            <a:avLst/>
          </a:prstGeom>
          <a:solidFill>
            <a:schemeClr val="bg1"/>
          </a:solidFill>
          <a:ln w="38100">
            <a:noFill/>
          </a:ln>
        </p:spPr>
        <p:txBody>
          <a:bodyPr anchor="ctr"/>
          <a:lstStyle>
            <a:lvl1pPr algn="ctr">
              <a:defRPr sz="600"/>
            </a:lvl1pPr>
          </a:lstStyle>
          <a:p>
            <a:endParaRPr lang="en-US"/>
          </a:p>
        </p:txBody>
      </p:sp>
      <p:sp>
        <p:nvSpPr>
          <p:cNvPr id="95" name="Picture Placeholder 8">
            <a:extLst>
              <a:ext uri="{FF2B5EF4-FFF2-40B4-BE49-F238E27FC236}">
                <a16:creationId xmlns:a16="http://schemas.microsoft.com/office/drawing/2014/main" id="{1A27050F-1B01-6693-0B79-2882DFE3E0D2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7305932" y="4949270"/>
            <a:ext cx="546100" cy="546100"/>
          </a:xfrm>
          <a:prstGeom prst="ellipse">
            <a:avLst/>
          </a:prstGeom>
          <a:solidFill>
            <a:schemeClr val="bg1"/>
          </a:solidFill>
          <a:ln w="38100">
            <a:noFill/>
          </a:ln>
        </p:spPr>
        <p:txBody>
          <a:bodyPr anchor="ctr"/>
          <a:lstStyle>
            <a:lvl1pPr algn="ctr">
              <a:defRPr sz="600"/>
            </a:lvl1pPr>
          </a:lstStyle>
          <a:p>
            <a:endParaRPr lang="en-US"/>
          </a:p>
        </p:txBody>
      </p:sp>
      <p:sp>
        <p:nvSpPr>
          <p:cNvPr id="96" name="Text Placeholder 37">
            <a:extLst>
              <a:ext uri="{FF2B5EF4-FFF2-40B4-BE49-F238E27FC236}">
                <a16:creationId xmlns:a16="http://schemas.microsoft.com/office/drawing/2014/main" id="{324AE2E6-D5A1-DC5C-4EA0-89D51B635212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991907" y="2272228"/>
            <a:ext cx="1152287" cy="448056"/>
          </a:xfrm>
        </p:spPr>
        <p:txBody>
          <a:bodyPr anchor="ctr"/>
          <a:lstStyle>
            <a:lvl1pPr algn="l">
              <a:spcBef>
                <a:spcPts val="0"/>
              </a:spcBef>
              <a:defRPr sz="1000" b="1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0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First Name, 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Position Title</a:t>
            </a:r>
          </a:p>
        </p:txBody>
      </p:sp>
      <p:sp>
        <p:nvSpPr>
          <p:cNvPr id="97" name="Text Placeholder 37">
            <a:extLst>
              <a:ext uri="{FF2B5EF4-FFF2-40B4-BE49-F238E27FC236}">
                <a16:creationId xmlns:a16="http://schemas.microsoft.com/office/drawing/2014/main" id="{C1C1EA2E-C034-8C49-280D-6315D23E7CC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7991907" y="2953744"/>
            <a:ext cx="1152287" cy="448056"/>
          </a:xfrm>
        </p:spPr>
        <p:txBody>
          <a:bodyPr anchor="ctr"/>
          <a:lstStyle>
            <a:lvl1pPr algn="l">
              <a:spcBef>
                <a:spcPts val="0"/>
              </a:spcBef>
              <a:defRPr sz="1000" b="1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0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First Name, 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Position Title</a:t>
            </a:r>
          </a:p>
        </p:txBody>
      </p:sp>
      <p:sp>
        <p:nvSpPr>
          <p:cNvPr id="98" name="Text Placeholder 37">
            <a:extLst>
              <a:ext uri="{FF2B5EF4-FFF2-40B4-BE49-F238E27FC236}">
                <a16:creationId xmlns:a16="http://schemas.microsoft.com/office/drawing/2014/main" id="{3A6D35FD-575C-EC8A-51C6-382C004AFB60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7991907" y="3635260"/>
            <a:ext cx="1152287" cy="448056"/>
          </a:xfrm>
        </p:spPr>
        <p:txBody>
          <a:bodyPr anchor="ctr"/>
          <a:lstStyle>
            <a:lvl1pPr algn="l">
              <a:spcBef>
                <a:spcPts val="0"/>
              </a:spcBef>
              <a:defRPr sz="1000" b="1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0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First Name, 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Position Title</a:t>
            </a:r>
          </a:p>
        </p:txBody>
      </p:sp>
      <p:sp>
        <p:nvSpPr>
          <p:cNvPr id="99" name="Text Placeholder 37">
            <a:extLst>
              <a:ext uri="{FF2B5EF4-FFF2-40B4-BE49-F238E27FC236}">
                <a16:creationId xmlns:a16="http://schemas.microsoft.com/office/drawing/2014/main" id="{615AFB45-78AB-5A1E-DF8C-4B91C13A1A34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7991907" y="4316776"/>
            <a:ext cx="1152287" cy="448056"/>
          </a:xfrm>
        </p:spPr>
        <p:txBody>
          <a:bodyPr anchor="ctr"/>
          <a:lstStyle>
            <a:lvl1pPr algn="l">
              <a:spcBef>
                <a:spcPts val="0"/>
              </a:spcBef>
              <a:defRPr sz="1000" b="1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0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First Name, 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Position Title</a:t>
            </a:r>
          </a:p>
        </p:txBody>
      </p:sp>
      <p:sp>
        <p:nvSpPr>
          <p:cNvPr id="100" name="Text Placeholder 37">
            <a:extLst>
              <a:ext uri="{FF2B5EF4-FFF2-40B4-BE49-F238E27FC236}">
                <a16:creationId xmlns:a16="http://schemas.microsoft.com/office/drawing/2014/main" id="{169F0E10-39BA-5480-A11F-ACC492498CB8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7991907" y="4998292"/>
            <a:ext cx="1152287" cy="448056"/>
          </a:xfrm>
        </p:spPr>
        <p:txBody>
          <a:bodyPr anchor="ctr"/>
          <a:lstStyle>
            <a:lvl1pPr algn="l">
              <a:spcBef>
                <a:spcPts val="0"/>
              </a:spcBef>
              <a:defRPr sz="1000" b="1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0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First Name, 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Position Title</a:t>
            </a:r>
          </a:p>
        </p:txBody>
      </p:sp>
      <p:sp>
        <p:nvSpPr>
          <p:cNvPr id="101" name="Picture Placeholder 8">
            <a:extLst>
              <a:ext uri="{FF2B5EF4-FFF2-40B4-BE49-F238E27FC236}">
                <a16:creationId xmlns:a16="http://schemas.microsoft.com/office/drawing/2014/main" id="{B19A4A1A-F862-23E2-FC7E-29DAC1BD13E1}"/>
              </a:ext>
            </a:extLst>
          </p:cNvPr>
          <p:cNvSpPr>
            <a:spLocks noGrp="1"/>
          </p:cNvSpPr>
          <p:nvPr>
            <p:ph type="pic" sz="quarter" idx="65"/>
          </p:nvPr>
        </p:nvSpPr>
        <p:spPr>
          <a:xfrm>
            <a:off x="9623663" y="2223206"/>
            <a:ext cx="546100" cy="546100"/>
          </a:xfrm>
          <a:prstGeom prst="ellipse">
            <a:avLst/>
          </a:prstGeom>
          <a:solidFill>
            <a:schemeClr val="bg1"/>
          </a:solidFill>
          <a:ln w="38100">
            <a:noFill/>
          </a:ln>
        </p:spPr>
        <p:txBody>
          <a:bodyPr anchor="ctr"/>
          <a:lstStyle>
            <a:lvl1pPr algn="ctr">
              <a:defRPr sz="600"/>
            </a:lvl1pPr>
          </a:lstStyle>
          <a:p>
            <a:endParaRPr lang="en-US"/>
          </a:p>
        </p:txBody>
      </p:sp>
      <p:sp>
        <p:nvSpPr>
          <p:cNvPr id="102" name="Picture Placeholder 8">
            <a:extLst>
              <a:ext uri="{FF2B5EF4-FFF2-40B4-BE49-F238E27FC236}">
                <a16:creationId xmlns:a16="http://schemas.microsoft.com/office/drawing/2014/main" id="{CF6CD88A-CA0B-5C8C-1E94-2B01CF0A0193}"/>
              </a:ext>
            </a:extLst>
          </p:cNvPr>
          <p:cNvSpPr>
            <a:spLocks noGrp="1"/>
          </p:cNvSpPr>
          <p:nvPr>
            <p:ph type="pic" sz="quarter" idx="66"/>
          </p:nvPr>
        </p:nvSpPr>
        <p:spPr>
          <a:xfrm>
            <a:off x="9623663" y="2904722"/>
            <a:ext cx="546100" cy="546100"/>
          </a:xfrm>
          <a:prstGeom prst="ellipse">
            <a:avLst/>
          </a:prstGeom>
          <a:solidFill>
            <a:schemeClr val="bg1"/>
          </a:solidFill>
          <a:ln w="38100">
            <a:noFill/>
          </a:ln>
        </p:spPr>
        <p:txBody>
          <a:bodyPr anchor="ctr"/>
          <a:lstStyle>
            <a:lvl1pPr algn="ctr">
              <a:defRPr sz="600"/>
            </a:lvl1pPr>
          </a:lstStyle>
          <a:p>
            <a:endParaRPr lang="en-US"/>
          </a:p>
        </p:txBody>
      </p:sp>
      <p:sp>
        <p:nvSpPr>
          <p:cNvPr id="103" name="Picture Placeholder 8">
            <a:extLst>
              <a:ext uri="{FF2B5EF4-FFF2-40B4-BE49-F238E27FC236}">
                <a16:creationId xmlns:a16="http://schemas.microsoft.com/office/drawing/2014/main" id="{34FFA550-8EAD-0189-B936-5275DEB88596}"/>
              </a:ext>
            </a:extLst>
          </p:cNvPr>
          <p:cNvSpPr>
            <a:spLocks noGrp="1"/>
          </p:cNvSpPr>
          <p:nvPr>
            <p:ph type="pic" sz="quarter" idx="67"/>
          </p:nvPr>
        </p:nvSpPr>
        <p:spPr>
          <a:xfrm>
            <a:off x="9623663" y="3586238"/>
            <a:ext cx="546100" cy="546100"/>
          </a:xfrm>
          <a:prstGeom prst="ellipse">
            <a:avLst/>
          </a:prstGeom>
          <a:solidFill>
            <a:schemeClr val="bg1"/>
          </a:solidFill>
          <a:ln w="38100">
            <a:noFill/>
          </a:ln>
        </p:spPr>
        <p:txBody>
          <a:bodyPr anchor="ctr"/>
          <a:lstStyle>
            <a:lvl1pPr algn="ctr">
              <a:defRPr sz="600"/>
            </a:lvl1pPr>
          </a:lstStyle>
          <a:p>
            <a:endParaRPr lang="en-US"/>
          </a:p>
        </p:txBody>
      </p:sp>
      <p:sp>
        <p:nvSpPr>
          <p:cNvPr id="104" name="Picture Placeholder 8">
            <a:extLst>
              <a:ext uri="{FF2B5EF4-FFF2-40B4-BE49-F238E27FC236}">
                <a16:creationId xmlns:a16="http://schemas.microsoft.com/office/drawing/2014/main" id="{5402A4C3-95F5-77A8-00EA-BA2DE52BA0AE}"/>
              </a:ext>
            </a:extLst>
          </p:cNvPr>
          <p:cNvSpPr>
            <a:spLocks noGrp="1"/>
          </p:cNvSpPr>
          <p:nvPr>
            <p:ph type="pic" sz="quarter" idx="68"/>
          </p:nvPr>
        </p:nvSpPr>
        <p:spPr>
          <a:xfrm>
            <a:off x="9623663" y="4267754"/>
            <a:ext cx="546100" cy="546100"/>
          </a:xfrm>
          <a:prstGeom prst="ellipse">
            <a:avLst/>
          </a:prstGeom>
          <a:solidFill>
            <a:schemeClr val="bg1"/>
          </a:solidFill>
          <a:ln w="38100">
            <a:noFill/>
          </a:ln>
        </p:spPr>
        <p:txBody>
          <a:bodyPr anchor="ctr"/>
          <a:lstStyle>
            <a:lvl1pPr algn="ctr">
              <a:defRPr sz="600"/>
            </a:lvl1pPr>
          </a:lstStyle>
          <a:p>
            <a:endParaRPr lang="en-US"/>
          </a:p>
        </p:txBody>
      </p:sp>
      <p:sp>
        <p:nvSpPr>
          <p:cNvPr id="105" name="Picture Placeholder 8">
            <a:extLst>
              <a:ext uri="{FF2B5EF4-FFF2-40B4-BE49-F238E27FC236}">
                <a16:creationId xmlns:a16="http://schemas.microsoft.com/office/drawing/2014/main" id="{3DF1678C-0A53-1CFD-5ED1-C7E48B196142}"/>
              </a:ext>
            </a:extLst>
          </p:cNvPr>
          <p:cNvSpPr>
            <a:spLocks noGrp="1"/>
          </p:cNvSpPr>
          <p:nvPr>
            <p:ph type="pic" sz="quarter" idx="69"/>
          </p:nvPr>
        </p:nvSpPr>
        <p:spPr>
          <a:xfrm>
            <a:off x="9623663" y="4949270"/>
            <a:ext cx="546100" cy="546100"/>
          </a:xfrm>
          <a:prstGeom prst="ellipse">
            <a:avLst/>
          </a:prstGeom>
          <a:solidFill>
            <a:schemeClr val="bg1"/>
          </a:solidFill>
          <a:ln w="38100">
            <a:noFill/>
          </a:ln>
        </p:spPr>
        <p:txBody>
          <a:bodyPr anchor="ctr"/>
          <a:lstStyle>
            <a:lvl1pPr algn="ctr">
              <a:defRPr sz="600"/>
            </a:lvl1pPr>
          </a:lstStyle>
          <a:p>
            <a:endParaRPr lang="en-US"/>
          </a:p>
        </p:txBody>
      </p:sp>
      <p:sp>
        <p:nvSpPr>
          <p:cNvPr id="106" name="Text Placeholder 37">
            <a:extLst>
              <a:ext uri="{FF2B5EF4-FFF2-40B4-BE49-F238E27FC236}">
                <a16:creationId xmlns:a16="http://schemas.microsoft.com/office/drawing/2014/main" id="{C249EA9A-AED3-B615-ED4D-48E9887AE3D1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10309638" y="2272228"/>
            <a:ext cx="1152287" cy="448056"/>
          </a:xfrm>
        </p:spPr>
        <p:txBody>
          <a:bodyPr anchor="ctr"/>
          <a:lstStyle>
            <a:lvl1pPr algn="l">
              <a:spcBef>
                <a:spcPts val="0"/>
              </a:spcBef>
              <a:defRPr sz="1000" b="1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0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First Name, 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Position Title</a:t>
            </a:r>
          </a:p>
        </p:txBody>
      </p:sp>
      <p:sp>
        <p:nvSpPr>
          <p:cNvPr id="107" name="Text Placeholder 37">
            <a:extLst>
              <a:ext uri="{FF2B5EF4-FFF2-40B4-BE49-F238E27FC236}">
                <a16:creationId xmlns:a16="http://schemas.microsoft.com/office/drawing/2014/main" id="{84BCAD9D-B0F1-52D5-81D3-A6F14F01A9EC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10309638" y="2953744"/>
            <a:ext cx="1152287" cy="448056"/>
          </a:xfrm>
        </p:spPr>
        <p:txBody>
          <a:bodyPr anchor="ctr"/>
          <a:lstStyle>
            <a:lvl1pPr algn="l">
              <a:spcBef>
                <a:spcPts val="0"/>
              </a:spcBef>
              <a:defRPr sz="1000" b="1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0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First Name, 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Position Title</a:t>
            </a:r>
          </a:p>
        </p:txBody>
      </p:sp>
      <p:sp>
        <p:nvSpPr>
          <p:cNvPr id="108" name="Text Placeholder 37">
            <a:extLst>
              <a:ext uri="{FF2B5EF4-FFF2-40B4-BE49-F238E27FC236}">
                <a16:creationId xmlns:a16="http://schemas.microsoft.com/office/drawing/2014/main" id="{9EB4F8F8-86AF-79E5-B4AD-46840AFDF66C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10309638" y="3635260"/>
            <a:ext cx="1152287" cy="448056"/>
          </a:xfrm>
        </p:spPr>
        <p:txBody>
          <a:bodyPr anchor="ctr"/>
          <a:lstStyle>
            <a:lvl1pPr algn="l">
              <a:spcBef>
                <a:spcPts val="0"/>
              </a:spcBef>
              <a:defRPr sz="1000" b="1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0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First Name, 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Position Title</a:t>
            </a:r>
          </a:p>
        </p:txBody>
      </p:sp>
      <p:sp>
        <p:nvSpPr>
          <p:cNvPr id="109" name="Text Placeholder 37">
            <a:extLst>
              <a:ext uri="{FF2B5EF4-FFF2-40B4-BE49-F238E27FC236}">
                <a16:creationId xmlns:a16="http://schemas.microsoft.com/office/drawing/2014/main" id="{C41B2B6A-23A8-4F3A-2534-95FB6CE3CF3C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10309638" y="4316776"/>
            <a:ext cx="1152287" cy="448056"/>
          </a:xfrm>
        </p:spPr>
        <p:txBody>
          <a:bodyPr anchor="ctr"/>
          <a:lstStyle>
            <a:lvl1pPr algn="l">
              <a:spcBef>
                <a:spcPts val="0"/>
              </a:spcBef>
              <a:defRPr sz="1000" b="1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0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First Name, 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Position Title</a:t>
            </a:r>
          </a:p>
        </p:txBody>
      </p:sp>
      <p:sp>
        <p:nvSpPr>
          <p:cNvPr id="110" name="Text Placeholder 37">
            <a:extLst>
              <a:ext uri="{FF2B5EF4-FFF2-40B4-BE49-F238E27FC236}">
                <a16:creationId xmlns:a16="http://schemas.microsoft.com/office/drawing/2014/main" id="{3172D428-F0B6-F280-A69C-395FC5694DAB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10309638" y="4998292"/>
            <a:ext cx="1152287" cy="448056"/>
          </a:xfrm>
        </p:spPr>
        <p:txBody>
          <a:bodyPr anchor="ctr"/>
          <a:lstStyle>
            <a:lvl1pPr algn="l">
              <a:spcBef>
                <a:spcPts val="0"/>
              </a:spcBef>
              <a:defRPr sz="1000" b="1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0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First Name, 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Position Title</a:t>
            </a:r>
          </a:p>
        </p:txBody>
      </p:sp>
    </p:spTree>
    <p:extLst>
      <p:ext uri="{BB962C8B-B14F-4D97-AF65-F5344CB8AC3E}">
        <p14:creationId xmlns:p14="http://schemas.microsoft.com/office/powerpoint/2010/main" val="368870604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s (Outlined Headsho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94039-CBBC-FA00-5879-2C3487794B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Teams, Times New Roman 36pt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D04D73-80D5-34D5-1C0E-89CA2C5CB2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GR Update from Türkiye_November 20, 2024 – Demokan Konyalıgil</a:t>
            </a:r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F53E216-1FD9-0B76-E23B-D72C284667E2}"/>
              </a:ext>
            </a:extLst>
          </p:cNvPr>
          <p:cNvSpPr/>
          <p:nvPr userDrawn="1"/>
        </p:nvSpPr>
        <p:spPr>
          <a:xfrm>
            <a:off x="531083" y="1219200"/>
            <a:ext cx="2236247" cy="4441825"/>
          </a:xfrm>
          <a:prstGeom prst="roundRect">
            <a:avLst>
              <a:gd name="adj" fmla="val 657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A571F79-CE73-B9F1-5780-A09B9C8A31E1}"/>
              </a:ext>
            </a:extLst>
          </p:cNvPr>
          <p:cNvCxnSpPr>
            <a:cxnSpLocks/>
          </p:cNvCxnSpPr>
          <p:nvPr userDrawn="1"/>
        </p:nvCxnSpPr>
        <p:spPr>
          <a:xfrm>
            <a:off x="730075" y="2020343"/>
            <a:ext cx="1838262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B96E3E3-A181-38DD-9F8B-7256A4F4B782}"/>
              </a:ext>
            </a:extLst>
          </p:cNvPr>
          <p:cNvSpPr/>
          <p:nvPr userDrawn="1"/>
        </p:nvSpPr>
        <p:spPr>
          <a:xfrm>
            <a:off x="2849571" y="1219200"/>
            <a:ext cx="4175128" cy="4441825"/>
          </a:xfrm>
          <a:prstGeom prst="roundRect">
            <a:avLst>
              <a:gd name="adj" fmla="val 30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83D2838-972A-7FD5-0804-4BA6E98403AD}"/>
              </a:ext>
            </a:extLst>
          </p:cNvPr>
          <p:cNvCxnSpPr>
            <a:cxnSpLocks/>
          </p:cNvCxnSpPr>
          <p:nvPr userDrawn="1"/>
        </p:nvCxnSpPr>
        <p:spPr>
          <a:xfrm>
            <a:off x="3078180" y="2020343"/>
            <a:ext cx="371791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19927E2-817B-5019-23F1-06BFC12C6477}"/>
              </a:ext>
            </a:extLst>
          </p:cNvPr>
          <p:cNvSpPr/>
          <p:nvPr userDrawn="1"/>
        </p:nvSpPr>
        <p:spPr>
          <a:xfrm>
            <a:off x="7106940" y="1219200"/>
            <a:ext cx="2236247" cy="4441825"/>
          </a:xfrm>
          <a:prstGeom prst="roundRect">
            <a:avLst>
              <a:gd name="adj" fmla="val 657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1A6892B-6CD3-55AF-4A11-82407E8F597C}"/>
              </a:ext>
            </a:extLst>
          </p:cNvPr>
          <p:cNvCxnSpPr>
            <a:cxnSpLocks/>
          </p:cNvCxnSpPr>
          <p:nvPr userDrawn="1"/>
        </p:nvCxnSpPr>
        <p:spPr>
          <a:xfrm>
            <a:off x="7305932" y="2020343"/>
            <a:ext cx="1838262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D3B03F4-C660-A083-0CA0-6D28C3E7476D}"/>
              </a:ext>
            </a:extLst>
          </p:cNvPr>
          <p:cNvSpPr/>
          <p:nvPr userDrawn="1"/>
        </p:nvSpPr>
        <p:spPr>
          <a:xfrm>
            <a:off x="9425428" y="1219200"/>
            <a:ext cx="2236247" cy="4441825"/>
          </a:xfrm>
          <a:prstGeom prst="roundRect">
            <a:avLst>
              <a:gd name="adj" fmla="val 657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FD396E3-00B6-C90B-8DFA-8B5D9F5E067C}"/>
              </a:ext>
            </a:extLst>
          </p:cNvPr>
          <p:cNvCxnSpPr>
            <a:cxnSpLocks/>
          </p:cNvCxnSpPr>
          <p:nvPr userDrawn="1"/>
        </p:nvCxnSpPr>
        <p:spPr>
          <a:xfrm>
            <a:off x="9624420" y="2020343"/>
            <a:ext cx="1838262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50BABCF8-1B09-0956-A5F2-8C3E637379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0076" y="1491969"/>
            <a:ext cx="1838262" cy="27699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Group Team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A2041915-C11A-8FA6-C050-8710282037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05933" y="1491969"/>
            <a:ext cx="1838262" cy="27699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Group Team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F2FE972F-7772-3B66-B9D2-C9F0B578D6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4421" y="1491969"/>
            <a:ext cx="1838262" cy="27699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Group Team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B31AE953-11CD-B303-F453-DF1F260AAB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73947" y="1491969"/>
            <a:ext cx="3717910" cy="27699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Group Team</a:t>
            </a:r>
          </a:p>
        </p:txBody>
      </p:sp>
      <p:sp>
        <p:nvSpPr>
          <p:cNvPr id="30" name="Picture Placeholder 8">
            <a:extLst>
              <a:ext uri="{FF2B5EF4-FFF2-40B4-BE49-F238E27FC236}">
                <a16:creationId xmlns:a16="http://schemas.microsoft.com/office/drawing/2014/main" id="{321B3A4D-CA84-8926-ADB8-605A096F140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0075" y="2223206"/>
            <a:ext cx="546100" cy="546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anchor="ctr"/>
          <a:lstStyle>
            <a:lvl1pPr algn="ctr">
              <a:defRPr sz="600"/>
            </a:lvl1pPr>
          </a:lstStyle>
          <a:p>
            <a:endParaRPr lang="en-US"/>
          </a:p>
        </p:txBody>
      </p:sp>
      <p:sp>
        <p:nvSpPr>
          <p:cNvPr id="31" name="Picture Placeholder 8">
            <a:extLst>
              <a:ext uri="{FF2B5EF4-FFF2-40B4-BE49-F238E27FC236}">
                <a16:creationId xmlns:a16="http://schemas.microsoft.com/office/drawing/2014/main" id="{1B537DC9-5ACC-89C3-531F-37C5C2B91A0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0075" y="2904722"/>
            <a:ext cx="546100" cy="546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anchor="ctr"/>
          <a:lstStyle>
            <a:lvl1pPr algn="ctr">
              <a:defRPr sz="600"/>
            </a:lvl1pPr>
          </a:lstStyle>
          <a:p>
            <a:endParaRPr lang="en-US"/>
          </a:p>
        </p:txBody>
      </p:sp>
      <p:sp>
        <p:nvSpPr>
          <p:cNvPr id="32" name="Picture Placeholder 8">
            <a:extLst>
              <a:ext uri="{FF2B5EF4-FFF2-40B4-BE49-F238E27FC236}">
                <a16:creationId xmlns:a16="http://schemas.microsoft.com/office/drawing/2014/main" id="{5F7E4AA9-F0EA-265D-A9CA-1EB9CF263DF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30075" y="3586238"/>
            <a:ext cx="546100" cy="546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anchor="ctr"/>
          <a:lstStyle>
            <a:lvl1pPr algn="ctr">
              <a:defRPr sz="600"/>
            </a:lvl1pPr>
          </a:lstStyle>
          <a:p>
            <a:endParaRPr lang="en-US"/>
          </a:p>
        </p:txBody>
      </p:sp>
      <p:sp>
        <p:nvSpPr>
          <p:cNvPr id="33" name="Picture Placeholder 8">
            <a:extLst>
              <a:ext uri="{FF2B5EF4-FFF2-40B4-BE49-F238E27FC236}">
                <a16:creationId xmlns:a16="http://schemas.microsoft.com/office/drawing/2014/main" id="{CBEFE6FC-0E54-D44B-E590-5BC4A2C4018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30075" y="4267754"/>
            <a:ext cx="546100" cy="546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anchor="ctr"/>
          <a:lstStyle>
            <a:lvl1pPr algn="ctr">
              <a:defRPr sz="600"/>
            </a:lvl1pPr>
          </a:lstStyle>
          <a:p>
            <a:endParaRPr lang="en-US"/>
          </a:p>
        </p:txBody>
      </p:sp>
      <p:sp>
        <p:nvSpPr>
          <p:cNvPr id="34" name="Picture Placeholder 8">
            <a:extLst>
              <a:ext uri="{FF2B5EF4-FFF2-40B4-BE49-F238E27FC236}">
                <a16:creationId xmlns:a16="http://schemas.microsoft.com/office/drawing/2014/main" id="{8F59548B-BF1B-F32F-19E0-683042F008B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30075" y="4949270"/>
            <a:ext cx="546100" cy="546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anchor="ctr"/>
          <a:lstStyle>
            <a:lvl1pPr algn="ctr">
              <a:defRPr sz="600"/>
            </a:lvl1pPr>
          </a:lstStyle>
          <a:p>
            <a:endParaRPr lang="en-US"/>
          </a:p>
        </p:txBody>
      </p:sp>
      <p:sp>
        <p:nvSpPr>
          <p:cNvPr id="45" name="Text Placeholder 37">
            <a:extLst>
              <a:ext uri="{FF2B5EF4-FFF2-40B4-BE49-F238E27FC236}">
                <a16:creationId xmlns:a16="http://schemas.microsoft.com/office/drawing/2014/main" id="{5EDC4A77-5704-7D8B-C12B-FBD6D729D2D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416050" y="2272228"/>
            <a:ext cx="1152287" cy="448056"/>
          </a:xfrm>
        </p:spPr>
        <p:txBody>
          <a:bodyPr anchor="ctr"/>
          <a:lstStyle>
            <a:lvl1pPr algn="l">
              <a:spcBef>
                <a:spcPts val="0"/>
              </a:spcBef>
              <a:defRPr sz="1000" b="1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0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First Name, 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Position Title</a:t>
            </a:r>
          </a:p>
        </p:txBody>
      </p:sp>
      <p:sp>
        <p:nvSpPr>
          <p:cNvPr id="46" name="Text Placeholder 37">
            <a:extLst>
              <a:ext uri="{FF2B5EF4-FFF2-40B4-BE49-F238E27FC236}">
                <a16:creationId xmlns:a16="http://schemas.microsoft.com/office/drawing/2014/main" id="{6718EF08-5D0C-D1FC-C994-D252BA705B6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416050" y="2953744"/>
            <a:ext cx="1152287" cy="448056"/>
          </a:xfrm>
        </p:spPr>
        <p:txBody>
          <a:bodyPr anchor="ctr"/>
          <a:lstStyle>
            <a:lvl1pPr algn="l">
              <a:spcBef>
                <a:spcPts val="0"/>
              </a:spcBef>
              <a:defRPr sz="1000" b="1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0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First Name, 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Position Title</a:t>
            </a:r>
          </a:p>
        </p:txBody>
      </p:sp>
      <p:sp>
        <p:nvSpPr>
          <p:cNvPr id="47" name="Text Placeholder 37">
            <a:extLst>
              <a:ext uri="{FF2B5EF4-FFF2-40B4-BE49-F238E27FC236}">
                <a16:creationId xmlns:a16="http://schemas.microsoft.com/office/drawing/2014/main" id="{2CEBB246-45B0-BE29-921B-ED7FDC5327C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416050" y="3635260"/>
            <a:ext cx="1152287" cy="448056"/>
          </a:xfrm>
        </p:spPr>
        <p:txBody>
          <a:bodyPr anchor="ctr"/>
          <a:lstStyle>
            <a:lvl1pPr algn="l">
              <a:spcBef>
                <a:spcPts val="0"/>
              </a:spcBef>
              <a:defRPr sz="1000" b="1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0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First Name, 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Position Title</a:t>
            </a:r>
          </a:p>
        </p:txBody>
      </p:sp>
      <p:sp>
        <p:nvSpPr>
          <p:cNvPr id="48" name="Text Placeholder 37">
            <a:extLst>
              <a:ext uri="{FF2B5EF4-FFF2-40B4-BE49-F238E27FC236}">
                <a16:creationId xmlns:a16="http://schemas.microsoft.com/office/drawing/2014/main" id="{DC8672FF-02DF-7E09-5903-1DED7F86436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16050" y="4316776"/>
            <a:ext cx="1152287" cy="448056"/>
          </a:xfrm>
        </p:spPr>
        <p:txBody>
          <a:bodyPr anchor="ctr"/>
          <a:lstStyle>
            <a:lvl1pPr algn="l">
              <a:spcBef>
                <a:spcPts val="0"/>
              </a:spcBef>
              <a:defRPr sz="1000" b="1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0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First Name, 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Position Title</a:t>
            </a:r>
          </a:p>
        </p:txBody>
      </p:sp>
      <p:sp>
        <p:nvSpPr>
          <p:cNvPr id="49" name="Text Placeholder 37">
            <a:extLst>
              <a:ext uri="{FF2B5EF4-FFF2-40B4-BE49-F238E27FC236}">
                <a16:creationId xmlns:a16="http://schemas.microsoft.com/office/drawing/2014/main" id="{132D0263-CE50-8A80-7799-8B409353D94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416050" y="4998292"/>
            <a:ext cx="1152287" cy="448056"/>
          </a:xfrm>
        </p:spPr>
        <p:txBody>
          <a:bodyPr anchor="ctr"/>
          <a:lstStyle>
            <a:lvl1pPr algn="l">
              <a:spcBef>
                <a:spcPts val="0"/>
              </a:spcBef>
              <a:defRPr sz="1000" b="1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0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First Name, 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Position Title</a:t>
            </a:r>
          </a:p>
        </p:txBody>
      </p:sp>
      <p:sp>
        <p:nvSpPr>
          <p:cNvPr id="50" name="Picture Placeholder 8">
            <a:extLst>
              <a:ext uri="{FF2B5EF4-FFF2-40B4-BE49-F238E27FC236}">
                <a16:creationId xmlns:a16="http://schemas.microsoft.com/office/drawing/2014/main" id="{B3CA306A-5CC1-42C5-B62D-478B854D85F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073947" y="2223206"/>
            <a:ext cx="546100" cy="546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anchor="ctr"/>
          <a:lstStyle>
            <a:lvl1pPr algn="ctr">
              <a:defRPr sz="600"/>
            </a:lvl1pPr>
          </a:lstStyle>
          <a:p>
            <a:endParaRPr lang="en-US"/>
          </a:p>
        </p:txBody>
      </p:sp>
      <p:sp>
        <p:nvSpPr>
          <p:cNvPr id="51" name="Picture Placeholder 8">
            <a:extLst>
              <a:ext uri="{FF2B5EF4-FFF2-40B4-BE49-F238E27FC236}">
                <a16:creationId xmlns:a16="http://schemas.microsoft.com/office/drawing/2014/main" id="{CCEE52B5-CB52-E8B0-3AC8-624364118D04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3073947" y="2904722"/>
            <a:ext cx="546100" cy="546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anchor="ctr"/>
          <a:lstStyle>
            <a:lvl1pPr algn="ctr">
              <a:defRPr sz="600"/>
            </a:lvl1pPr>
          </a:lstStyle>
          <a:p>
            <a:endParaRPr lang="en-US"/>
          </a:p>
        </p:txBody>
      </p:sp>
      <p:sp>
        <p:nvSpPr>
          <p:cNvPr id="52" name="Picture Placeholder 8">
            <a:extLst>
              <a:ext uri="{FF2B5EF4-FFF2-40B4-BE49-F238E27FC236}">
                <a16:creationId xmlns:a16="http://schemas.microsoft.com/office/drawing/2014/main" id="{DA8F58BB-7626-D73A-F7EA-A200B7348A01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3073947" y="3586238"/>
            <a:ext cx="546100" cy="546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anchor="ctr"/>
          <a:lstStyle>
            <a:lvl1pPr algn="ctr">
              <a:defRPr sz="600"/>
            </a:lvl1pPr>
          </a:lstStyle>
          <a:p>
            <a:endParaRPr lang="en-US"/>
          </a:p>
        </p:txBody>
      </p:sp>
      <p:sp>
        <p:nvSpPr>
          <p:cNvPr id="53" name="Picture Placeholder 8">
            <a:extLst>
              <a:ext uri="{FF2B5EF4-FFF2-40B4-BE49-F238E27FC236}">
                <a16:creationId xmlns:a16="http://schemas.microsoft.com/office/drawing/2014/main" id="{05BA062B-0749-BBC5-8449-4EE5FAD7D129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073947" y="4267754"/>
            <a:ext cx="546100" cy="546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anchor="ctr"/>
          <a:lstStyle>
            <a:lvl1pPr algn="ctr">
              <a:defRPr sz="600"/>
            </a:lvl1pPr>
          </a:lstStyle>
          <a:p>
            <a:endParaRPr lang="en-US"/>
          </a:p>
        </p:txBody>
      </p:sp>
      <p:sp>
        <p:nvSpPr>
          <p:cNvPr id="54" name="Picture Placeholder 8">
            <a:extLst>
              <a:ext uri="{FF2B5EF4-FFF2-40B4-BE49-F238E27FC236}">
                <a16:creationId xmlns:a16="http://schemas.microsoft.com/office/drawing/2014/main" id="{073AAA11-5ED2-2621-D484-014DC750A82A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3073947" y="4949270"/>
            <a:ext cx="546100" cy="546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anchor="ctr"/>
          <a:lstStyle>
            <a:lvl1pPr algn="ctr">
              <a:defRPr sz="600"/>
            </a:lvl1pPr>
          </a:lstStyle>
          <a:p>
            <a:endParaRPr lang="en-US"/>
          </a:p>
        </p:txBody>
      </p:sp>
      <p:sp>
        <p:nvSpPr>
          <p:cNvPr id="55" name="Text Placeholder 37">
            <a:extLst>
              <a:ext uri="{FF2B5EF4-FFF2-40B4-BE49-F238E27FC236}">
                <a16:creationId xmlns:a16="http://schemas.microsoft.com/office/drawing/2014/main" id="{6A8388B6-9690-EAB0-46F1-F5AB6EF9318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759923" y="2272228"/>
            <a:ext cx="996228" cy="448056"/>
          </a:xfrm>
        </p:spPr>
        <p:txBody>
          <a:bodyPr anchor="ctr"/>
          <a:lstStyle>
            <a:lvl1pPr algn="l">
              <a:spcBef>
                <a:spcPts val="0"/>
              </a:spcBef>
              <a:defRPr sz="1000" b="1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0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First Name, 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Position Title</a:t>
            </a:r>
          </a:p>
        </p:txBody>
      </p:sp>
      <p:sp>
        <p:nvSpPr>
          <p:cNvPr id="56" name="Text Placeholder 37">
            <a:extLst>
              <a:ext uri="{FF2B5EF4-FFF2-40B4-BE49-F238E27FC236}">
                <a16:creationId xmlns:a16="http://schemas.microsoft.com/office/drawing/2014/main" id="{150BBE95-EA66-0F8B-EA0A-4BF7166E307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759923" y="2953744"/>
            <a:ext cx="996228" cy="448056"/>
          </a:xfrm>
        </p:spPr>
        <p:txBody>
          <a:bodyPr anchor="ctr"/>
          <a:lstStyle>
            <a:lvl1pPr algn="l">
              <a:spcBef>
                <a:spcPts val="0"/>
              </a:spcBef>
              <a:defRPr sz="1000" b="1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0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First Name, 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Position Title</a:t>
            </a:r>
          </a:p>
        </p:txBody>
      </p:sp>
      <p:sp>
        <p:nvSpPr>
          <p:cNvPr id="57" name="Text Placeholder 37">
            <a:extLst>
              <a:ext uri="{FF2B5EF4-FFF2-40B4-BE49-F238E27FC236}">
                <a16:creationId xmlns:a16="http://schemas.microsoft.com/office/drawing/2014/main" id="{B99B1BEB-4CA9-6853-642A-74DD9C14449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759923" y="3635260"/>
            <a:ext cx="996228" cy="448056"/>
          </a:xfrm>
        </p:spPr>
        <p:txBody>
          <a:bodyPr anchor="ctr"/>
          <a:lstStyle>
            <a:lvl1pPr algn="l">
              <a:spcBef>
                <a:spcPts val="0"/>
              </a:spcBef>
              <a:defRPr sz="1000" b="1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0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First Name, 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Position Title</a:t>
            </a:r>
          </a:p>
        </p:txBody>
      </p:sp>
      <p:sp>
        <p:nvSpPr>
          <p:cNvPr id="58" name="Text Placeholder 37">
            <a:extLst>
              <a:ext uri="{FF2B5EF4-FFF2-40B4-BE49-F238E27FC236}">
                <a16:creationId xmlns:a16="http://schemas.microsoft.com/office/drawing/2014/main" id="{C83D5259-40C3-1714-B008-4047F463BDF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59923" y="4316776"/>
            <a:ext cx="996228" cy="448056"/>
          </a:xfrm>
        </p:spPr>
        <p:txBody>
          <a:bodyPr anchor="ctr"/>
          <a:lstStyle>
            <a:lvl1pPr algn="l">
              <a:spcBef>
                <a:spcPts val="0"/>
              </a:spcBef>
              <a:defRPr sz="1000" b="1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0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First Name, 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Position Title</a:t>
            </a:r>
          </a:p>
        </p:txBody>
      </p:sp>
      <p:sp>
        <p:nvSpPr>
          <p:cNvPr id="59" name="Text Placeholder 37">
            <a:extLst>
              <a:ext uri="{FF2B5EF4-FFF2-40B4-BE49-F238E27FC236}">
                <a16:creationId xmlns:a16="http://schemas.microsoft.com/office/drawing/2014/main" id="{B8B84B56-D021-6111-DD7B-45233E2FE71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759923" y="4998292"/>
            <a:ext cx="996228" cy="448056"/>
          </a:xfrm>
        </p:spPr>
        <p:txBody>
          <a:bodyPr anchor="ctr"/>
          <a:lstStyle>
            <a:lvl1pPr algn="l">
              <a:spcBef>
                <a:spcPts val="0"/>
              </a:spcBef>
              <a:defRPr sz="1000" b="1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0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First Name, 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Position Title</a:t>
            </a:r>
          </a:p>
        </p:txBody>
      </p:sp>
      <p:sp>
        <p:nvSpPr>
          <p:cNvPr id="70" name="Picture Placeholder 8">
            <a:extLst>
              <a:ext uri="{FF2B5EF4-FFF2-40B4-BE49-F238E27FC236}">
                <a16:creationId xmlns:a16="http://schemas.microsoft.com/office/drawing/2014/main" id="{3F87840A-6B60-D3F9-1B8B-3FAC76520F26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5109653" y="2223206"/>
            <a:ext cx="546100" cy="546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anchor="ctr"/>
          <a:lstStyle>
            <a:lvl1pPr algn="ctr">
              <a:defRPr sz="600"/>
            </a:lvl1pPr>
          </a:lstStyle>
          <a:p>
            <a:endParaRPr lang="en-US"/>
          </a:p>
        </p:txBody>
      </p:sp>
      <p:sp>
        <p:nvSpPr>
          <p:cNvPr id="71" name="Picture Placeholder 8">
            <a:extLst>
              <a:ext uri="{FF2B5EF4-FFF2-40B4-BE49-F238E27FC236}">
                <a16:creationId xmlns:a16="http://schemas.microsoft.com/office/drawing/2014/main" id="{50C4BDAF-E297-1D73-3877-ABACBD3AC10B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109653" y="2904722"/>
            <a:ext cx="546100" cy="546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anchor="ctr"/>
          <a:lstStyle>
            <a:lvl1pPr algn="ctr">
              <a:defRPr sz="600"/>
            </a:lvl1pPr>
          </a:lstStyle>
          <a:p>
            <a:endParaRPr lang="en-US"/>
          </a:p>
        </p:txBody>
      </p:sp>
      <p:sp>
        <p:nvSpPr>
          <p:cNvPr id="72" name="Picture Placeholder 8">
            <a:extLst>
              <a:ext uri="{FF2B5EF4-FFF2-40B4-BE49-F238E27FC236}">
                <a16:creationId xmlns:a16="http://schemas.microsoft.com/office/drawing/2014/main" id="{1BDB9878-7820-4547-C24D-08D96495D18F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5109653" y="3586238"/>
            <a:ext cx="546100" cy="546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anchor="ctr"/>
          <a:lstStyle>
            <a:lvl1pPr algn="ctr">
              <a:defRPr sz="600"/>
            </a:lvl1pPr>
          </a:lstStyle>
          <a:p>
            <a:endParaRPr lang="en-US"/>
          </a:p>
        </p:txBody>
      </p:sp>
      <p:sp>
        <p:nvSpPr>
          <p:cNvPr id="73" name="Picture Placeholder 8">
            <a:extLst>
              <a:ext uri="{FF2B5EF4-FFF2-40B4-BE49-F238E27FC236}">
                <a16:creationId xmlns:a16="http://schemas.microsoft.com/office/drawing/2014/main" id="{8FC1D87A-11D4-7B50-8156-13F1560E5987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109653" y="4267754"/>
            <a:ext cx="546100" cy="546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anchor="ctr"/>
          <a:lstStyle>
            <a:lvl1pPr algn="ctr">
              <a:defRPr sz="600"/>
            </a:lvl1pPr>
          </a:lstStyle>
          <a:p>
            <a:endParaRPr lang="en-US"/>
          </a:p>
        </p:txBody>
      </p:sp>
      <p:sp>
        <p:nvSpPr>
          <p:cNvPr id="74" name="Picture Placeholder 8">
            <a:extLst>
              <a:ext uri="{FF2B5EF4-FFF2-40B4-BE49-F238E27FC236}">
                <a16:creationId xmlns:a16="http://schemas.microsoft.com/office/drawing/2014/main" id="{D8CD72A2-4D7C-1E79-0C38-BB8319407E07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5109653" y="4949270"/>
            <a:ext cx="546100" cy="546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anchor="ctr"/>
          <a:lstStyle>
            <a:lvl1pPr algn="ctr">
              <a:defRPr sz="600"/>
            </a:lvl1pPr>
          </a:lstStyle>
          <a:p>
            <a:endParaRPr lang="en-US"/>
          </a:p>
        </p:txBody>
      </p:sp>
      <p:sp>
        <p:nvSpPr>
          <p:cNvPr id="75" name="Text Placeholder 37">
            <a:extLst>
              <a:ext uri="{FF2B5EF4-FFF2-40B4-BE49-F238E27FC236}">
                <a16:creationId xmlns:a16="http://schemas.microsoft.com/office/drawing/2014/main" id="{3240331C-F7E4-D9F2-0A01-4C339D426C40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795629" y="2272228"/>
            <a:ext cx="996228" cy="448056"/>
          </a:xfrm>
        </p:spPr>
        <p:txBody>
          <a:bodyPr anchor="ctr"/>
          <a:lstStyle>
            <a:lvl1pPr algn="l">
              <a:spcBef>
                <a:spcPts val="0"/>
              </a:spcBef>
              <a:defRPr sz="1000" b="1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0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First Name, 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Position Title</a:t>
            </a:r>
          </a:p>
        </p:txBody>
      </p:sp>
      <p:sp>
        <p:nvSpPr>
          <p:cNvPr id="76" name="Text Placeholder 37">
            <a:extLst>
              <a:ext uri="{FF2B5EF4-FFF2-40B4-BE49-F238E27FC236}">
                <a16:creationId xmlns:a16="http://schemas.microsoft.com/office/drawing/2014/main" id="{496E3BC2-4157-DAA0-F75D-9F32E14AFB2F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795629" y="2953744"/>
            <a:ext cx="996228" cy="448056"/>
          </a:xfrm>
        </p:spPr>
        <p:txBody>
          <a:bodyPr anchor="ctr"/>
          <a:lstStyle>
            <a:lvl1pPr algn="l">
              <a:spcBef>
                <a:spcPts val="0"/>
              </a:spcBef>
              <a:defRPr sz="1000" b="1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0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First Name, 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Position Title</a:t>
            </a:r>
          </a:p>
        </p:txBody>
      </p:sp>
      <p:sp>
        <p:nvSpPr>
          <p:cNvPr id="77" name="Text Placeholder 37">
            <a:extLst>
              <a:ext uri="{FF2B5EF4-FFF2-40B4-BE49-F238E27FC236}">
                <a16:creationId xmlns:a16="http://schemas.microsoft.com/office/drawing/2014/main" id="{8A89D31A-32A8-EA0C-261E-668987B8B11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795629" y="3635260"/>
            <a:ext cx="996228" cy="448056"/>
          </a:xfrm>
        </p:spPr>
        <p:txBody>
          <a:bodyPr anchor="ctr"/>
          <a:lstStyle>
            <a:lvl1pPr algn="l">
              <a:spcBef>
                <a:spcPts val="0"/>
              </a:spcBef>
              <a:defRPr sz="1000" b="1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0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First Name, 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Position Title</a:t>
            </a:r>
          </a:p>
        </p:txBody>
      </p:sp>
      <p:sp>
        <p:nvSpPr>
          <p:cNvPr id="78" name="Text Placeholder 37">
            <a:extLst>
              <a:ext uri="{FF2B5EF4-FFF2-40B4-BE49-F238E27FC236}">
                <a16:creationId xmlns:a16="http://schemas.microsoft.com/office/drawing/2014/main" id="{98D1E3C0-1502-A7EB-F419-038ED6A4F071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795629" y="4316776"/>
            <a:ext cx="996228" cy="448056"/>
          </a:xfrm>
        </p:spPr>
        <p:txBody>
          <a:bodyPr anchor="ctr"/>
          <a:lstStyle>
            <a:lvl1pPr algn="l">
              <a:spcBef>
                <a:spcPts val="0"/>
              </a:spcBef>
              <a:defRPr sz="1000" b="1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0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First Name, 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Position Title</a:t>
            </a:r>
          </a:p>
        </p:txBody>
      </p:sp>
      <p:sp>
        <p:nvSpPr>
          <p:cNvPr id="79" name="Text Placeholder 37">
            <a:extLst>
              <a:ext uri="{FF2B5EF4-FFF2-40B4-BE49-F238E27FC236}">
                <a16:creationId xmlns:a16="http://schemas.microsoft.com/office/drawing/2014/main" id="{E8FBF7C7-1F04-3011-A177-ED488B2AEF01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795629" y="4998292"/>
            <a:ext cx="996228" cy="448056"/>
          </a:xfrm>
        </p:spPr>
        <p:txBody>
          <a:bodyPr anchor="ctr"/>
          <a:lstStyle>
            <a:lvl1pPr algn="l">
              <a:spcBef>
                <a:spcPts val="0"/>
              </a:spcBef>
              <a:defRPr sz="1000" b="1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0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First Name, 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Position Title</a:t>
            </a:r>
          </a:p>
        </p:txBody>
      </p:sp>
      <p:sp>
        <p:nvSpPr>
          <p:cNvPr id="91" name="Picture Placeholder 8">
            <a:extLst>
              <a:ext uri="{FF2B5EF4-FFF2-40B4-BE49-F238E27FC236}">
                <a16:creationId xmlns:a16="http://schemas.microsoft.com/office/drawing/2014/main" id="{7231DF91-5DF6-0E30-8095-507090F807FF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7305932" y="2223206"/>
            <a:ext cx="546100" cy="546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anchor="ctr"/>
          <a:lstStyle>
            <a:lvl1pPr algn="ctr">
              <a:defRPr sz="600"/>
            </a:lvl1pPr>
          </a:lstStyle>
          <a:p>
            <a:endParaRPr lang="en-US"/>
          </a:p>
        </p:txBody>
      </p:sp>
      <p:sp>
        <p:nvSpPr>
          <p:cNvPr id="92" name="Picture Placeholder 8">
            <a:extLst>
              <a:ext uri="{FF2B5EF4-FFF2-40B4-BE49-F238E27FC236}">
                <a16:creationId xmlns:a16="http://schemas.microsoft.com/office/drawing/2014/main" id="{FBC9219C-20F5-DDB5-723A-4478E1FF3F1A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7305932" y="2904722"/>
            <a:ext cx="546100" cy="546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anchor="ctr"/>
          <a:lstStyle>
            <a:lvl1pPr algn="ctr">
              <a:defRPr sz="600"/>
            </a:lvl1pPr>
          </a:lstStyle>
          <a:p>
            <a:endParaRPr lang="en-US"/>
          </a:p>
        </p:txBody>
      </p:sp>
      <p:sp>
        <p:nvSpPr>
          <p:cNvPr id="93" name="Picture Placeholder 8">
            <a:extLst>
              <a:ext uri="{FF2B5EF4-FFF2-40B4-BE49-F238E27FC236}">
                <a16:creationId xmlns:a16="http://schemas.microsoft.com/office/drawing/2014/main" id="{05AE4704-0524-45F1-3683-9373C8C6DE47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7305932" y="3586238"/>
            <a:ext cx="546100" cy="546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anchor="ctr"/>
          <a:lstStyle>
            <a:lvl1pPr algn="ctr">
              <a:defRPr sz="600"/>
            </a:lvl1pPr>
          </a:lstStyle>
          <a:p>
            <a:endParaRPr lang="en-US"/>
          </a:p>
        </p:txBody>
      </p:sp>
      <p:sp>
        <p:nvSpPr>
          <p:cNvPr id="94" name="Picture Placeholder 8">
            <a:extLst>
              <a:ext uri="{FF2B5EF4-FFF2-40B4-BE49-F238E27FC236}">
                <a16:creationId xmlns:a16="http://schemas.microsoft.com/office/drawing/2014/main" id="{4EE92A23-C56C-DFB6-A7CE-6D7AC423DFD0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7305932" y="4267754"/>
            <a:ext cx="546100" cy="546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anchor="ctr"/>
          <a:lstStyle>
            <a:lvl1pPr algn="ctr">
              <a:defRPr sz="600"/>
            </a:lvl1pPr>
          </a:lstStyle>
          <a:p>
            <a:endParaRPr lang="en-US"/>
          </a:p>
        </p:txBody>
      </p:sp>
      <p:sp>
        <p:nvSpPr>
          <p:cNvPr id="95" name="Picture Placeholder 8">
            <a:extLst>
              <a:ext uri="{FF2B5EF4-FFF2-40B4-BE49-F238E27FC236}">
                <a16:creationId xmlns:a16="http://schemas.microsoft.com/office/drawing/2014/main" id="{1A27050F-1B01-6693-0B79-2882DFE3E0D2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7305932" y="4949270"/>
            <a:ext cx="546100" cy="546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anchor="ctr"/>
          <a:lstStyle>
            <a:lvl1pPr algn="ctr">
              <a:defRPr sz="600"/>
            </a:lvl1pPr>
          </a:lstStyle>
          <a:p>
            <a:endParaRPr lang="en-US"/>
          </a:p>
        </p:txBody>
      </p:sp>
      <p:sp>
        <p:nvSpPr>
          <p:cNvPr id="96" name="Text Placeholder 37">
            <a:extLst>
              <a:ext uri="{FF2B5EF4-FFF2-40B4-BE49-F238E27FC236}">
                <a16:creationId xmlns:a16="http://schemas.microsoft.com/office/drawing/2014/main" id="{324AE2E6-D5A1-DC5C-4EA0-89D51B635212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991907" y="2272228"/>
            <a:ext cx="1152287" cy="448056"/>
          </a:xfrm>
        </p:spPr>
        <p:txBody>
          <a:bodyPr anchor="ctr"/>
          <a:lstStyle>
            <a:lvl1pPr algn="l">
              <a:spcBef>
                <a:spcPts val="0"/>
              </a:spcBef>
              <a:defRPr sz="1000" b="1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0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First Name, 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Position Title</a:t>
            </a:r>
          </a:p>
        </p:txBody>
      </p:sp>
      <p:sp>
        <p:nvSpPr>
          <p:cNvPr id="97" name="Text Placeholder 37">
            <a:extLst>
              <a:ext uri="{FF2B5EF4-FFF2-40B4-BE49-F238E27FC236}">
                <a16:creationId xmlns:a16="http://schemas.microsoft.com/office/drawing/2014/main" id="{C1C1EA2E-C034-8C49-280D-6315D23E7CC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7991907" y="2953744"/>
            <a:ext cx="1152287" cy="448056"/>
          </a:xfrm>
        </p:spPr>
        <p:txBody>
          <a:bodyPr anchor="ctr"/>
          <a:lstStyle>
            <a:lvl1pPr algn="l">
              <a:spcBef>
                <a:spcPts val="0"/>
              </a:spcBef>
              <a:defRPr sz="1000" b="1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0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First Name, 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Position Title</a:t>
            </a:r>
          </a:p>
        </p:txBody>
      </p:sp>
      <p:sp>
        <p:nvSpPr>
          <p:cNvPr id="98" name="Text Placeholder 37">
            <a:extLst>
              <a:ext uri="{FF2B5EF4-FFF2-40B4-BE49-F238E27FC236}">
                <a16:creationId xmlns:a16="http://schemas.microsoft.com/office/drawing/2014/main" id="{3A6D35FD-575C-EC8A-51C6-382C004AFB60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7991907" y="3635260"/>
            <a:ext cx="1152287" cy="448056"/>
          </a:xfrm>
        </p:spPr>
        <p:txBody>
          <a:bodyPr anchor="ctr"/>
          <a:lstStyle>
            <a:lvl1pPr algn="l">
              <a:spcBef>
                <a:spcPts val="0"/>
              </a:spcBef>
              <a:defRPr sz="1000" b="1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0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First Name, 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Position Title</a:t>
            </a:r>
          </a:p>
        </p:txBody>
      </p:sp>
      <p:sp>
        <p:nvSpPr>
          <p:cNvPr id="99" name="Text Placeholder 37">
            <a:extLst>
              <a:ext uri="{FF2B5EF4-FFF2-40B4-BE49-F238E27FC236}">
                <a16:creationId xmlns:a16="http://schemas.microsoft.com/office/drawing/2014/main" id="{615AFB45-78AB-5A1E-DF8C-4B91C13A1A34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7991907" y="4316776"/>
            <a:ext cx="1152287" cy="448056"/>
          </a:xfrm>
        </p:spPr>
        <p:txBody>
          <a:bodyPr anchor="ctr"/>
          <a:lstStyle>
            <a:lvl1pPr algn="l">
              <a:spcBef>
                <a:spcPts val="0"/>
              </a:spcBef>
              <a:defRPr sz="1000" b="1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0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First Name, 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Position Title</a:t>
            </a:r>
          </a:p>
        </p:txBody>
      </p:sp>
      <p:sp>
        <p:nvSpPr>
          <p:cNvPr id="100" name="Text Placeholder 37">
            <a:extLst>
              <a:ext uri="{FF2B5EF4-FFF2-40B4-BE49-F238E27FC236}">
                <a16:creationId xmlns:a16="http://schemas.microsoft.com/office/drawing/2014/main" id="{169F0E10-39BA-5480-A11F-ACC492498CB8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7991907" y="4998292"/>
            <a:ext cx="1152287" cy="448056"/>
          </a:xfrm>
        </p:spPr>
        <p:txBody>
          <a:bodyPr anchor="ctr"/>
          <a:lstStyle>
            <a:lvl1pPr algn="l">
              <a:spcBef>
                <a:spcPts val="0"/>
              </a:spcBef>
              <a:defRPr sz="1000" b="1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0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First Name, 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Position Title</a:t>
            </a:r>
          </a:p>
        </p:txBody>
      </p:sp>
      <p:sp>
        <p:nvSpPr>
          <p:cNvPr id="101" name="Picture Placeholder 8">
            <a:extLst>
              <a:ext uri="{FF2B5EF4-FFF2-40B4-BE49-F238E27FC236}">
                <a16:creationId xmlns:a16="http://schemas.microsoft.com/office/drawing/2014/main" id="{B19A4A1A-F862-23E2-FC7E-29DAC1BD13E1}"/>
              </a:ext>
            </a:extLst>
          </p:cNvPr>
          <p:cNvSpPr>
            <a:spLocks noGrp="1"/>
          </p:cNvSpPr>
          <p:nvPr>
            <p:ph type="pic" sz="quarter" idx="65"/>
          </p:nvPr>
        </p:nvSpPr>
        <p:spPr>
          <a:xfrm>
            <a:off x="9623663" y="2223206"/>
            <a:ext cx="546100" cy="546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anchor="ctr"/>
          <a:lstStyle>
            <a:lvl1pPr algn="ctr">
              <a:defRPr sz="600"/>
            </a:lvl1pPr>
          </a:lstStyle>
          <a:p>
            <a:endParaRPr lang="en-US"/>
          </a:p>
        </p:txBody>
      </p:sp>
      <p:sp>
        <p:nvSpPr>
          <p:cNvPr id="102" name="Picture Placeholder 8">
            <a:extLst>
              <a:ext uri="{FF2B5EF4-FFF2-40B4-BE49-F238E27FC236}">
                <a16:creationId xmlns:a16="http://schemas.microsoft.com/office/drawing/2014/main" id="{CF6CD88A-CA0B-5C8C-1E94-2B01CF0A0193}"/>
              </a:ext>
            </a:extLst>
          </p:cNvPr>
          <p:cNvSpPr>
            <a:spLocks noGrp="1"/>
          </p:cNvSpPr>
          <p:nvPr>
            <p:ph type="pic" sz="quarter" idx="66"/>
          </p:nvPr>
        </p:nvSpPr>
        <p:spPr>
          <a:xfrm>
            <a:off x="9623663" y="2904722"/>
            <a:ext cx="546100" cy="546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anchor="ctr"/>
          <a:lstStyle>
            <a:lvl1pPr algn="ctr">
              <a:defRPr sz="600"/>
            </a:lvl1pPr>
          </a:lstStyle>
          <a:p>
            <a:endParaRPr lang="en-US"/>
          </a:p>
        </p:txBody>
      </p:sp>
      <p:sp>
        <p:nvSpPr>
          <p:cNvPr id="103" name="Picture Placeholder 8">
            <a:extLst>
              <a:ext uri="{FF2B5EF4-FFF2-40B4-BE49-F238E27FC236}">
                <a16:creationId xmlns:a16="http://schemas.microsoft.com/office/drawing/2014/main" id="{34FFA550-8EAD-0189-B936-5275DEB88596}"/>
              </a:ext>
            </a:extLst>
          </p:cNvPr>
          <p:cNvSpPr>
            <a:spLocks noGrp="1"/>
          </p:cNvSpPr>
          <p:nvPr>
            <p:ph type="pic" sz="quarter" idx="67"/>
          </p:nvPr>
        </p:nvSpPr>
        <p:spPr>
          <a:xfrm>
            <a:off x="9623663" y="3586238"/>
            <a:ext cx="546100" cy="546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anchor="ctr"/>
          <a:lstStyle>
            <a:lvl1pPr algn="ctr">
              <a:defRPr sz="600"/>
            </a:lvl1pPr>
          </a:lstStyle>
          <a:p>
            <a:endParaRPr lang="en-US"/>
          </a:p>
        </p:txBody>
      </p:sp>
      <p:sp>
        <p:nvSpPr>
          <p:cNvPr id="104" name="Picture Placeholder 8">
            <a:extLst>
              <a:ext uri="{FF2B5EF4-FFF2-40B4-BE49-F238E27FC236}">
                <a16:creationId xmlns:a16="http://schemas.microsoft.com/office/drawing/2014/main" id="{5402A4C3-95F5-77A8-00EA-BA2DE52BA0AE}"/>
              </a:ext>
            </a:extLst>
          </p:cNvPr>
          <p:cNvSpPr>
            <a:spLocks noGrp="1"/>
          </p:cNvSpPr>
          <p:nvPr>
            <p:ph type="pic" sz="quarter" idx="68"/>
          </p:nvPr>
        </p:nvSpPr>
        <p:spPr>
          <a:xfrm>
            <a:off x="9623663" y="4267754"/>
            <a:ext cx="546100" cy="546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anchor="ctr"/>
          <a:lstStyle>
            <a:lvl1pPr algn="ctr">
              <a:defRPr sz="600"/>
            </a:lvl1pPr>
          </a:lstStyle>
          <a:p>
            <a:endParaRPr lang="en-US"/>
          </a:p>
        </p:txBody>
      </p:sp>
      <p:sp>
        <p:nvSpPr>
          <p:cNvPr id="105" name="Picture Placeholder 8">
            <a:extLst>
              <a:ext uri="{FF2B5EF4-FFF2-40B4-BE49-F238E27FC236}">
                <a16:creationId xmlns:a16="http://schemas.microsoft.com/office/drawing/2014/main" id="{3DF1678C-0A53-1CFD-5ED1-C7E48B196142}"/>
              </a:ext>
            </a:extLst>
          </p:cNvPr>
          <p:cNvSpPr>
            <a:spLocks noGrp="1"/>
          </p:cNvSpPr>
          <p:nvPr>
            <p:ph type="pic" sz="quarter" idx="69"/>
          </p:nvPr>
        </p:nvSpPr>
        <p:spPr>
          <a:xfrm>
            <a:off x="9623663" y="4949270"/>
            <a:ext cx="546100" cy="546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anchor="ctr"/>
          <a:lstStyle>
            <a:lvl1pPr algn="ctr">
              <a:defRPr sz="600"/>
            </a:lvl1pPr>
          </a:lstStyle>
          <a:p>
            <a:endParaRPr lang="en-US"/>
          </a:p>
        </p:txBody>
      </p:sp>
      <p:sp>
        <p:nvSpPr>
          <p:cNvPr id="106" name="Text Placeholder 37">
            <a:extLst>
              <a:ext uri="{FF2B5EF4-FFF2-40B4-BE49-F238E27FC236}">
                <a16:creationId xmlns:a16="http://schemas.microsoft.com/office/drawing/2014/main" id="{C249EA9A-AED3-B615-ED4D-48E9887AE3D1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10309638" y="2272228"/>
            <a:ext cx="1152287" cy="448056"/>
          </a:xfrm>
        </p:spPr>
        <p:txBody>
          <a:bodyPr anchor="ctr"/>
          <a:lstStyle>
            <a:lvl1pPr algn="l">
              <a:spcBef>
                <a:spcPts val="0"/>
              </a:spcBef>
              <a:defRPr sz="1000" b="1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0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First Name, 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Position Title</a:t>
            </a:r>
          </a:p>
        </p:txBody>
      </p:sp>
      <p:sp>
        <p:nvSpPr>
          <p:cNvPr id="107" name="Text Placeholder 37">
            <a:extLst>
              <a:ext uri="{FF2B5EF4-FFF2-40B4-BE49-F238E27FC236}">
                <a16:creationId xmlns:a16="http://schemas.microsoft.com/office/drawing/2014/main" id="{84BCAD9D-B0F1-52D5-81D3-A6F14F01A9EC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10309638" y="2953744"/>
            <a:ext cx="1152287" cy="448056"/>
          </a:xfrm>
        </p:spPr>
        <p:txBody>
          <a:bodyPr anchor="ctr"/>
          <a:lstStyle>
            <a:lvl1pPr algn="l">
              <a:spcBef>
                <a:spcPts val="0"/>
              </a:spcBef>
              <a:defRPr sz="1000" b="1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0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First Name, 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Position Title</a:t>
            </a:r>
          </a:p>
        </p:txBody>
      </p:sp>
      <p:sp>
        <p:nvSpPr>
          <p:cNvPr id="108" name="Text Placeholder 37">
            <a:extLst>
              <a:ext uri="{FF2B5EF4-FFF2-40B4-BE49-F238E27FC236}">
                <a16:creationId xmlns:a16="http://schemas.microsoft.com/office/drawing/2014/main" id="{9EB4F8F8-86AF-79E5-B4AD-46840AFDF66C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10309638" y="3635260"/>
            <a:ext cx="1152287" cy="448056"/>
          </a:xfrm>
        </p:spPr>
        <p:txBody>
          <a:bodyPr anchor="ctr"/>
          <a:lstStyle>
            <a:lvl1pPr algn="l">
              <a:spcBef>
                <a:spcPts val="0"/>
              </a:spcBef>
              <a:defRPr sz="1000" b="1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0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First Name, 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Position Title</a:t>
            </a:r>
          </a:p>
        </p:txBody>
      </p:sp>
      <p:sp>
        <p:nvSpPr>
          <p:cNvPr id="109" name="Text Placeholder 37">
            <a:extLst>
              <a:ext uri="{FF2B5EF4-FFF2-40B4-BE49-F238E27FC236}">
                <a16:creationId xmlns:a16="http://schemas.microsoft.com/office/drawing/2014/main" id="{C41B2B6A-23A8-4F3A-2534-95FB6CE3CF3C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10309638" y="4316776"/>
            <a:ext cx="1152287" cy="448056"/>
          </a:xfrm>
        </p:spPr>
        <p:txBody>
          <a:bodyPr anchor="ctr"/>
          <a:lstStyle>
            <a:lvl1pPr algn="l">
              <a:spcBef>
                <a:spcPts val="0"/>
              </a:spcBef>
              <a:defRPr sz="1000" b="1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0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First Name, 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Position Title</a:t>
            </a:r>
          </a:p>
        </p:txBody>
      </p:sp>
      <p:sp>
        <p:nvSpPr>
          <p:cNvPr id="110" name="Text Placeholder 37">
            <a:extLst>
              <a:ext uri="{FF2B5EF4-FFF2-40B4-BE49-F238E27FC236}">
                <a16:creationId xmlns:a16="http://schemas.microsoft.com/office/drawing/2014/main" id="{3172D428-F0B6-F280-A69C-395FC5694DAB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10309638" y="4998292"/>
            <a:ext cx="1152287" cy="448056"/>
          </a:xfrm>
        </p:spPr>
        <p:txBody>
          <a:bodyPr anchor="ctr"/>
          <a:lstStyle>
            <a:lvl1pPr algn="l">
              <a:spcBef>
                <a:spcPts val="0"/>
              </a:spcBef>
              <a:defRPr sz="1000" b="1">
                <a:solidFill>
                  <a:schemeClr val="accent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10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First Name, 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Position Title</a:t>
            </a:r>
          </a:p>
        </p:txBody>
      </p:sp>
    </p:spTree>
    <p:extLst>
      <p:ext uri="{BB962C8B-B14F-4D97-AF65-F5344CB8AC3E}">
        <p14:creationId xmlns:p14="http://schemas.microsoft.com/office/powerpoint/2010/main" val="228385535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ing Reminders - 3 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C345E-396E-A48C-F834-8E38F9DE85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GR Update from Türkiye_November 20, 2024 – Demokan Konyalıgil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6229F91-4DB0-2041-F6BB-A614A25CF1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266699"/>
            <a:ext cx="11125200" cy="792843"/>
          </a:xfrm>
        </p:spPr>
        <p:txBody>
          <a:bodyPr/>
          <a:lstStyle/>
          <a:p>
            <a:r>
              <a:rPr lang="en-US" dirty="0"/>
              <a:t>Meeting Reminders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8B0A7FD1-1AF5-6747-D78A-E1356109A878}"/>
              </a:ext>
            </a:extLst>
          </p:cNvPr>
          <p:cNvSpPr/>
          <p:nvPr userDrawn="1"/>
        </p:nvSpPr>
        <p:spPr>
          <a:xfrm>
            <a:off x="549540" y="1218026"/>
            <a:ext cx="3603360" cy="4443000"/>
          </a:xfrm>
          <a:prstGeom prst="roundRect">
            <a:avLst>
              <a:gd name="adj" fmla="val 649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49F43ADF-3AA8-7E43-7549-CD0882E6ED62}"/>
              </a:ext>
            </a:extLst>
          </p:cNvPr>
          <p:cNvSpPr/>
          <p:nvPr userDrawn="1"/>
        </p:nvSpPr>
        <p:spPr>
          <a:xfrm>
            <a:off x="4302390" y="1218026"/>
            <a:ext cx="3603360" cy="4443000"/>
          </a:xfrm>
          <a:prstGeom prst="roundRect">
            <a:avLst>
              <a:gd name="adj" fmla="val 649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288B809-5E12-4B2D-08B3-F77654E72010}"/>
              </a:ext>
            </a:extLst>
          </p:cNvPr>
          <p:cNvSpPr/>
          <p:nvPr userDrawn="1"/>
        </p:nvSpPr>
        <p:spPr>
          <a:xfrm>
            <a:off x="8055240" y="1218026"/>
            <a:ext cx="3603360" cy="4443000"/>
          </a:xfrm>
          <a:prstGeom prst="roundRect">
            <a:avLst>
              <a:gd name="adj" fmla="val 649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 Placeholder 14">
            <a:extLst>
              <a:ext uri="{FF2B5EF4-FFF2-40B4-BE49-F238E27FC236}">
                <a16:creationId xmlns:a16="http://schemas.microsoft.com/office/drawing/2014/main" id="{4228238F-6474-0D16-F875-4652AD8F09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8199" y="1635328"/>
            <a:ext cx="2926042" cy="1933372"/>
          </a:xfrm>
        </p:spPr>
        <p:txBody>
          <a:bodyPr/>
          <a:lstStyle>
            <a:lvl1pPr algn="l">
              <a:defRPr sz="2800">
                <a:solidFill>
                  <a:schemeClr val="bg2"/>
                </a:solidFill>
              </a:defRPr>
            </a:lvl1pPr>
            <a:lvl2pPr marL="0" indent="0" algn="l">
              <a:buNone/>
              <a:defRPr sz="14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This meeting will be recorded.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7E9615B2-986D-BDDF-CBA6-EB98800841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41049" y="1635328"/>
            <a:ext cx="2926042" cy="1933372"/>
          </a:xfrm>
        </p:spPr>
        <p:txBody>
          <a:bodyPr/>
          <a:lstStyle>
            <a:lvl1pPr algn="l">
              <a:defRPr sz="28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Mute your microphone when not speaking</a:t>
            </a:r>
          </a:p>
        </p:txBody>
      </p:sp>
      <p:sp>
        <p:nvSpPr>
          <p:cNvPr id="48" name="Text Placeholder 14">
            <a:extLst>
              <a:ext uri="{FF2B5EF4-FFF2-40B4-BE49-F238E27FC236}">
                <a16:creationId xmlns:a16="http://schemas.microsoft.com/office/drawing/2014/main" id="{01317B90-A1AA-A87B-8813-3257421449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3899" y="1635328"/>
            <a:ext cx="2926042" cy="1933372"/>
          </a:xfrm>
        </p:spPr>
        <p:txBody>
          <a:bodyPr/>
          <a:lstStyle>
            <a:lvl1pPr algn="l">
              <a:defRPr sz="2800">
                <a:solidFill>
                  <a:schemeClr val="accent2"/>
                </a:solidFill>
              </a:defRPr>
            </a:lvl1pPr>
            <a:lvl2pPr algn="ctr">
              <a:defRPr sz="20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Hang up if you </a:t>
            </a:r>
            <a:br>
              <a:rPr lang="en-GB" dirty="0"/>
            </a:br>
            <a:r>
              <a:rPr lang="en-GB" dirty="0"/>
              <a:t>are driving.</a:t>
            </a:r>
          </a:p>
        </p:txBody>
      </p:sp>
      <p:pic>
        <p:nvPicPr>
          <p:cNvPr id="50" name="Graphic 49" descr="Radio microphone with solid fill">
            <a:extLst>
              <a:ext uri="{FF2B5EF4-FFF2-40B4-BE49-F238E27FC236}">
                <a16:creationId xmlns:a16="http://schemas.microsoft.com/office/drawing/2014/main" id="{F84B3FFC-E894-BCE5-0512-6154480B57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72924" y="4269058"/>
            <a:ext cx="1102176" cy="1102176"/>
          </a:xfrm>
          <a:prstGeom prst="rect">
            <a:avLst/>
          </a:prstGeom>
        </p:spPr>
      </p:pic>
      <p:pic>
        <p:nvPicPr>
          <p:cNvPr id="51" name="Graphic 50" descr="Mute speaker with solid fill">
            <a:extLst>
              <a:ext uri="{FF2B5EF4-FFF2-40B4-BE49-F238E27FC236}">
                <a16:creationId xmlns:a16="http://schemas.microsoft.com/office/drawing/2014/main" id="{FF6C9BD8-D409-7874-774F-97A443F93B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14286" y="4144075"/>
            <a:ext cx="1359354" cy="1359354"/>
          </a:xfrm>
          <a:prstGeom prst="rect">
            <a:avLst/>
          </a:prstGeom>
        </p:spPr>
      </p:pic>
      <p:pic>
        <p:nvPicPr>
          <p:cNvPr id="52" name="Graphic 51" descr="Car with solid fill">
            <a:extLst>
              <a:ext uri="{FF2B5EF4-FFF2-40B4-BE49-F238E27FC236}">
                <a16:creationId xmlns:a16="http://schemas.microsoft.com/office/drawing/2014/main" id="{98172796-E8A0-28AB-1425-45C12AF91D9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50552" y="4118674"/>
            <a:ext cx="1576832" cy="157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13968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ing Reminders - Single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C345E-396E-A48C-F834-8E38F9DE85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GR Update from Türkiye_November 20, 2024 – Demokan Konyalıgil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6229F91-4DB0-2041-F6BB-A614A25CF1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266699"/>
            <a:ext cx="11125200" cy="792843"/>
          </a:xfrm>
        </p:spPr>
        <p:txBody>
          <a:bodyPr/>
          <a:lstStyle/>
          <a:p>
            <a:r>
              <a:rPr lang="en-US" dirty="0"/>
              <a:t>Meeting Reminders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3B95911-6442-AD27-67F5-4DC4D3DE5048}"/>
              </a:ext>
            </a:extLst>
          </p:cNvPr>
          <p:cNvSpPr/>
          <p:nvPr userDrawn="1"/>
        </p:nvSpPr>
        <p:spPr>
          <a:xfrm>
            <a:off x="549540" y="1636455"/>
            <a:ext cx="3603360" cy="3555606"/>
          </a:xfrm>
          <a:prstGeom prst="roundRect">
            <a:avLst>
              <a:gd name="adj" fmla="val 649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77911C6-D8C6-E67D-441F-B82DDC358570}"/>
              </a:ext>
            </a:extLst>
          </p:cNvPr>
          <p:cNvSpPr/>
          <p:nvPr userDrawn="1"/>
        </p:nvSpPr>
        <p:spPr>
          <a:xfrm>
            <a:off x="4302390" y="1636455"/>
            <a:ext cx="3603360" cy="3555606"/>
          </a:xfrm>
          <a:prstGeom prst="roundRect">
            <a:avLst>
              <a:gd name="adj" fmla="val 649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F650EFC-DE6D-48C1-D2EC-AAD0078185A9}"/>
              </a:ext>
            </a:extLst>
          </p:cNvPr>
          <p:cNvSpPr/>
          <p:nvPr userDrawn="1"/>
        </p:nvSpPr>
        <p:spPr>
          <a:xfrm>
            <a:off x="8055240" y="1636455"/>
            <a:ext cx="3603360" cy="3555606"/>
          </a:xfrm>
          <a:prstGeom prst="roundRect">
            <a:avLst>
              <a:gd name="adj" fmla="val 649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Graphic 6" descr="Radio microphone with solid fill">
            <a:extLst>
              <a:ext uri="{FF2B5EF4-FFF2-40B4-BE49-F238E27FC236}">
                <a16:creationId xmlns:a16="http://schemas.microsoft.com/office/drawing/2014/main" id="{F91DE509-EA21-8EB9-7F53-2584A3B892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26137" y="1965229"/>
            <a:ext cx="850166" cy="850166"/>
          </a:xfrm>
          <a:prstGeom prst="rect">
            <a:avLst/>
          </a:prstGeom>
        </p:spPr>
      </p:pic>
      <p:pic>
        <p:nvPicPr>
          <p:cNvPr id="8" name="Graphic 7" descr="Mute speaker with solid fill">
            <a:extLst>
              <a:ext uri="{FF2B5EF4-FFF2-40B4-BE49-F238E27FC236}">
                <a16:creationId xmlns:a16="http://schemas.microsoft.com/office/drawing/2014/main" id="{BF1A53B1-7BFC-A4D0-E18A-122C3CEA6AE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71728" y="1866041"/>
            <a:ext cx="1048542" cy="1048542"/>
          </a:xfrm>
          <a:prstGeom prst="rect">
            <a:avLst/>
          </a:prstGeom>
        </p:spPr>
      </p:pic>
      <p:pic>
        <p:nvPicPr>
          <p:cNvPr id="9" name="Graphic 8" descr="Car with solid fill">
            <a:extLst>
              <a:ext uri="{FF2B5EF4-FFF2-40B4-BE49-F238E27FC236}">
                <a16:creationId xmlns:a16="http://schemas.microsoft.com/office/drawing/2014/main" id="{605C3AFB-62BF-BA2F-1C0A-F24143722DC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32631" y="1782165"/>
            <a:ext cx="1216294" cy="1216294"/>
          </a:xfrm>
          <a:prstGeom prst="rect">
            <a:avLst/>
          </a:prstGeom>
        </p:spPr>
      </p:pic>
      <p:sp>
        <p:nvSpPr>
          <p:cNvPr id="14" name="Text Placeholder 37">
            <a:extLst>
              <a:ext uri="{FF2B5EF4-FFF2-40B4-BE49-F238E27FC236}">
                <a16:creationId xmlns:a16="http://schemas.microsoft.com/office/drawing/2014/main" id="{90A1A443-FFC2-62FD-5AC1-FD5E020759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0060" y="3144168"/>
            <a:ext cx="2822321" cy="1692771"/>
          </a:xfrm>
        </p:spPr>
        <p:txBody>
          <a:bodyPr/>
          <a:lstStyle>
            <a:lvl1pPr algn="ctr">
              <a:spcBef>
                <a:spcPts val="300"/>
              </a:spcBef>
              <a:defRPr sz="2800" b="1">
                <a:solidFill>
                  <a:schemeClr val="accent1"/>
                </a:solidFill>
              </a:defRPr>
            </a:lvl1pPr>
            <a:lvl2pPr marL="0" indent="0" algn="ctr">
              <a:spcBef>
                <a:spcPts val="300"/>
              </a:spcBef>
              <a:buNone/>
              <a:defRPr sz="18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GB" dirty="0"/>
              <a:t>This meeting will be recorded.</a:t>
            </a:r>
          </a:p>
          <a:p>
            <a:pPr lvl="1"/>
            <a:r>
              <a:rPr lang="en-GB" dirty="0"/>
              <a:t>If you are uncomfortable being recorded, please use the chat feature.</a:t>
            </a:r>
          </a:p>
        </p:txBody>
      </p:sp>
      <p:sp>
        <p:nvSpPr>
          <p:cNvPr id="26" name="Text Placeholder 37">
            <a:extLst>
              <a:ext uri="{FF2B5EF4-FFF2-40B4-BE49-F238E27FC236}">
                <a16:creationId xmlns:a16="http://schemas.microsoft.com/office/drawing/2014/main" id="{55CC5427-1BEC-252E-9EED-68DC55177D1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92910" y="3144168"/>
            <a:ext cx="2822321" cy="1692771"/>
          </a:xfrm>
        </p:spPr>
        <p:txBody>
          <a:bodyPr/>
          <a:lstStyle>
            <a:lvl1pPr algn="ctr">
              <a:spcBef>
                <a:spcPts val="300"/>
              </a:spcBef>
              <a:defRPr sz="2800" b="1">
                <a:solidFill>
                  <a:schemeClr val="accent1"/>
                </a:solidFill>
              </a:defRPr>
            </a:lvl1pPr>
            <a:lvl2pPr marL="0" indent="0" algn="ctr">
              <a:spcBef>
                <a:spcPts val="300"/>
              </a:spcBef>
              <a:buNone/>
              <a:defRPr sz="18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Mute your microphone </a:t>
            </a:r>
          </a:p>
          <a:p>
            <a:pPr lvl="1"/>
            <a:r>
              <a:rPr lang="en-US" dirty="0"/>
              <a:t>when not speaking</a:t>
            </a:r>
          </a:p>
        </p:txBody>
      </p:sp>
      <p:sp>
        <p:nvSpPr>
          <p:cNvPr id="27" name="Text Placeholder 37">
            <a:extLst>
              <a:ext uri="{FF2B5EF4-FFF2-40B4-BE49-F238E27FC236}">
                <a16:creationId xmlns:a16="http://schemas.microsoft.com/office/drawing/2014/main" id="{45A267E2-24FF-D86B-C3FD-62A6914EC0F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45760" y="3144168"/>
            <a:ext cx="2822321" cy="1692771"/>
          </a:xfrm>
        </p:spPr>
        <p:txBody>
          <a:bodyPr/>
          <a:lstStyle>
            <a:lvl1pPr algn="ctr">
              <a:spcBef>
                <a:spcPts val="300"/>
              </a:spcBef>
              <a:defRPr sz="2800" b="1">
                <a:solidFill>
                  <a:schemeClr val="accent1"/>
                </a:solidFill>
              </a:defRPr>
            </a:lvl1pPr>
            <a:lvl2pPr marL="0" indent="0" algn="ctr">
              <a:spcBef>
                <a:spcPts val="300"/>
              </a:spcBef>
              <a:buNone/>
              <a:defRPr sz="18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Hang up</a:t>
            </a:r>
          </a:p>
          <a:p>
            <a:pPr lvl="1"/>
            <a:r>
              <a:rPr lang="en-US" dirty="0"/>
              <a:t>if you are driving.</a:t>
            </a:r>
          </a:p>
        </p:txBody>
      </p:sp>
    </p:spTree>
    <p:extLst>
      <p:ext uri="{BB962C8B-B14F-4D97-AF65-F5344CB8AC3E}">
        <p14:creationId xmlns:p14="http://schemas.microsoft.com/office/powerpoint/2010/main" val="302319741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estions with 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15059C4-EFBB-8D3C-C6FB-3E959647011F}"/>
              </a:ext>
            </a:extLst>
          </p:cNvPr>
          <p:cNvSpPr/>
          <p:nvPr userDrawn="1"/>
        </p:nvSpPr>
        <p:spPr>
          <a:xfrm>
            <a:off x="533400" y="533401"/>
            <a:ext cx="11125200" cy="5600699"/>
          </a:xfrm>
          <a:prstGeom prst="roundRect">
            <a:avLst>
              <a:gd name="adj" fmla="val 2706"/>
            </a:avLst>
          </a:prstGeom>
          <a:noFill/>
          <a:ln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299DA0-753D-CB6B-6BA5-895E4F9DE6CB}"/>
              </a:ext>
            </a:extLst>
          </p:cNvPr>
          <p:cNvSpPr txBox="1"/>
          <p:nvPr userDrawn="1"/>
        </p:nvSpPr>
        <p:spPr>
          <a:xfrm>
            <a:off x="8064499" y="6286500"/>
            <a:ext cx="373380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ctr" defTabSz="457200" rtl="0" eaLnBrk="1" latinLnBrk="0" hangingPunct="1"/>
            <a:r>
              <a:rPr lang="en-US" altLang="en-US" sz="1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</a:t>
            </a:r>
            <a:r>
              <a:rPr lang="is-IS" altLang="en-US" sz="1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2024</a:t>
            </a:r>
            <a:r>
              <a:rPr lang="en-US" altLang="en-US" sz="1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Cargill, Incorporated. All rights reserved.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C9FE750-8B58-31BE-BE88-35F2863C8A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3400" y="6446043"/>
            <a:ext cx="604471" cy="2826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C0F2FD-5FDC-C230-3590-8C809FBD7E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7600" y="4562503"/>
            <a:ext cx="10140945" cy="1098522"/>
          </a:xfrm>
        </p:spPr>
        <p:txBody>
          <a:bodyPr/>
          <a:lstStyle>
            <a:lvl1pPr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Questions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9F73D1-A5F4-EA23-5981-4D2AF09CF9E7}"/>
              </a:ext>
            </a:extLst>
          </p:cNvPr>
          <p:cNvSpPr/>
          <p:nvPr userDrawn="1"/>
        </p:nvSpPr>
        <p:spPr>
          <a:xfrm>
            <a:off x="12407899" y="0"/>
            <a:ext cx="1889125" cy="213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1400" b="1" dirty="0">
                <a:solidFill>
                  <a:schemeClr val="accent2"/>
                </a:solidFill>
              </a:rPr>
              <a:t>How to add images to a Full-Bleed: </a:t>
            </a:r>
          </a:p>
          <a:p>
            <a:pPr algn="l"/>
            <a:r>
              <a:rPr lang="en-US" sz="1200" dirty="0">
                <a:solidFill>
                  <a:schemeClr val="accent2"/>
                </a:solidFill>
              </a:rPr>
              <a:t>To change full-bleed photos, right-click outside of the slide, select 'Format Background,' then in the 'Picture Source' section, click 'Insert' and choose an image from your file.</a:t>
            </a:r>
          </a:p>
        </p:txBody>
      </p:sp>
    </p:spTree>
    <p:extLst>
      <p:ext uri="{BB962C8B-B14F-4D97-AF65-F5344CB8AC3E}">
        <p14:creationId xmlns:p14="http://schemas.microsoft.com/office/powerpoint/2010/main" val="127582013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mple Thank you / Question - Leaf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4FE2C9AA-A44C-F7E6-C38C-8B7CF84884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400" y="416185"/>
            <a:ext cx="604473" cy="2826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4BCC91-360F-47D5-F06D-F2736828FA4D}"/>
              </a:ext>
            </a:extLst>
          </p:cNvPr>
          <p:cNvSpPr txBox="1"/>
          <p:nvPr userDrawn="1"/>
        </p:nvSpPr>
        <p:spPr>
          <a:xfrm>
            <a:off x="11222858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1000" smtClean="0">
                <a:solidFill>
                  <a:schemeClr val="bg1"/>
                </a:solidFill>
              </a:rPr>
              <a:pPr algn="r"/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355AE-A1A7-8794-8782-26AC4C52E71B}"/>
              </a:ext>
            </a:extLst>
          </p:cNvPr>
          <p:cNvSpPr txBox="1"/>
          <p:nvPr userDrawn="1"/>
        </p:nvSpPr>
        <p:spPr>
          <a:xfrm>
            <a:off x="8064499" y="6286500"/>
            <a:ext cx="373380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ctr" defTabSz="457200" rtl="0" eaLnBrk="1" latinLnBrk="0" hangingPunct="1"/>
            <a:r>
              <a:rPr lang="en-US" altLang="en-US" sz="1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</a:t>
            </a:r>
            <a:r>
              <a:rPr lang="is-IS" altLang="en-US" sz="1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2024</a:t>
            </a:r>
            <a:r>
              <a:rPr lang="en-US" altLang="en-US" sz="1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Cargill, Incorporated. All rights reserved.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96DDFB9-FFE2-E167-EFD4-18396C3879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4702628"/>
            <a:ext cx="7202714" cy="1431472"/>
          </a:xfrm>
        </p:spPr>
        <p:txBody>
          <a:bodyPr anchor="b"/>
          <a:lstStyle>
            <a:lvl1pPr>
              <a:defRPr sz="115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Thank you! </a:t>
            </a:r>
          </a:p>
        </p:txBody>
      </p:sp>
    </p:spTree>
    <p:extLst>
      <p:ext uri="{BB962C8B-B14F-4D97-AF65-F5344CB8AC3E}">
        <p14:creationId xmlns:p14="http://schemas.microsoft.com/office/powerpoint/2010/main" val="417360636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mple Thank you / Question - Dark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4FE2C9AA-A44C-F7E6-C38C-8B7CF84884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400" y="416185"/>
            <a:ext cx="604473" cy="2826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4BCC91-360F-47D5-F06D-F2736828FA4D}"/>
              </a:ext>
            </a:extLst>
          </p:cNvPr>
          <p:cNvSpPr txBox="1"/>
          <p:nvPr userDrawn="1"/>
        </p:nvSpPr>
        <p:spPr>
          <a:xfrm>
            <a:off x="11222858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1000" smtClean="0">
                <a:solidFill>
                  <a:schemeClr val="bg1"/>
                </a:solidFill>
              </a:rPr>
              <a:pPr algn="r"/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355AE-A1A7-8794-8782-26AC4C52E71B}"/>
              </a:ext>
            </a:extLst>
          </p:cNvPr>
          <p:cNvSpPr txBox="1"/>
          <p:nvPr userDrawn="1"/>
        </p:nvSpPr>
        <p:spPr>
          <a:xfrm>
            <a:off x="8064499" y="6286500"/>
            <a:ext cx="373380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ctr" defTabSz="457200" rtl="0" eaLnBrk="1" latinLnBrk="0" hangingPunct="1"/>
            <a:r>
              <a:rPr lang="en-US" altLang="en-US" sz="1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</a:t>
            </a:r>
            <a:r>
              <a:rPr lang="is-IS" altLang="en-US" sz="1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2024</a:t>
            </a:r>
            <a:r>
              <a:rPr lang="en-US" altLang="en-US" sz="1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Cargill, Incorporated. All rights reserved.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96DDFB9-FFE2-E167-EFD4-18396C3879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4702628"/>
            <a:ext cx="7202714" cy="1431472"/>
          </a:xfrm>
        </p:spPr>
        <p:txBody>
          <a:bodyPr anchor="b"/>
          <a:lstStyle>
            <a:lvl1pPr>
              <a:defRPr sz="115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Thank you! </a:t>
            </a:r>
          </a:p>
        </p:txBody>
      </p:sp>
    </p:spTree>
    <p:extLst>
      <p:ext uri="{BB962C8B-B14F-4D97-AF65-F5344CB8AC3E}">
        <p14:creationId xmlns:p14="http://schemas.microsoft.com/office/powerpoint/2010/main" val="242514799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mple Thank you / Question - Vibrant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96DDFB9-FFE2-E167-EFD4-18396C3879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4702628"/>
            <a:ext cx="7202714" cy="1431472"/>
          </a:xfrm>
        </p:spPr>
        <p:txBody>
          <a:bodyPr anchor="b"/>
          <a:lstStyle>
            <a:lvl1pPr>
              <a:defRPr sz="115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Thank you! 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9949AE5-0234-E3B5-D724-E8A6A854DD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400" y="416185"/>
            <a:ext cx="604473" cy="2826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8C8600-86CD-FFA7-BED9-E5FEB7A87C6B}"/>
              </a:ext>
            </a:extLst>
          </p:cNvPr>
          <p:cNvSpPr txBox="1"/>
          <p:nvPr userDrawn="1"/>
        </p:nvSpPr>
        <p:spPr>
          <a:xfrm>
            <a:off x="11222858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1000" smtClean="0">
                <a:solidFill>
                  <a:schemeClr val="accent2"/>
                </a:solidFill>
              </a:rPr>
              <a:pPr algn="r"/>
              <a:t>‹#›</a:t>
            </a:fld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310406-39FB-26E6-639D-6156D1B6A779}"/>
              </a:ext>
            </a:extLst>
          </p:cNvPr>
          <p:cNvSpPr txBox="1"/>
          <p:nvPr userDrawn="1"/>
        </p:nvSpPr>
        <p:spPr>
          <a:xfrm>
            <a:off x="8064499" y="6286500"/>
            <a:ext cx="373380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ctr" defTabSz="457200" rtl="0" eaLnBrk="1" latinLnBrk="0" hangingPunct="1"/>
            <a:r>
              <a:rPr lang="en-US" altLang="en-US" sz="10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© </a:t>
            </a:r>
            <a:r>
              <a:rPr lang="is-IS" altLang="en-US" sz="10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2024</a:t>
            </a:r>
            <a:r>
              <a:rPr lang="en-US" altLang="en-US" sz="10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 Cargill, Incorporated.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44221788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mple Thank you / Question - White Gree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96DDFB9-FFE2-E167-EFD4-18396C3879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4702628"/>
            <a:ext cx="7202714" cy="1431472"/>
          </a:xfrm>
        </p:spPr>
        <p:txBody>
          <a:bodyPr anchor="b"/>
          <a:lstStyle>
            <a:lvl1pPr>
              <a:defRPr sz="115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Thank you!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1A696E-B0BF-F426-13B9-A35AB23EB303}"/>
              </a:ext>
            </a:extLst>
          </p:cNvPr>
          <p:cNvSpPr txBox="1"/>
          <p:nvPr userDrawn="1"/>
        </p:nvSpPr>
        <p:spPr>
          <a:xfrm>
            <a:off x="11222858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1000" smtClean="0">
                <a:solidFill>
                  <a:schemeClr val="accent2"/>
                </a:solidFill>
              </a:rPr>
              <a:pPr algn="r"/>
              <a:t>‹#›</a:t>
            </a:fld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1C46EC-E541-5CB5-B3ED-E0D2D950D5C2}"/>
              </a:ext>
            </a:extLst>
          </p:cNvPr>
          <p:cNvSpPr txBox="1"/>
          <p:nvPr userDrawn="1"/>
        </p:nvSpPr>
        <p:spPr>
          <a:xfrm>
            <a:off x="8064499" y="6286500"/>
            <a:ext cx="373380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ctr" defTabSz="457200" rtl="0" eaLnBrk="1" latinLnBrk="0" hangingPunct="1"/>
            <a:r>
              <a:rPr lang="en-US" altLang="en-US" sz="10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© </a:t>
            </a:r>
            <a:r>
              <a:rPr lang="is-IS" altLang="en-US" sz="10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2024</a:t>
            </a:r>
            <a:r>
              <a:rPr lang="en-US" altLang="en-US" sz="10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 Cargill, Incorporated. All rights reserved.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18F1524-B7B7-F5B9-D634-E2B8AA2A3498}"/>
              </a:ext>
            </a:extLst>
          </p:cNvPr>
          <p:cNvGrpSpPr/>
          <p:nvPr userDrawn="1"/>
        </p:nvGrpSpPr>
        <p:grpSpPr>
          <a:xfrm>
            <a:off x="533408" y="416195"/>
            <a:ext cx="605434" cy="282638"/>
            <a:chOff x="533407" y="416194"/>
            <a:chExt cx="1057189" cy="493533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2E81902-D4F3-370E-660C-11F6DB613B83}"/>
                </a:ext>
              </a:extLst>
            </p:cNvPr>
            <p:cNvSpPr/>
            <p:nvPr/>
          </p:nvSpPr>
          <p:spPr>
            <a:xfrm>
              <a:off x="1550585" y="804084"/>
              <a:ext cx="40011" cy="38811"/>
            </a:xfrm>
            <a:custGeom>
              <a:avLst/>
              <a:gdLst>
                <a:gd name="connsiteX0" fmla="*/ 20042 w 40011"/>
                <a:gd name="connsiteY0" fmla="*/ 38812 h 38811"/>
                <a:gd name="connsiteX1" fmla="*/ 9911 w 40011"/>
                <a:gd name="connsiteY1" fmla="*/ 36218 h 38811"/>
                <a:gd name="connsiteX2" fmla="*/ 2667 w 40011"/>
                <a:gd name="connsiteY2" fmla="*/ 29170 h 38811"/>
                <a:gd name="connsiteX3" fmla="*/ 0 w 40011"/>
                <a:gd name="connsiteY3" fmla="*/ 19406 h 38811"/>
                <a:gd name="connsiteX4" fmla="*/ 2667 w 40011"/>
                <a:gd name="connsiteY4" fmla="*/ 9642 h 38811"/>
                <a:gd name="connsiteX5" fmla="*/ 9911 w 40011"/>
                <a:gd name="connsiteY5" fmla="*/ 2594 h 38811"/>
                <a:gd name="connsiteX6" fmla="*/ 20042 w 40011"/>
                <a:gd name="connsiteY6" fmla="*/ 0 h 38811"/>
                <a:gd name="connsiteX7" fmla="*/ 30125 w 40011"/>
                <a:gd name="connsiteY7" fmla="*/ 2594 h 38811"/>
                <a:gd name="connsiteX8" fmla="*/ 37368 w 40011"/>
                <a:gd name="connsiteY8" fmla="*/ 9642 h 38811"/>
                <a:gd name="connsiteX9" fmla="*/ 40011 w 40011"/>
                <a:gd name="connsiteY9" fmla="*/ 19406 h 38811"/>
                <a:gd name="connsiteX10" fmla="*/ 37368 w 40011"/>
                <a:gd name="connsiteY10" fmla="*/ 29170 h 38811"/>
                <a:gd name="connsiteX11" fmla="*/ 30125 w 40011"/>
                <a:gd name="connsiteY11" fmla="*/ 36218 h 38811"/>
                <a:gd name="connsiteX12" fmla="*/ 20042 w 40011"/>
                <a:gd name="connsiteY12" fmla="*/ 38812 h 38811"/>
                <a:gd name="connsiteX13" fmla="*/ 20042 w 40011"/>
                <a:gd name="connsiteY13" fmla="*/ 35802 h 38811"/>
                <a:gd name="connsiteX14" fmla="*/ 28583 w 40011"/>
                <a:gd name="connsiteY14" fmla="*/ 33624 h 38811"/>
                <a:gd name="connsiteX15" fmla="*/ 34652 w 40011"/>
                <a:gd name="connsiteY15" fmla="*/ 27702 h 38811"/>
                <a:gd name="connsiteX16" fmla="*/ 36854 w 40011"/>
                <a:gd name="connsiteY16" fmla="*/ 19406 h 38811"/>
                <a:gd name="connsiteX17" fmla="*/ 34652 w 40011"/>
                <a:gd name="connsiteY17" fmla="*/ 11110 h 38811"/>
                <a:gd name="connsiteX18" fmla="*/ 28583 w 40011"/>
                <a:gd name="connsiteY18" fmla="*/ 5164 h 38811"/>
                <a:gd name="connsiteX19" fmla="*/ 20067 w 40011"/>
                <a:gd name="connsiteY19" fmla="*/ 2986 h 38811"/>
                <a:gd name="connsiteX20" fmla="*/ 11502 w 40011"/>
                <a:gd name="connsiteY20" fmla="*/ 5164 h 38811"/>
                <a:gd name="connsiteX21" fmla="*/ 5433 w 40011"/>
                <a:gd name="connsiteY21" fmla="*/ 11110 h 38811"/>
                <a:gd name="connsiteX22" fmla="*/ 3206 w 40011"/>
                <a:gd name="connsiteY22" fmla="*/ 19406 h 38811"/>
                <a:gd name="connsiteX23" fmla="*/ 5433 w 40011"/>
                <a:gd name="connsiteY23" fmla="*/ 27702 h 38811"/>
                <a:gd name="connsiteX24" fmla="*/ 11502 w 40011"/>
                <a:gd name="connsiteY24" fmla="*/ 33624 h 38811"/>
                <a:gd name="connsiteX25" fmla="*/ 20067 w 40011"/>
                <a:gd name="connsiteY25" fmla="*/ 35802 h 38811"/>
                <a:gd name="connsiteX26" fmla="*/ 12383 w 40011"/>
                <a:gd name="connsiteY26" fmla="*/ 29880 h 38811"/>
                <a:gd name="connsiteX27" fmla="*/ 12383 w 40011"/>
                <a:gd name="connsiteY27" fmla="*/ 8467 h 38811"/>
                <a:gd name="connsiteX28" fmla="*/ 21290 w 40011"/>
                <a:gd name="connsiteY28" fmla="*/ 8467 h 38811"/>
                <a:gd name="connsiteX29" fmla="*/ 25132 w 40011"/>
                <a:gd name="connsiteY29" fmla="*/ 9152 h 38811"/>
                <a:gd name="connsiteX30" fmla="*/ 27628 w 40011"/>
                <a:gd name="connsiteY30" fmla="*/ 11159 h 38811"/>
                <a:gd name="connsiteX31" fmla="*/ 28509 w 40011"/>
                <a:gd name="connsiteY31" fmla="*/ 14365 h 38811"/>
                <a:gd name="connsiteX32" fmla="*/ 27946 w 40011"/>
                <a:gd name="connsiteY32" fmla="*/ 17008 h 38811"/>
                <a:gd name="connsiteX33" fmla="*/ 26136 w 40011"/>
                <a:gd name="connsiteY33" fmla="*/ 18965 h 38811"/>
                <a:gd name="connsiteX34" fmla="*/ 22905 w 40011"/>
                <a:gd name="connsiteY34" fmla="*/ 19944 h 38811"/>
                <a:gd name="connsiteX35" fmla="*/ 23003 w 40011"/>
                <a:gd name="connsiteY35" fmla="*/ 19088 h 38811"/>
                <a:gd name="connsiteX36" fmla="*/ 25720 w 40011"/>
                <a:gd name="connsiteY36" fmla="*/ 19724 h 38811"/>
                <a:gd name="connsiteX37" fmla="*/ 27310 w 40011"/>
                <a:gd name="connsiteY37" fmla="*/ 21217 h 38811"/>
                <a:gd name="connsiteX38" fmla="*/ 27946 w 40011"/>
                <a:gd name="connsiteY38" fmla="*/ 23615 h 38811"/>
                <a:gd name="connsiteX39" fmla="*/ 28191 w 40011"/>
                <a:gd name="connsiteY39" fmla="*/ 26943 h 38811"/>
                <a:gd name="connsiteX40" fmla="*/ 28509 w 40011"/>
                <a:gd name="connsiteY40" fmla="*/ 28558 h 38811"/>
                <a:gd name="connsiteX41" fmla="*/ 29170 w 40011"/>
                <a:gd name="connsiteY41" fmla="*/ 29880 h 38811"/>
                <a:gd name="connsiteX42" fmla="*/ 26258 w 40011"/>
                <a:gd name="connsiteY42" fmla="*/ 29880 h 38811"/>
                <a:gd name="connsiteX43" fmla="*/ 25695 w 40011"/>
                <a:gd name="connsiteY43" fmla="*/ 28705 h 38811"/>
                <a:gd name="connsiteX44" fmla="*/ 25450 w 40011"/>
                <a:gd name="connsiteY44" fmla="*/ 26943 h 38811"/>
                <a:gd name="connsiteX45" fmla="*/ 25255 w 40011"/>
                <a:gd name="connsiteY45" fmla="*/ 24251 h 38811"/>
                <a:gd name="connsiteX46" fmla="*/ 24790 w 40011"/>
                <a:gd name="connsiteY46" fmla="*/ 22220 h 38811"/>
                <a:gd name="connsiteX47" fmla="*/ 23664 w 40011"/>
                <a:gd name="connsiteY47" fmla="*/ 21168 h 38811"/>
                <a:gd name="connsiteX48" fmla="*/ 21608 w 40011"/>
                <a:gd name="connsiteY48" fmla="*/ 20850 h 38811"/>
                <a:gd name="connsiteX49" fmla="*/ 13410 w 40011"/>
                <a:gd name="connsiteY49" fmla="*/ 20850 h 38811"/>
                <a:gd name="connsiteX50" fmla="*/ 13410 w 40011"/>
                <a:gd name="connsiteY50" fmla="*/ 18280 h 38811"/>
                <a:gd name="connsiteX51" fmla="*/ 21511 w 40011"/>
                <a:gd name="connsiteY51" fmla="*/ 18280 h 38811"/>
                <a:gd name="connsiteX52" fmla="*/ 23713 w 40011"/>
                <a:gd name="connsiteY52" fmla="*/ 17864 h 38811"/>
                <a:gd name="connsiteX53" fmla="*/ 25108 w 40011"/>
                <a:gd name="connsiteY53" fmla="*/ 16641 h 38811"/>
                <a:gd name="connsiteX54" fmla="*/ 25597 w 40011"/>
                <a:gd name="connsiteY54" fmla="*/ 14683 h 38811"/>
                <a:gd name="connsiteX55" fmla="*/ 25108 w 40011"/>
                <a:gd name="connsiteY55" fmla="*/ 12676 h 38811"/>
                <a:gd name="connsiteX56" fmla="*/ 23640 w 40011"/>
                <a:gd name="connsiteY56" fmla="*/ 11453 h 38811"/>
                <a:gd name="connsiteX57" fmla="*/ 21266 w 40011"/>
                <a:gd name="connsiteY57" fmla="*/ 11037 h 38811"/>
                <a:gd name="connsiteX58" fmla="*/ 13875 w 40011"/>
                <a:gd name="connsiteY58" fmla="*/ 11037 h 38811"/>
                <a:gd name="connsiteX59" fmla="*/ 15197 w 40011"/>
                <a:gd name="connsiteY59" fmla="*/ 9715 h 38811"/>
                <a:gd name="connsiteX60" fmla="*/ 15197 w 40011"/>
                <a:gd name="connsiteY60" fmla="*/ 29880 h 38811"/>
                <a:gd name="connsiteX61" fmla="*/ 12383 w 40011"/>
                <a:gd name="connsiteY61" fmla="*/ 29880 h 38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40011" h="38811">
                  <a:moveTo>
                    <a:pt x="20042" y="38812"/>
                  </a:moveTo>
                  <a:cubicBezTo>
                    <a:pt x="16347" y="38812"/>
                    <a:pt x="12970" y="37955"/>
                    <a:pt x="9911" y="36218"/>
                  </a:cubicBezTo>
                  <a:cubicBezTo>
                    <a:pt x="6852" y="34480"/>
                    <a:pt x="4429" y="32156"/>
                    <a:pt x="2667" y="29170"/>
                  </a:cubicBezTo>
                  <a:cubicBezTo>
                    <a:pt x="905" y="26209"/>
                    <a:pt x="0" y="22954"/>
                    <a:pt x="0" y="19406"/>
                  </a:cubicBezTo>
                  <a:cubicBezTo>
                    <a:pt x="0" y="15858"/>
                    <a:pt x="881" y="12603"/>
                    <a:pt x="2667" y="9642"/>
                  </a:cubicBezTo>
                  <a:cubicBezTo>
                    <a:pt x="4429" y="6681"/>
                    <a:pt x="6852" y="4331"/>
                    <a:pt x="9911" y="2594"/>
                  </a:cubicBezTo>
                  <a:cubicBezTo>
                    <a:pt x="12970" y="857"/>
                    <a:pt x="16347" y="0"/>
                    <a:pt x="20042" y="0"/>
                  </a:cubicBezTo>
                  <a:cubicBezTo>
                    <a:pt x="23737" y="0"/>
                    <a:pt x="27066" y="857"/>
                    <a:pt x="30125" y="2594"/>
                  </a:cubicBezTo>
                  <a:cubicBezTo>
                    <a:pt x="33183" y="4331"/>
                    <a:pt x="35582" y="6656"/>
                    <a:pt x="37368" y="9642"/>
                  </a:cubicBezTo>
                  <a:cubicBezTo>
                    <a:pt x="39130" y="12603"/>
                    <a:pt x="40011" y="15858"/>
                    <a:pt x="40011" y="19406"/>
                  </a:cubicBezTo>
                  <a:cubicBezTo>
                    <a:pt x="40011" y="22954"/>
                    <a:pt x="39130" y="26209"/>
                    <a:pt x="37368" y="29170"/>
                  </a:cubicBezTo>
                  <a:cubicBezTo>
                    <a:pt x="35606" y="32131"/>
                    <a:pt x="33183" y="34480"/>
                    <a:pt x="30125" y="36218"/>
                  </a:cubicBezTo>
                  <a:cubicBezTo>
                    <a:pt x="27066" y="37955"/>
                    <a:pt x="23713" y="38812"/>
                    <a:pt x="20042" y="38812"/>
                  </a:cubicBezTo>
                  <a:close/>
                  <a:moveTo>
                    <a:pt x="20042" y="35802"/>
                  </a:moveTo>
                  <a:cubicBezTo>
                    <a:pt x="23175" y="35802"/>
                    <a:pt x="26013" y="35068"/>
                    <a:pt x="28583" y="33624"/>
                  </a:cubicBezTo>
                  <a:cubicBezTo>
                    <a:pt x="31152" y="32180"/>
                    <a:pt x="33159" y="30198"/>
                    <a:pt x="34652" y="27702"/>
                  </a:cubicBezTo>
                  <a:cubicBezTo>
                    <a:pt x="36120" y="25206"/>
                    <a:pt x="36854" y="22440"/>
                    <a:pt x="36854" y="19406"/>
                  </a:cubicBezTo>
                  <a:cubicBezTo>
                    <a:pt x="36854" y="16371"/>
                    <a:pt x="36120" y="13606"/>
                    <a:pt x="34652" y="11110"/>
                  </a:cubicBezTo>
                  <a:cubicBezTo>
                    <a:pt x="33183" y="8590"/>
                    <a:pt x="31152" y="6607"/>
                    <a:pt x="28583" y="5164"/>
                  </a:cubicBezTo>
                  <a:cubicBezTo>
                    <a:pt x="26013" y="3695"/>
                    <a:pt x="23175" y="2986"/>
                    <a:pt x="20067" y="2986"/>
                  </a:cubicBezTo>
                  <a:cubicBezTo>
                    <a:pt x="16959" y="2986"/>
                    <a:pt x="14071" y="3720"/>
                    <a:pt x="11502" y="5164"/>
                  </a:cubicBezTo>
                  <a:cubicBezTo>
                    <a:pt x="8932" y="6632"/>
                    <a:pt x="6901" y="8614"/>
                    <a:pt x="5433" y="11110"/>
                  </a:cubicBezTo>
                  <a:cubicBezTo>
                    <a:pt x="3964" y="13606"/>
                    <a:pt x="3206" y="16396"/>
                    <a:pt x="3206" y="19406"/>
                  </a:cubicBezTo>
                  <a:cubicBezTo>
                    <a:pt x="3206" y="22416"/>
                    <a:pt x="3940" y="25206"/>
                    <a:pt x="5433" y="27702"/>
                  </a:cubicBezTo>
                  <a:cubicBezTo>
                    <a:pt x="6901" y="30198"/>
                    <a:pt x="8932" y="32180"/>
                    <a:pt x="11502" y="33624"/>
                  </a:cubicBezTo>
                  <a:cubicBezTo>
                    <a:pt x="14071" y="35068"/>
                    <a:pt x="16934" y="35802"/>
                    <a:pt x="20067" y="35802"/>
                  </a:cubicBezTo>
                  <a:close/>
                  <a:moveTo>
                    <a:pt x="12383" y="29880"/>
                  </a:moveTo>
                  <a:lnTo>
                    <a:pt x="12383" y="8467"/>
                  </a:lnTo>
                  <a:lnTo>
                    <a:pt x="21290" y="8467"/>
                  </a:lnTo>
                  <a:cubicBezTo>
                    <a:pt x="22759" y="8467"/>
                    <a:pt x="24031" y="8687"/>
                    <a:pt x="25132" y="9152"/>
                  </a:cubicBezTo>
                  <a:cubicBezTo>
                    <a:pt x="26234" y="9617"/>
                    <a:pt x="27041" y="10278"/>
                    <a:pt x="27628" y="11159"/>
                  </a:cubicBezTo>
                  <a:cubicBezTo>
                    <a:pt x="28216" y="12040"/>
                    <a:pt x="28509" y="13117"/>
                    <a:pt x="28509" y="14365"/>
                  </a:cubicBezTo>
                  <a:cubicBezTo>
                    <a:pt x="28509" y="15344"/>
                    <a:pt x="28314" y="16225"/>
                    <a:pt x="27946" y="17008"/>
                  </a:cubicBezTo>
                  <a:cubicBezTo>
                    <a:pt x="27579" y="17791"/>
                    <a:pt x="26968" y="18427"/>
                    <a:pt x="26136" y="18965"/>
                  </a:cubicBezTo>
                  <a:cubicBezTo>
                    <a:pt x="25304" y="19504"/>
                    <a:pt x="24227" y="19822"/>
                    <a:pt x="22905" y="19944"/>
                  </a:cubicBezTo>
                  <a:lnTo>
                    <a:pt x="23003" y="19088"/>
                  </a:lnTo>
                  <a:cubicBezTo>
                    <a:pt x="24105" y="19161"/>
                    <a:pt x="25010" y="19357"/>
                    <a:pt x="25720" y="19724"/>
                  </a:cubicBezTo>
                  <a:cubicBezTo>
                    <a:pt x="26429" y="20091"/>
                    <a:pt x="26968" y="20581"/>
                    <a:pt x="27310" y="21217"/>
                  </a:cubicBezTo>
                  <a:cubicBezTo>
                    <a:pt x="27653" y="21853"/>
                    <a:pt x="27873" y="22661"/>
                    <a:pt x="27946" y="23615"/>
                  </a:cubicBezTo>
                  <a:lnTo>
                    <a:pt x="28191" y="26943"/>
                  </a:lnTo>
                  <a:cubicBezTo>
                    <a:pt x="28240" y="27579"/>
                    <a:pt x="28338" y="28118"/>
                    <a:pt x="28509" y="28558"/>
                  </a:cubicBezTo>
                  <a:cubicBezTo>
                    <a:pt x="28681" y="28999"/>
                    <a:pt x="28876" y="29439"/>
                    <a:pt x="29170" y="29880"/>
                  </a:cubicBezTo>
                  <a:lnTo>
                    <a:pt x="26258" y="29880"/>
                  </a:lnTo>
                  <a:cubicBezTo>
                    <a:pt x="25989" y="29562"/>
                    <a:pt x="25817" y="29170"/>
                    <a:pt x="25695" y="28705"/>
                  </a:cubicBezTo>
                  <a:cubicBezTo>
                    <a:pt x="25573" y="28240"/>
                    <a:pt x="25499" y="27653"/>
                    <a:pt x="25450" y="26943"/>
                  </a:cubicBezTo>
                  <a:lnTo>
                    <a:pt x="25255" y="24251"/>
                  </a:lnTo>
                  <a:cubicBezTo>
                    <a:pt x="25181" y="23395"/>
                    <a:pt x="25034" y="22710"/>
                    <a:pt x="24790" y="22220"/>
                  </a:cubicBezTo>
                  <a:cubicBezTo>
                    <a:pt x="24545" y="21731"/>
                    <a:pt x="24178" y="21364"/>
                    <a:pt x="23664" y="21168"/>
                  </a:cubicBezTo>
                  <a:cubicBezTo>
                    <a:pt x="23150" y="20972"/>
                    <a:pt x="22465" y="20850"/>
                    <a:pt x="21608" y="20850"/>
                  </a:cubicBezTo>
                  <a:lnTo>
                    <a:pt x="13410" y="20850"/>
                  </a:lnTo>
                  <a:lnTo>
                    <a:pt x="13410" y="18280"/>
                  </a:lnTo>
                  <a:lnTo>
                    <a:pt x="21511" y="18280"/>
                  </a:lnTo>
                  <a:cubicBezTo>
                    <a:pt x="22367" y="18280"/>
                    <a:pt x="23101" y="18133"/>
                    <a:pt x="23713" y="17864"/>
                  </a:cubicBezTo>
                  <a:cubicBezTo>
                    <a:pt x="24325" y="17595"/>
                    <a:pt x="24790" y="17179"/>
                    <a:pt x="25108" y="16641"/>
                  </a:cubicBezTo>
                  <a:cubicBezTo>
                    <a:pt x="25426" y="16102"/>
                    <a:pt x="25597" y="15466"/>
                    <a:pt x="25597" y="14683"/>
                  </a:cubicBezTo>
                  <a:cubicBezTo>
                    <a:pt x="25597" y="13900"/>
                    <a:pt x="25426" y="13239"/>
                    <a:pt x="25108" y="12676"/>
                  </a:cubicBezTo>
                  <a:cubicBezTo>
                    <a:pt x="24765" y="12138"/>
                    <a:pt x="24276" y="11722"/>
                    <a:pt x="23640" y="11453"/>
                  </a:cubicBezTo>
                  <a:cubicBezTo>
                    <a:pt x="23003" y="11184"/>
                    <a:pt x="22196" y="11037"/>
                    <a:pt x="21266" y="11037"/>
                  </a:cubicBezTo>
                  <a:lnTo>
                    <a:pt x="13875" y="11037"/>
                  </a:lnTo>
                  <a:lnTo>
                    <a:pt x="15197" y="9715"/>
                  </a:lnTo>
                  <a:lnTo>
                    <a:pt x="15197" y="29880"/>
                  </a:lnTo>
                  <a:lnTo>
                    <a:pt x="12383" y="29880"/>
                  </a:lnTo>
                  <a:close/>
                </a:path>
              </a:pathLst>
            </a:custGeom>
            <a:solidFill>
              <a:srgbClr val="1D1D1B"/>
            </a:solidFill>
            <a:ln w="24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CE8BA92-0E53-0955-4921-34548EEEE01A}"/>
                </a:ext>
              </a:extLst>
            </p:cNvPr>
            <p:cNvSpPr/>
            <p:nvPr/>
          </p:nvSpPr>
          <p:spPr>
            <a:xfrm>
              <a:off x="1468116" y="551928"/>
              <a:ext cx="122480" cy="282035"/>
            </a:xfrm>
            <a:custGeom>
              <a:avLst/>
              <a:gdLst>
                <a:gd name="connsiteX0" fmla="*/ 122480 w 122480"/>
                <a:gd name="connsiteY0" fmla="*/ 0 h 282035"/>
                <a:gd name="connsiteX1" fmla="*/ 64042 w 122480"/>
                <a:gd name="connsiteY1" fmla="*/ 282035 h 282035"/>
                <a:gd name="connsiteX2" fmla="*/ 0 w 122480"/>
                <a:gd name="connsiteY2" fmla="*/ 282035 h 282035"/>
                <a:gd name="connsiteX3" fmla="*/ 58291 w 122480"/>
                <a:gd name="connsiteY3" fmla="*/ 0 h 282035"/>
                <a:gd name="connsiteX4" fmla="*/ 122456 w 122480"/>
                <a:gd name="connsiteY4" fmla="*/ 0 h 28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480" h="282035">
                  <a:moveTo>
                    <a:pt x="122480" y="0"/>
                  </a:moveTo>
                  <a:cubicBezTo>
                    <a:pt x="120302" y="10327"/>
                    <a:pt x="65584" y="275183"/>
                    <a:pt x="64042" y="282035"/>
                  </a:cubicBezTo>
                  <a:lnTo>
                    <a:pt x="0" y="282035"/>
                  </a:lnTo>
                  <a:cubicBezTo>
                    <a:pt x="2080" y="271659"/>
                    <a:pt x="56921" y="6852"/>
                    <a:pt x="58291" y="0"/>
                  </a:cubicBezTo>
                  <a:lnTo>
                    <a:pt x="122456" y="0"/>
                  </a:lnTo>
                </a:path>
              </a:pathLst>
            </a:custGeom>
            <a:solidFill>
              <a:srgbClr val="1D1D1B"/>
            </a:solidFill>
            <a:ln w="24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73135D4-BB1F-A2C1-50C4-1855B93FB5A6}"/>
                </a:ext>
              </a:extLst>
            </p:cNvPr>
            <p:cNvSpPr/>
            <p:nvPr/>
          </p:nvSpPr>
          <p:spPr>
            <a:xfrm>
              <a:off x="1365311" y="551928"/>
              <a:ext cx="122480" cy="282035"/>
            </a:xfrm>
            <a:custGeom>
              <a:avLst/>
              <a:gdLst>
                <a:gd name="connsiteX0" fmla="*/ 122480 w 122480"/>
                <a:gd name="connsiteY0" fmla="*/ 0 h 282035"/>
                <a:gd name="connsiteX1" fmla="*/ 64067 w 122480"/>
                <a:gd name="connsiteY1" fmla="*/ 282035 h 282035"/>
                <a:gd name="connsiteX2" fmla="*/ 0 w 122480"/>
                <a:gd name="connsiteY2" fmla="*/ 282035 h 282035"/>
                <a:gd name="connsiteX3" fmla="*/ 58291 w 122480"/>
                <a:gd name="connsiteY3" fmla="*/ 0 h 282035"/>
                <a:gd name="connsiteX4" fmla="*/ 122456 w 122480"/>
                <a:gd name="connsiteY4" fmla="*/ 0 h 28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480" h="282035">
                  <a:moveTo>
                    <a:pt x="122480" y="0"/>
                  </a:moveTo>
                  <a:cubicBezTo>
                    <a:pt x="120278" y="10327"/>
                    <a:pt x="65559" y="275183"/>
                    <a:pt x="64067" y="282035"/>
                  </a:cubicBezTo>
                  <a:lnTo>
                    <a:pt x="0" y="282035"/>
                  </a:lnTo>
                  <a:cubicBezTo>
                    <a:pt x="2056" y="271659"/>
                    <a:pt x="56921" y="6852"/>
                    <a:pt x="58291" y="0"/>
                  </a:cubicBezTo>
                  <a:lnTo>
                    <a:pt x="122456" y="0"/>
                  </a:lnTo>
                </a:path>
              </a:pathLst>
            </a:custGeom>
            <a:solidFill>
              <a:srgbClr val="1D1D1B"/>
            </a:solidFill>
            <a:ln w="24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3FADD98-AE47-2F44-2F4F-062CA0EE47BE}"/>
                </a:ext>
              </a:extLst>
            </p:cNvPr>
            <p:cNvSpPr/>
            <p:nvPr/>
          </p:nvSpPr>
          <p:spPr>
            <a:xfrm>
              <a:off x="1262163" y="622480"/>
              <a:ext cx="107870" cy="211483"/>
            </a:xfrm>
            <a:custGeom>
              <a:avLst/>
              <a:gdLst>
                <a:gd name="connsiteX0" fmla="*/ 107871 w 107870"/>
                <a:gd name="connsiteY0" fmla="*/ 0 h 211483"/>
                <a:gd name="connsiteX1" fmla="*/ 64067 w 107870"/>
                <a:gd name="connsiteY1" fmla="*/ 211483 h 211483"/>
                <a:gd name="connsiteX2" fmla="*/ 0 w 107870"/>
                <a:gd name="connsiteY2" fmla="*/ 211483 h 211483"/>
                <a:gd name="connsiteX3" fmla="*/ 43706 w 107870"/>
                <a:gd name="connsiteY3" fmla="*/ 0 h 211483"/>
                <a:gd name="connsiteX4" fmla="*/ 107871 w 107870"/>
                <a:gd name="connsiteY4" fmla="*/ 0 h 211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870" h="211483">
                  <a:moveTo>
                    <a:pt x="107871" y="0"/>
                  </a:moveTo>
                  <a:cubicBezTo>
                    <a:pt x="105717" y="10180"/>
                    <a:pt x="65559" y="204754"/>
                    <a:pt x="64067" y="211483"/>
                  </a:cubicBezTo>
                  <a:lnTo>
                    <a:pt x="0" y="211483"/>
                  </a:lnTo>
                  <a:cubicBezTo>
                    <a:pt x="2080" y="201279"/>
                    <a:pt x="42336" y="6754"/>
                    <a:pt x="43706" y="0"/>
                  </a:cubicBezTo>
                  <a:lnTo>
                    <a:pt x="107871" y="0"/>
                  </a:lnTo>
                </a:path>
              </a:pathLst>
            </a:custGeom>
            <a:solidFill>
              <a:srgbClr val="1D1D1B"/>
            </a:solidFill>
            <a:ln w="24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2F2DF83-250C-F04A-49DB-7495167F5708}"/>
                </a:ext>
              </a:extLst>
            </p:cNvPr>
            <p:cNvSpPr/>
            <p:nvPr/>
          </p:nvSpPr>
          <p:spPr>
            <a:xfrm>
              <a:off x="1063914" y="616729"/>
              <a:ext cx="211120" cy="292998"/>
            </a:xfrm>
            <a:custGeom>
              <a:avLst/>
              <a:gdLst>
                <a:gd name="connsiteX0" fmla="*/ 77530 w 211120"/>
                <a:gd name="connsiteY0" fmla="*/ 108678 h 292998"/>
                <a:gd name="connsiteX1" fmla="*/ 77653 w 211120"/>
                <a:gd name="connsiteY1" fmla="*/ 159873 h 292998"/>
                <a:gd name="connsiteX2" fmla="*/ 92017 w 211120"/>
                <a:gd name="connsiteY2" fmla="*/ 165648 h 292998"/>
                <a:gd name="connsiteX3" fmla="*/ 128015 w 211120"/>
                <a:gd name="connsiteY3" fmla="*/ 110587 h 292998"/>
                <a:gd name="connsiteX4" fmla="*/ 128945 w 211120"/>
                <a:gd name="connsiteY4" fmla="*/ 51195 h 292998"/>
                <a:gd name="connsiteX5" fmla="*/ 115265 w 211120"/>
                <a:gd name="connsiteY5" fmla="*/ 45615 h 292998"/>
                <a:gd name="connsiteX6" fmla="*/ 77555 w 211120"/>
                <a:gd name="connsiteY6" fmla="*/ 108703 h 292998"/>
                <a:gd name="connsiteX7" fmla="*/ 18750 w 211120"/>
                <a:gd name="connsiteY7" fmla="*/ 198269 h 292998"/>
                <a:gd name="connsiteX8" fmla="*/ 12191 w 211120"/>
                <a:gd name="connsiteY8" fmla="*/ 113352 h 292998"/>
                <a:gd name="connsiteX9" fmla="*/ 100020 w 211120"/>
                <a:gd name="connsiteY9" fmla="*/ 0 h 292998"/>
                <a:gd name="connsiteX10" fmla="*/ 140740 w 211120"/>
                <a:gd name="connsiteY10" fmla="*/ 32205 h 292998"/>
                <a:gd name="connsiteX11" fmla="*/ 141083 w 211120"/>
                <a:gd name="connsiteY11" fmla="*/ 36340 h 292998"/>
                <a:gd name="connsiteX12" fmla="*/ 145586 w 211120"/>
                <a:gd name="connsiteY12" fmla="*/ 36340 h 292998"/>
                <a:gd name="connsiteX13" fmla="*/ 151899 w 211120"/>
                <a:gd name="connsiteY13" fmla="*/ 5775 h 292998"/>
                <a:gd name="connsiteX14" fmla="*/ 211121 w 211120"/>
                <a:gd name="connsiteY14" fmla="*/ 5775 h 292998"/>
                <a:gd name="connsiteX15" fmla="*/ 167096 w 211120"/>
                <a:gd name="connsiteY15" fmla="*/ 217259 h 292998"/>
                <a:gd name="connsiteX16" fmla="*/ 64732 w 211120"/>
                <a:gd name="connsiteY16" fmla="*/ 292998 h 292998"/>
                <a:gd name="connsiteX17" fmla="*/ 102 w 211120"/>
                <a:gd name="connsiteY17" fmla="*/ 250418 h 292998"/>
                <a:gd name="connsiteX18" fmla="*/ 910 w 211120"/>
                <a:gd name="connsiteY18" fmla="*/ 235294 h 292998"/>
                <a:gd name="connsiteX19" fmla="*/ 58638 w 211120"/>
                <a:gd name="connsiteY19" fmla="*/ 235294 h 292998"/>
                <a:gd name="connsiteX20" fmla="*/ 58638 w 211120"/>
                <a:gd name="connsiteY20" fmla="*/ 235343 h 292998"/>
                <a:gd name="connsiteX21" fmla="*/ 60718 w 211120"/>
                <a:gd name="connsiteY21" fmla="*/ 250197 h 292998"/>
                <a:gd name="connsiteX22" fmla="*/ 74276 w 211120"/>
                <a:gd name="connsiteY22" fmla="*/ 256609 h 292998"/>
                <a:gd name="connsiteX23" fmla="*/ 103739 w 211120"/>
                <a:gd name="connsiteY23" fmla="*/ 225653 h 292998"/>
                <a:gd name="connsiteX24" fmla="*/ 113503 w 211120"/>
                <a:gd name="connsiteY24" fmla="*/ 178227 h 292998"/>
                <a:gd name="connsiteX25" fmla="*/ 108780 w 211120"/>
                <a:gd name="connsiteY25" fmla="*/ 178227 h 292998"/>
                <a:gd name="connsiteX26" fmla="*/ 107410 w 211120"/>
                <a:gd name="connsiteY26" fmla="*/ 180453 h 292998"/>
                <a:gd name="connsiteX27" fmla="*/ 50489 w 211120"/>
                <a:gd name="connsiteY27" fmla="*/ 211239 h 292998"/>
                <a:gd name="connsiteX28" fmla="*/ 18750 w 211120"/>
                <a:gd name="connsiteY28" fmla="*/ 198293 h 292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11120" h="292998">
                  <a:moveTo>
                    <a:pt x="77530" y="108678"/>
                  </a:moveTo>
                  <a:cubicBezTo>
                    <a:pt x="71094" y="140075"/>
                    <a:pt x="71314" y="152066"/>
                    <a:pt x="77653" y="159873"/>
                  </a:cubicBezTo>
                  <a:cubicBezTo>
                    <a:pt x="80858" y="163788"/>
                    <a:pt x="85581" y="165648"/>
                    <a:pt x="92017" y="165648"/>
                  </a:cubicBezTo>
                  <a:cubicBezTo>
                    <a:pt x="110102" y="165648"/>
                    <a:pt x="118814" y="154709"/>
                    <a:pt x="128015" y="110587"/>
                  </a:cubicBezTo>
                  <a:cubicBezTo>
                    <a:pt x="134573" y="78970"/>
                    <a:pt x="135283" y="58928"/>
                    <a:pt x="128945" y="51195"/>
                  </a:cubicBezTo>
                  <a:cubicBezTo>
                    <a:pt x="125960" y="47450"/>
                    <a:pt x="121383" y="45615"/>
                    <a:pt x="115265" y="45615"/>
                  </a:cubicBezTo>
                  <a:cubicBezTo>
                    <a:pt x="96643" y="45615"/>
                    <a:pt x="86634" y="64581"/>
                    <a:pt x="77555" y="108703"/>
                  </a:cubicBezTo>
                  <a:moveTo>
                    <a:pt x="18750" y="198269"/>
                  </a:moveTo>
                  <a:cubicBezTo>
                    <a:pt x="5853" y="182436"/>
                    <a:pt x="3332" y="157621"/>
                    <a:pt x="12191" y="113352"/>
                  </a:cubicBezTo>
                  <a:cubicBezTo>
                    <a:pt x="31622" y="17008"/>
                    <a:pt x="68182" y="0"/>
                    <a:pt x="100020" y="0"/>
                  </a:cubicBezTo>
                  <a:cubicBezTo>
                    <a:pt x="115192" y="0"/>
                    <a:pt x="137975" y="5604"/>
                    <a:pt x="140740" y="32205"/>
                  </a:cubicBezTo>
                  <a:lnTo>
                    <a:pt x="141083" y="36340"/>
                  </a:lnTo>
                  <a:lnTo>
                    <a:pt x="145586" y="36340"/>
                  </a:lnTo>
                  <a:cubicBezTo>
                    <a:pt x="145586" y="36340"/>
                    <a:pt x="150749" y="11306"/>
                    <a:pt x="151899" y="5775"/>
                  </a:cubicBezTo>
                  <a:lnTo>
                    <a:pt x="211121" y="5775"/>
                  </a:lnTo>
                  <a:cubicBezTo>
                    <a:pt x="208943" y="16176"/>
                    <a:pt x="167096" y="217259"/>
                    <a:pt x="167096" y="217259"/>
                  </a:cubicBezTo>
                  <a:cubicBezTo>
                    <a:pt x="156622" y="267817"/>
                    <a:pt x="124198" y="292998"/>
                    <a:pt x="64732" y="292998"/>
                  </a:cubicBezTo>
                  <a:cubicBezTo>
                    <a:pt x="9524" y="292998"/>
                    <a:pt x="1375" y="260476"/>
                    <a:pt x="102" y="250418"/>
                  </a:cubicBezTo>
                  <a:cubicBezTo>
                    <a:pt x="-363" y="246600"/>
                    <a:pt x="910" y="235294"/>
                    <a:pt x="910" y="235294"/>
                  </a:cubicBezTo>
                  <a:lnTo>
                    <a:pt x="58638" y="235294"/>
                  </a:lnTo>
                  <a:lnTo>
                    <a:pt x="58638" y="235343"/>
                  </a:lnTo>
                  <a:cubicBezTo>
                    <a:pt x="58638" y="240507"/>
                    <a:pt x="58981" y="248068"/>
                    <a:pt x="60718" y="250197"/>
                  </a:cubicBezTo>
                  <a:cubicBezTo>
                    <a:pt x="63116" y="253134"/>
                    <a:pt x="65074" y="256609"/>
                    <a:pt x="74276" y="256609"/>
                  </a:cubicBezTo>
                  <a:cubicBezTo>
                    <a:pt x="86364" y="256609"/>
                    <a:pt x="97988" y="253061"/>
                    <a:pt x="103739" y="225653"/>
                  </a:cubicBezTo>
                  <a:lnTo>
                    <a:pt x="113503" y="178227"/>
                  </a:lnTo>
                  <a:lnTo>
                    <a:pt x="108780" y="178227"/>
                  </a:lnTo>
                  <a:lnTo>
                    <a:pt x="107410" y="180453"/>
                  </a:lnTo>
                  <a:cubicBezTo>
                    <a:pt x="95664" y="200912"/>
                    <a:pt x="73713" y="211239"/>
                    <a:pt x="50489" y="211239"/>
                  </a:cubicBezTo>
                  <a:cubicBezTo>
                    <a:pt x="36222" y="211239"/>
                    <a:pt x="25773" y="207005"/>
                    <a:pt x="18750" y="198293"/>
                  </a:cubicBezTo>
                  <a:close/>
                </a:path>
              </a:pathLst>
            </a:custGeom>
            <a:solidFill>
              <a:srgbClr val="1D1D1B"/>
            </a:solidFill>
            <a:ln w="24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1B6F300-C479-9548-6C0A-E40F1E9D804A}"/>
                </a:ext>
              </a:extLst>
            </p:cNvPr>
            <p:cNvSpPr/>
            <p:nvPr/>
          </p:nvSpPr>
          <p:spPr>
            <a:xfrm>
              <a:off x="921005" y="616705"/>
              <a:ext cx="168584" cy="217258"/>
            </a:xfrm>
            <a:custGeom>
              <a:avLst/>
              <a:gdLst>
                <a:gd name="connsiteX0" fmla="*/ 162393 w 168584"/>
                <a:gd name="connsiteY0" fmla="*/ 0 h 217258"/>
                <a:gd name="connsiteX1" fmla="*/ 104200 w 168584"/>
                <a:gd name="connsiteY1" fmla="*/ 38371 h 217258"/>
                <a:gd name="connsiteX2" fmla="*/ 102952 w 168584"/>
                <a:gd name="connsiteY2" fmla="*/ 40794 h 217258"/>
                <a:gd name="connsiteX3" fmla="*/ 98229 w 168584"/>
                <a:gd name="connsiteY3" fmla="*/ 40794 h 217258"/>
                <a:gd name="connsiteX4" fmla="*/ 105473 w 168584"/>
                <a:gd name="connsiteY4" fmla="*/ 5775 h 217258"/>
                <a:gd name="connsiteX5" fmla="*/ 99942 w 168584"/>
                <a:gd name="connsiteY5" fmla="*/ 5775 h 217258"/>
                <a:gd name="connsiteX6" fmla="*/ 99942 w 168584"/>
                <a:gd name="connsiteY6" fmla="*/ 5726 h 217258"/>
                <a:gd name="connsiteX7" fmla="*/ 38983 w 168584"/>
                <a:gd name="connsiteY7" fmla="*/ 5726 h 217258"/>
                <a:gd name="connsiteX8" fmla="*/ 39668 w 168584"/>
                <a:gd name="connsiteY8" fmla="*/ 14169 h 217258"/>
                <a:gd name="connsiteX9" fmla="*/ 37026 w 168584"/>
                <a:gd name="connsiteY9" fmla="*/ 38200 h 217258"/>
                <a:gd name="connsiteX10" fmla="*/ 0 w 168584"/>
                <a:gd name="connsiteY10" fmla="*/ 217259 h 217258"/>
                <a:gd name="connsiteX11" fmla="*/ 64164 w 168584"/>
                <a:gd name="connsiteY11" fmla="*/ 217259 h 217258"/>
                <a:gd name="connsiteX12" fmla="*/ 88196 w 168584"/>
                <a:gd name="connsiteY12" fmla="*/ 100578 h 217258"/>
                <a:gd name="connsiteX13" fmla="*/ 141886 w 168584"/>
                <a:gd name="connsiteY13" fmla="*/ 57875 h 217258"/>
                <a:gd name="connsiteX14" fmla="*/ 156373 w 168584"/>
                <a:gd name="connsiteY14" fmla="*/ 58805 h 217258"/>
                <a:gd name="connsiteX15" fmla="*/ 168585 w 168584"/>
                <a:gd name="connsiteY15" fmla="*/ 0 h 217258"/>
                <a:gd name="connsiteX16" fmla="*/ 162369 w 168584"/>
                <a:gd name="connsiteY16" fmla="*/ 0 h 217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584" h="217258">
                  <a:moveTo>
                    <a:pt x="162393" y="0"/>
                  </a:moveTo>
                  <a:cubicBezTo>
                    <a:pt x="141348" y="0"/>
                    <a:pt x="116387" y="14756"/>
                    <a:pt x="104200" y="38371"/>
                  </a:cubicBezTo>
                  <a:lnTo>
                    <a:pt x="102952" y="40794"/>
                  </a:lnTo>
                  <a:lnTo>
                    <a:pt x="98229" y="40794"/>
                  </a:lnTo>
                  <a:cubicBezTo>
                    <a:pt x="98229" y="40794"/>
                    <a:pt x="103857" y="13533"/>
                    <a:pt x="105473" y="5775"/>
                  </a:cubicBezTo>
                  <a:lnTo>
                    <a:pt x="99942" y="5775"/>
                  </a:lnTo>
                  <a:lnTo>
                    <a:pt x="99942" y="5726"/>
                  </a:lnTo>
                  <a:lnTo>
                    <a:pt x="38983" y="5726"/>
                  </a:lnTo>
                  <a:cubicBezTo>
                    <a:pt x="39326" y="8394"/>
                    <a:pt x="39668" y="11184"/>
                    <a:pt x="39668" y="14169"/>
                  </a:cubicBezTo>
                  <a:cubicBezTo>
                    <a:pt x="39668" y="20972"/>
                    <a:pt x="38739" y="28779"/>
                    <a:pt x="37026" y="38200"/>
                  </a:cubicBezTo>
                  <a:cubicBezTo>
                    <a:pt x="25181" y="95635"/>
                    <a:pt x="1591" y="209501"/>
                    <a:pt x="0" y="217259"/>
                  </a:cubicBezTo>
                  <a:lnTo>
                    <a:pt x="64164" y="217259"/>
                  </a:lnTo>
                  <a:cubicBezTo>
                    <a:pt x="68178" y="197412"/>
                    <a:pt x="88196" y="100578"/>
                    <a:pt x="88196" y="100578"/>
                  </a:cubicBezTo>
                  <a:cubicBezTo>
                    <a:pt x="94289" y="71433"/>
                    <a:pt x="111297" y="57875"/>
                    <a:pt x="141886" y="57875"/>
                  </a:cubicBezTo>
                  <a:cubicBezTo>
                    <a:pt x="147172" y="57875"/>
                    <a:pt x="151895" y="58169"/>
                    <a:pt x="156373" y="58805"/>
                  </a:cubicBezTo>
                  <a:cubicBezTo>
                    <a:pt x="157891" y="51953"/>
                    <a:pt x="166847" y="8663"/>
                    <a:pt x="168585" y="0"/>
                  </a:cubicBezTo>
                  <a:lnTo>
                    <a:pt x="162369" y="0"/>
                  </a:lnTo>
                </a:path>
              </a:pathLst>
            </a:custGeom>
            <a:solidFill>
              <a:srgbClr val="1D1D1B"/>
            </a:solidFill>
            <a:ln w="24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50EBE66-F0A9-E8DD-8B08-6F5544E54D5D}"/>
                </a:ext>
              </a:extLst>
            </p:cNvPr>
            <p:cNvSpPr/>
            <p:nvPr/>
          </p:nvSpPr>
          <p:spPr>
            <a:xfrm>
              <a:off x="731007" y="616680"/>
              <a:ext cx="195871" cy="223009"/>
            </a:xfrm>
            <a:custGeom>
              <a:avLst/>
              <a:gdLst>
                <a:gd name="connsiteX0" fmla="*/ 124708 w 195871"/>
                <a:gd name="connsiteY0" fmla="*/ 110881 h 223009"/>
                <a:gd name="connsiteX1" fmla="*/ 121160 w 195871"/>
                <a:gd name="connsiteY1" fmla="*/ 112912 h 223009"/>
                <a:gd name="connsiteX2" fmla="*/ 103442 w 195871"/>
                <a:gd name="connsiteY2" fmla="*/ 117145 h 223009"/>
                <a:gd name="connsiteX3" fmla="*/ 89763 w 195871"/>
                <a:gd name="connsiteY3" fmla="*/ 121452 h 223009"/>
                <a:gd name="connsiteX4" fmla="*/ 66074 w 195871"/>
                <a:gd name="connsiteY4" fmla="*/ 153217 h 223009"/>
                <a:gd name="connsiteX5" fmla="*/ 69647 w 195871"/>
                <a:gd name="connsiteY5" fmla="*/ 176587 h 223009"/>
                <a:gd name="connsiteX6" fmla="*/ 83571 w 195871"/>
                <a:gd name="connsiteY6" fmla="*/ 182729 h 223009"/>
                <a:gd name="connsiteX7" fmla="*/ 118297 w 195871"/>
                <a:gd name="connsiteY7" fmla="*/ 142865 h 223009"/>
                <a:gd name="connsiteX8" fmla="*/ 124855 w 195871"/>
                <a:gd name="connsiteY8" fmla="*/ 110881 h 223009"/>
                <a:gd name="connsiteX9" fmla="*/ 124733 w 195871"/>
                <a:gd name="connsiteY9" fmla="*/ 110881 h 223009"/>
                <a:gd name="connsiteX10" fmla="*/ 125393 w 195871"/>
                <a:gd name="connsiteY10" fmla="*/ 24 h 223009"/>
                <a:gd name="connsiteX11" fmla="*/ 187600 w 195871"/>
                <a:gd name="connsiteY11" fmla="*/ 17987 h 223009"/>
                <a:gd name="connsiteX12" fmla="*/ 195871 w 195871"/>
                <a:gd name="connsiteY12" fmla="*/ 44636 h 223009"/>
                <a:gd name="connsiteX13" fmla="*/ 193449 w 195871"/>
                <a:gd name="connsiteY13" fmla="*/ 65535 h 223009"/>
                <a:gd name="connsiteX14" fmla="*/ 171155 w 195871"/>
                <a:gd name="connsiteY14" fmla="*/ 173185 h 223009"/>
                <a:gd name="connsiteX15" fmla="*/ 166334 w 195871"/>
                <a:gd name="connsiteY15" fmla="*/ 208914 h 223009"/>
                <a:gd name="connsiteX16" fmla="*/ 167019 w 195871"/>
                <a:gd name="connsiteY16" fmla="*/ 217283 h 223009"/>
                <a:gd name="connsiteX17" fmla="*/ 106061 w 195871"/>
                <a:gd name="connsiteY17" fmla="*/ 217283 h 223009"/>
                <a:gd name="connsiteX18" fmla="*/ 105938 w 195871"/>
                <a:gd name="connsiteY18" fmla="*/ 215350 h 223009"/>
                <a:gd name="connsiteX19" fmla="*/ 106624 w 195871"/>
                <a:gd name="connsiteY19" fmla="*/ 201254 h 223009"/>
                <a:gd name="connsiteX20" fmla="*/ 107309 w 195871"/>
                <a:gd name="connsiteY20" fmla="*/ 192445 h 223009"/>
                <a:gd name="connsiteX21" fmla="*/ 103858 w 195871"/>
                <a:gd name="connsiteY21" fmla="*/ 192445 h 223009"/>
                <a:gd name="connsiteX22" fmla="*/ 102586 w 195871"/>
                <a:gd name="connsiteY22" fmla="*/ 194500 h 223009"/>
                <a:gd name="connsiteX23" fmla="*/ 45420 w 195871"/>
                <a:gd name="connsiteY23" fmla="*/ 223010 h 223009"/>
                <a:gd name="connsiteX24" fmla="*/ 7832 w 195871"/>
                <a:gd name="connsiteY24" fmla="*/ 209526 h 223009"/>
                <a:gd name="connsiteX25" fmla="*/ 2203 w 195871"/>
                <a:gd name="connsiteY25" fmla="*/ 163666 h 223009"/>
                <a:gd name="connsiteX26" fmla="*/ 74639 w 195871"/>
                <a:gd name="connsiteY26" fmla="*/ 96198 h 223009"/>
                <a:gd name="connsiteX27" fmla="*/ 104984 w 195871"/>
                <a:gd name="connsiteY27" fmla="*/ 89248 h 223009"/>
                <a:gd name="connsiteX28" fmla="*/ 135011 w 195871"/>
                <a:gd name="connsiteY28" fmla="*/ 61717 h 223009"/>
                <a:gd name="connsiteX29" fmla="*/ 132147 w 195871"/>
                <a:gd name="connsiteY29" fmla="*/ 42067 h 223009"/>
                <a:gd name="connsiteX30" fmla="*/ 116045 w 195871"/>
                <a:gd name="connsiteY30" fmla="*/ 35875 h 223009"/>
                <a:gd name="connsiteX31" fmla="*/ 85676 w 195871"/>
                <a:gd name="connsiteY31" fmla="*/ 65192 h 223009"/>
                <a:gd name="connsiteX32" fmla="*/ 31300 w 195871"/>
                <a:gd name="connsiteY32" fmla="*/ 65192 h 223009"/>
                <a:gd name="connsiteX33" fmla="*/ 125369 w 195871"/>
                <a:gd name="connsiteY33" fmla="*/ 0 h 223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5871" h="223009">
                  <a:moveTo>
                    <a:pt x="124708" y="110881"/>
                  </a:moveTo>
                  <a:cubicBezTo>
                    <a:pt x="124708" y="110881"/>
                    <a:pt x="123460" y="111982"/>
                    <a:pt x="121160" y="112912"/>
                  </a:cubicBezTo>
                  <a:cubicBezTo>
                    <a:pt x="117244" y="114429"/>
                    <a:pt x="108728" y="115800"/>
                    <a:pt x="103442" y="117145"/>
                  </a:cubicBezTo>
                  <a:cubicBezTo>
                    <a:pt x="99307" y="118173"/>
                    <a:pt x="94706" y="119323"/>
                    <a:pt x="89763" y="121452"/>
                  </a:cubicBezTo>
                  <a:cubicBezTo>
                    <a:pt x="76426" y="127056"/>
                    <a:pt x="69623" y="136282"/>
                    <a:pt x="66074" y="153217"/>
                  </a:cubicBezTo>
                  <a:cubicBezTo>
                    <a:pt x="64019" y="163103"/>
                    <a:pt x="65291" y="171228"/>
                    <a:pt x="69647" y="176587"/>
                  </a:cubicBezTo>
                  <a:cubicBezTo>
                    <a:pt x="72877" y="180625"/>
                    <a:pt x="77698" y="182729"/>
                    <a:pt x="83571" y="182729"/>
                  </a:cubicBezTo>
                  <a:cubicBezTo>
                    <a:pt x="107260" y="182729"/>
                    <a:pt x="114724" y="159995"/>
                    <a:pt x="118297" y="142865"/>
                  </a:cubicBezTo>
                  <a:lnTo>
                    <a:pt x="124855" y="110881"/>
                  </a:lnTo>
                  <a:lnTo>
                    <a:pt x="124733" y="110881"/>
                  </a:lnTo>
                  <a:moveTo>
                    <a:pt x="125393" y="24"/>
                  </a:moveTo>
                  <a:cubicBezTo>
                    <a:pt x="157940" y="24"/>
                    <a:pt x="177713" y="5726"/>
                    <a:pt x="187600" y="17987"/>
                  </a:cubicBezTo>
                  <a:cubicBezTo>
                    <a:pt x="193008" y="24618"/>
                    <a:pt x="195774" y="33502"/>
                    <a:pt x="195871" y="44636"/>
                  </a:cubicBezTo>
                  <a:cubicBezTo>
                    <a:pt x="195871" y="50901"/>
                    <a:pt x="195064" y="57802"/>
                    <a:pt x="193449" y="65535"/>
                  </a:cubicBezTo>
                  <a:lnTo>
                    <a:pt x="171155" y="173185"/>
                  </a:lnTo>
                  <a:cubicBezTo>
                    <a:pt x="168170" y="188089"/>
                    <a:pt x="166212" y="199443"/>
                    <a:pt x="166334" y="208914"/>
                  </a:cubicBezTo>
                  <a:cubicBezTo>
                    <a:pt x="166334" y="211924"/>
                    <a:pt x="166554" y="214689"/>
                    <a:pt x="167019" y="217283"/>
                  </a:cubicBezTo>
                  <a:lnTo>
                    <a:pt x="106061" y="217283"/>
                  </a:lnTo>
                  <a:cubicBezTo>
                    <a:pt x="106061" y="216647"/>
                    <a:pt x="105938" y="215986"/>
                    <a:pt x="105938" y="215350"/>
                  </a:cubicBezTo>
                  <a:cubicBezTo>
                    <a:pt x="105938" y="210847"/>
                    <a:pt x="106281" y="206149"/>
                    <a:pt x="106624" y="201254"/>
                  </a:cubicBezTo>
                  <a:lnTo>
                    <a:pt x="107309" y="192445"/>
                  </a:lnTo>
                  <a:lnTo>
                    <a:pt x="103858" y="192445"/>
                  </a:lnTo>
                  <a:lnTo>
                    <a:pt x="102586" y="194500"/>
                  </a:lnTo>
                  <a:cubicBezTo>
                    <a:pt x="91549" y="212144"/>
                    <a:pt x="66710" y="223010"/>
                    <a:pt x="45420" y="223010"/>
                  </a:cubicBezTo>
                  <a:cubicBezTo>
                    <a:pt x="27825" y="223010"/>
                    <a:pt x="15173" y="218507"/>
                    <a:pt x="7832" y="209526"/>
                  </a:cubicBezTo>
                  <a:cubicBezTo>
                    <a:pt x="-121" y="199688"/>
                    <a:pt x="-2055" y="184222"/>
                    <a:pt x="2203" y="163666"/>
                  </a:cubicBezTo>
                  <a:cubicBezTo>
                    <a:pt x="10475" y="123484"/>
                    <a:pt x="28779" y="106500"/>
                    <a:pt x="74639" y="96198"/>
                  </a:cubicBezTo>
                  <a:lnTo>
                    <a:pt x="104984" y="89248"/>
                  </a:lnTo>
                  <a:cubicBezTo>
                    <a:pt x="123044" y="85283"/>
                    <a:pt x="131780" y="77330"/>
                    <a:pt x="135011" y="61717"/>
                  </a:cubicBezTo>
                  <a:cubicBezTo>
                    <a:pt x="136748" y="53177"/>
                    <a:pt x="135818" y="46594"/>
                    <a:pt x="132147" y="42067"/>
                  </a:cubicBezTo>
                  <a:cubicBezTo>
                    <a:pt x="128819" y="37931"/>
                    <a:pt x="123289" y="35875"/>
                    <a:pt x="116045" y="35875"/>
                  </a:cubicBezTo>
                  <a:cubicBezTo>
                    <a:pt x="99723" y="35875"/>
                    <a:pt x="91084" y="44245"/>
                    <a:pt x="85676" y="65192"/>
                  </a:cubicBezTo>
                  <a:lnTo>
                    <a:pt x="31300" y="65192"/>
                  </a:lnTo>
                  <a:cubicBezTo>
                    <a:pt x="45910" y="8663"/>
                    <a:pt x="96150" y="0"/>
                    <a:pt x="125369" y="0"/>
                  </a:cubicBezTo>
                  <a:close/>
                </a:path>
              </a:pathLst>
            </a:custGeom>
            <a:solidFill>
              <a:srgbClr val="1D1D1B"/>
            </a:solidFill>
            <a:ln w="24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87EEC03-CDF8-D846-2CD7-51BF7AFACEA8}"/>
                </a:ext>
              </a:extLst>
            </p:cNvPr>
            <p:cNvSpPr/>
            <p:nvPr/>
          </p:nvSpPr>
          <p:spPr>
            <a:xfrm>
              <a:off x="533407" y="550607"/>
              <a:ext cx="214657" cy="293218"/>
            </a:xfrm>
            <a:custGeom>
              <a:avLst/>
              <a:gdLst>
                <a:gd name="connsiteX0" fmla="*/ 12571 w 214657"/>
                <a:gd name="connsiteY0" fmla="*/ 272369 h 293218"/>
                <a:gd name="connsiteX1" fmla="*/ 10173 w 214657"/>
                <a:gd name="connsiteY1" fmla="*/ 147515 h 293218"/>
                <a:gd name="connsiteX2" fmla="*/ 140925 w 214657"/>
                <a:gd name="connsiteY2" fmla="*/ 0 h 293218"/>
                <a:gd name="connsiteX3" fmla="*/ 203376 w 214657"/>
                <a:gd name="connsiteY3" fmla="*/ 21217 h 293218"/>
                <a:gd name="connsiteX4" fmla="*/ 214657 w 214657"/>
                <a:gd name="connsiteY4" fmla="*/ 58365 h 293218"/>
                <a:gd name="connsiteX5" fmla="*/ 211550 w 214657"/>
                <a:gd name="connsiteY5" fmla="*/ 86605 h 293218"/>
                <a:gd name="connsiteX6" fmla="*/ 208442 w 214657"/>
                <a:gd name="connsiteY6" fmla="*/ 101361 h 293218"/>
                <a:gd name="connsiteX7" fmla="*/ 145329 w 214657"/>
                <a:gd name="connsiteY7" fmla="*/ 101361 h 293218"/>
                <a:gd name="connsiteX8" fmla="*/ 149930 w 214657"/>
                <a:gd name="connsiteY8" fmla="*/ 64654 h 293218"/>
                <a:gd name="connsiteX9" fmla="*/ 146822 w 214657"/>
                <a:gd name="connsiteY9" fmla="*/ 49384 h 293218"/>
                <a:gd name="connsiteX10" fmla="*/ 132580 w 214657"/>
                <a:gd name="connsiteY10" fmla="*/ 42311 h 293218"/>
                <a:gd name="connsiteX11" fmla="*/ 79550 w 214657"/>
                <a:gd name="connsiteY11" fmla="*/ 145704 h 293218"/>
                <a:gd name="connsiteX12" fmla="*/ 72306 w 214657"/>
                <a:gd name="connsiteY12" fmla="*/ 244373 h 293218"/>
                <a:gd name="connsiteX13" fmla="*/ 88971 w 214657"/>
                <a:gd name="connsiteY13" fmla="*/ 250907 h 293218"/>
                <a:gd name="connsiteX14" fmla="*/ 130720 w 214657"/>
                <a:gd name="connsiteY14" fmla="*/ 179646 h 293218"/>
                <a:gd name="connsiteX15" fmla="*/ 194297 w 214657"/>
                <a:gd name="connsiteY15" fmla="*/ 179646 h 293218"/>
                <a:gd name="connsiteX16" fmla="*/ 190969 w 214657"/>
                <a:gd name="connsiteY16" fmla="*/ 195797 h 293218"/>
                <a:gd name="connsiteX17" fmla="*/ 78400 w 214657"/>
                <a:gd name="connsiteY17" fmla="*/ 293219 h 293218"/>
                <a:gd name="connsiteX18" fmla="*/ 12620 w 214657"/>
                <a:gd name="connsiteY18" fmla="*/ 272369 h 293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4657" h="293218">
                  <a:moveTo>
                    <a:pt x="12571" y="272369"/>
                  </a:moveTo>
                  <a:cubicBezTo>
                    <a:pt x="-3409" y="252694"/>
                    <a:pt x="-4094" y="216549"/>
                    <a:pt x="10173" y="147515"/>
                  </a:cubicBezTo>
                  <a:cubicBezTo>
                    <a:pt x="33054" y="37270"/>
                    <a:pt x="65944" y="0"/>
                    <a:pt x="140925" y="0"/>
                  </a:cubicBezTo>
                  <a:cubicBezTo>
                    <a:pt x="170829" y="0"/>
                    <a:pt x="191850" y="7170"/>
                    <a:pt x="203376" y="21217"/>
                  </a:cubicBezTo>
                  <a:cubicBezTo>
                    <a:pt x="210742" y="30369"/>
                    <a:pt x="214535" y="42776"/>
                    <a:pt x="214657" y="58365"/>
                  </a:cubicBezTo>
                  <a:cubicBezTo>
                    <a:pt x="214657" y="66856"/>
                    <a:pt x="213605" y="76253"/>
                    <a:pt x="211550" y="86605"/>
                  </a:cubicBezTo>
                  <a:cubicBezTo>
                    <a:pt x="211550" y="86605"/>
                    <a:pt x="209592" y="96026"/>
                    <a:pt x="208442" y="101361"/>
                  </a:cubicBezTo>
                  <a:lnTo>
                    <a:pt x="145329" y="101361"/>
                  </a:lnTo>
                  <a:cubicBezTo>
                    <a:pt x="145329" y="101361"/>
                    <a:pt x="150052" y="71286"/>
                    <a:pt x="149930" y="64654"/>
                  </a:cubicBezTo>
                  <a:cubicBezTo>
                    <a:pt x="149930" y="57141"/>
                    <a:pt x="149588" y="53128"/>
                    <a:pt x="146822" y="49384"/>
                  </a:cubicBezTo>
                  <a:cubicBezTo>
                    <a:pt x="143837" y="45444"/>
                    <a:pt x="139481" y="42311"/>
                    <a:pt x="132580" y="42311"/>
                  </a:cubicBezTo>
                  <a:cubicBezTo>
                    <a:pt x="104633" y="42311"/>
                    <a:pt x="95432" y="68888"/>
                    <a:pt x="79550" y="145704"/>
                  </a:cubicBezTo>
                  <a:cubicBezTo>
                    <a:pt x="67265" y="205317"/>
                    <a:pt x="62762" y="232700"/>
                    <a:pt x="72306" y="244373"/>
                  </a:cubicBezTo>
                  <a:cubicBezTo>
                    <a:pt x="75977" y="248803"/>
                    <a:pt x="81385" y="250907"/>
                    <a:pt x="88971" y="250907"/>
                  </a:cubicBezTo>
                  <a:cubicBezTo>
                    <a:pt x="110947" y="250907"/>
                    <a:pt x="119683" y="232089"/>
                    <a:pt x="130720" y="179646"/>
                  </a:cubicBezTo>
                  <a:lnTo>
                    <a:pt x="194297" y="179646"/>
                  </a:lnTo>
                  <a:cubicBezTo>
                    <a:pt x="193025" y="185739"/>
                    <a:pt x="190969" y="195797"/>
                    <a:pt x="190969" y="195797"/>
                  </a:cubicBezTo>
                  <a:cubicBezTo>
                    <a:pt x="177632" y="260427"/>
                    <a:pt x="139701" y="293219"/>
                    <a:pt x="78400" y="293219"/>
                  </a:cubicBezTo>
                  <a:cubicBezTo>
                    <a:pt x="45143" y="293219"/>
                    <a:pt x="24220" y="286538"/>
                    <a:pt x="12620" y="272369"/>
                  </a:cubicBezTo>
                </a:path>
              </a:pathLst>
            </a:custGeom>
            <a:solidFill>
              <a:srgbClr val="1D1D1B"/>
            </a:solidFill>
            <a:ln w="24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B6ADB12-3F7F-1E95-F4D6-5E81B1F27F18}"/>
                </a:ext>
              </a:extLst>
            </p:cNvPr>
            <p:cNvSpPr/>
            <p:nvPr/>
          </p:nvSpPr>
          <p:spPr>
            <a:xfrm>
              <a:off x="899054" y="416194"/>
              <a:ext cx="476520" cy="187344"/>
            </a:xfrm>
            <a:custGeom>
              <a:avLst/>
              <a:gdLst>
                <a:gd name="connsiteX0" fmla="*/ 476388 w 476520"/>
                <a:gd name="connsiteY0" fmla="*/ 181349 h 187344"/>
                <a:gd name="connsiteX1" fmla="*/ 404270 w 476520"/>
                <a:gd name="connsiteY1" fmla="*/ 180566 h 187344"/>
                <a:gd name="connsiteX2" fmla="*/ 245132 w 476520"/>
                <a:gd name="connsiteY2" fmla="*/ 108693 h 187344"/>
                <a:gd name="connsiteX3" fmla="*/ 128402 w 476520"/>
                <a:gd name="connsiteY3" fmla="*/ 81676 h 187344"/>
                <a:gd name="connsiteX4" fmla="*/ 17497 w 476520"/>
                <a:gd name="connsiteY4" fmla="*/ 187345 h 187344"/>
                <a:gd name="connsiteX5" fmla="*/ 0 w 476520"/>
                <a:gd name="connsiteY5" fmla="*/ 181006 h 187344"/>
                <a:gd name="connsiteX6" fmla="*/ 210504 w 476520"/>
                <a:gd name="connsiteY6" fmla="*/ 4982 h 187344"/>
                <a:gd name="connsiteX7" fmla="*/ 476388 w 476520"/>
                <a:gd name="connsiteY7" fmla="*/ 181349 h 187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520" h="187344">
                  <a:moveTo>
                    <a:pt x="476388" y="181349"/>
                  </a:moveTo>
                  <a:cubicBezTo>
                    <a:pt x="476388" y="181349"/>
                    <a:pt x="433832" y="184653"/>
                    <a:pt x="404270" y="180566"/>
                  </a:cubicBezTo>
                  <a:cubicBezTo>
                    <a:pt x="336313" y="171218"/>
                    <a:pt x="273078" y="124306"/>
                    <a:pt x="245132" y="108693"/>
                  </a:cubicBezTo>
                  <a:cubicBezTo>
                    <a:pt x="184393" y="74824"/>
                    <a:pt x="159799" y="72793"/>
                    <a:pt x="128402" y="81676"/>
                  </a:cubicBezTo>
                  <a:cubicBezTo>
                    <a:pt x="76865" y="95699"/>
                    <a:pt x="46569" y="138034"/>
                    <a:pt x="17497" y="187345"/>
                  </a:cubicBezTo>
                  <a:cubicBezTo>
                    <a:pt x="11942" y="184628"/>
                    <a:pt x="6044" y="182524"/>
                    <a:pt x="0" y="181006"/>
                  </a:cubicBezTo>
                  <a:cubicBezTo>
                    <a:pt x="16641" y="145670"/>
                    <a:pt x="79900" y="32023"/>
                    <a:pt x="210504" y="4982"/>
                  </a:cubicBezTo>
                  <a:cubicBezTo>
                    <a:pt x="341281" y="-22157"/>
                    <a:pt x="481429" y="65085"/>
                    <a:pt x="476388" y="181349"/>
                  </a:cubicBezTo>
                  <a:close/>
                </a:path>
              </a:pathLst>
            </a:custGeom>
            <a:solidFill>
              <a:srgbClr val="008E38"/>
            </a:solidFill>
            <a:ln w="24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2466090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- Solid Leaf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8">
            <a:extLst>
              <a:ext uri="{FF2B5EF4-FFF2-40B4-BE49-F238E27FC236}">
                <a16:creationId xmlns:a16="http://schemas.microsoft.com/office/drawing/2014/main" id="{CAF5AEF1-203C-301E-9DE9-DB4CC6EDAA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1109785"/>
            <a:ext cx="8013700" cy="1141723"/>
          </a:xfrm>
        </p:spPr>
        <p:txBody>
          <a:bodyPr anchor="b"/>
          <a:lstStyle>
            <a:lvl1pPr>
              <a:defRPr sz="9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Thank you! 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20E3F55-0F9E-D892-D9F4-DB1A30C252C5}"/>
              </a:ext>
            </a:extLst>
          </p:cNvPr>
          <p:cNvSpPr/>
          <p:nvPr userDrawn="1"/>
        </p:nvSpPr>
        <p:spPr>
          <a:xfrm>
            <a:off x="0" y="765172"/>
            <a:ext cx="12192000" cy="6092828"/>
          </a:xfrm>
          <a:custGeom>
            <a:avLst/>
            <a:gdLst>
              <a:gd name="connsiteX0" fmla="*/ 12192000 w 12192000"/>
              <a:gd name="connsiteY0" fmla="*/ 0 h 6092828"/>
              <a:gd name="connsiteX1" fmla="*/ 12192000 w 12192000"/>
              <a:gd name="connsiteY1" fmla="*/ 6092828 h 6092828"/>
              <a:gd name="connsiteX2" fmla="*/ 4008297 w 12192000"/>
              <a:gd name="connsiteY2" fmla="*/ 6092828 h 6092828"/>
              <a:gd name="connsiteX3" fmla="*/ 3924284 w 12192000"/>
              <a:gd name="connsiteY3" fmla="*/ 6057765 h 6092828"/>
              <a:gd name="connsiteX4" fmla="*/ 287353 w 12192000"/>
              <a:gd name="connsiteY4" fmla="*/ 3521761 h 6092828"/>
              <a:gd name="connsiteX5" fmla="*/ 0 w 12192000"/>
              <a:gd name="connsiteY5" fmla="*/ 3216942 h 6092828"/>
              <a:gd name="connsiteX6" fmla="*/ 0 w 12192000"/>
              <a:gd name="connsiteY6" fmla="*/ 1841540 h 6092828"/>
              <a:gd name="connsiteX7" fmla="*/ 224544 w 12192000"/>
              <a:gd name="connsiteY7" fmla="*/ 2079124 h 6092828"/>
              <a:gd name="connsiteX8" fmla="*/ 2740156 w 12192000"/>
              <a:gd name="connsiteY8" fmla="*/ 3596847 h 6092828"/>
              <a:gd name="connsiteX9" fmla="*/ 7539700 w 12192000"/>
              <a:gd name="connsiteY9" fmla="*/ 2481307 h 6092828"/>
              <a:gd name="connsiteX10" fmla="*/ 12045478 w 12192000"/>
              <a:gd name="connsiteY10" fmla="*/ 51321 h 6092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6092828">
                <a:moveTo>
                  <a:pt x="12192000" y="0"/>
                </a:moveTo>
                <a:lnTo>
                  <a:pt x="12192000" y="6092828"/>
                </a:lnTo>
                <a:lnTo>
                  <a:pt x="4008297" y="6092828"/>
                </a:lnTo>
                <a:lnTo>
                  <a:pt x="3924284" y="6057765"/>
                </a:lnTo>
                <a:cubicBezTo>
                  <a:pt x="2444810" y="5404679"/>
                  <a:pt x="1242155" y="4482617"/>
                  <a:pt x="287353" y="3521761"/>
                </a:cubicBezTo>
                <a:lnTo>
                  <a:pt x="0" y="3216942"/>
                </a:lnTo>
                <a:lnTo>
                  <a:pt x="0" y="1841540"/>
                </a:lnTo>
                <a:lnTo>
                  <a:pt x="224544" y="2079124"/>
                </a:lnTo>
                <a:cubicBezTo>
                  <a:pt x="922591" y="2782606"/>
                  <a:pt x="1726879" y="3310396"/>
                  <a:pt x="2740156" y="3596847"/>
                </a:cubicBezTo>
                <a:cubicBezTo>
                  <a:pt x="4030310" y="3961182"/>
                  <a:pt x="5043955" y="3879281"/>
                  <a:pt x="7539700" y="2481307"/>
                </a:cubicBezTo>
                <a:cubicBezTo>
                  <a:pt x="8401826" y="1998626"/>
                  <a:pt x="10080887" y="789376"/>
                  <a:pt x="12045478" y="513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36E7592-5450-AD39-20C4-3D7ACC7FA1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400" y="6446043"/>
            <a:ext cx="604473" cy="2826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27619E0-872E-5B33-F515-E2E5E94132AA}"/>
              </a:ext>
            </a:extLst>
          </p:cNvPr>
          <p:cNvSpPr txBox="1"/>
          <p:nvPr userDrawn="1"/>
        </p:nvSpPr>
        <p:spPr>
          <a:xfrm>
            <a:off x="11222858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1000" smtClean="0">
                <a:solidFill>
                  <a:schemeClr val="bg1"/>
                </a:solidFill>
              </a:rPr>
              <a:pPr algn="r"/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369950-6DE5-1C0B-352A-73FC716CF3CD}"/>
              </a:ext>
            </a:extLst>
          </p:cNvPr>
          <p:cNvSpPr txBox="1"/>
          <p:nvPr userDrawn="1"/>
        </p:nvSpPr>
        <p:spPr>
          <a:xfrm>
            <a:off x="8064499" y="6286500"/>
            <a:ext cx="373380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ctr" defTabSz="457200" rtl="0" eaLnBrk="1" latinLnBrk="0" hangingPunct="1"/>
            <a:r>
              <a:rPr lang="en-US" altLang="en-US" sz="1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</a:t>
            </a:r>
            <a:r>
              <a:rPr lang="is-IS" altLang="en-US" sz="1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2024</a:t>
            </a:r>
            <a:r>
              <a:rPr lang="en-US" altLang="en-US" sz="1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Cargill, Incorporated.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567742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503B6A7-B82D-DAD9-5FFE-249BD192463A}"/>
              </a:ext>
            </a:extLst>
          </p:cNvPr>
          <p:cNvSpPr txBox="1"/>
          <p:nvPr userDrawn="1"/>
        </p:nvSpPr>
        <p:spPr>
          <a:xfrm>
            <a:off x="11222858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1000" smtClean="0">
                <a:solidFill>
                  <a:schemeClr val="tx1"/>
                </a:solidFill>
              </a:rPr>
              <a:pPr algn="r"/>
              <a:t>‹#›</a:t>
            </a:fld>
            <a:endParaRPr lang="en-US" sz="1400">
              <a:solidFill>
                <a:schemeClr val="tx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83E711-366D-A12B-98BF-D63E545D2240}"/>
              </a:ext>
            </a:extLst>
          </p:cNvPr>
          <p:cNvCxnSpPr>
            <a:cxnSpLocks/>
          </p:cNvCxnSpPr>
          <p:nvPr userDrawn="1"/>
        </p:nvCxnSpPr>
        <p:spPr>
          <a:xfrm>
            <a:off x="533400" y="6286500"/>
            <a:ext cx="11125200" cy="0"/>
          </a:xfrm>
          <a:prstGeom prst="line">
            <a:avLst/>
          </a:prstGeom>
          <a:ln w="15875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397BCA8F-4D60-B19B-C34D-598024984D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400" y="4095306"/>
            <a:ext cx="11125200" cy="550346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1600" b="0">
                <a:solidFill>
                  <a:srgbClr val="03441F"/>
                </a:solidFill>
              </a:defRPr>
            </a:lvl1pPr>
          </a:lstStyle>
          <a:p>
            <a:pPr lvl="0"/>
            <a:r>
              <a:rPr lang="en-GB"/>
              <a:t>Use this space to add a subtitle to the transition slide</a:t>
            </a:r>
          </a:p>
        </p:txBody>
      </p:sp>
      <p:sp>
        <p:nvSpPr>
          <p:cNvPr id="36" name="Title 28">
            <a:extLst>
              <a:ext uri="{FF2B5EF4-FFF2-40B4-BE49-F238E27FC236}">
                <a16:creationId xmlns:a16="http://schemas.microsoft.com/office/drawing/2014/main" id="{0F7FC169-4452-EDB8-AA94-41C139330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735591"/>
            <a:ext cx="11125200" cy="110640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77000"/>
              </a:lnSpc>
              <a:defRPr sz="6000" baseline="0"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9C3A3F-A207-7695-0088-8E00EE2DC92D}"/>
              </a:ext>
            </a:extLst>
          </p:cNvPr>
          <p:cNvSpPr txBox="1"/>
          <p:nvPr userDrawn="1"/>
        </p:nvSpPr>
        <p:spPr>
          <a:xfrm>
            <a:off x="9116291" y="6286500"/>
            <a:ext cx="2087420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altLang="en-US" sz="7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</a:t>
            </a:r>
            <a:fld id="{C06470ED-21C7-40ED-82BE-BAD6B405BEC9}" type="datetimeyyyy">
              <a:rPr lang="en-US" altLang="en-US" sz="7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2026</a:t>
            </a:fld>
            <a:r>
              <a:rPr lang="en-US" altLang="en-US" sz="7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Cargill, Incorporated. All rights reserved.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57628C1-E993-78A5-07C9-29E5B9EC32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401" y="6445226"/>
            <a:ext cx="606217" cy="2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78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+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43295D7-5B46-EE39-4574-9AA9ED06FB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7" cy="6858000"/>
          </a:xfrm>
          <a:custGeom>
            <a:avLst/>
            <a:gdLst>
              <a:gd name="connsiteX0" fmla="*/ 0 w 12191997"/>
              <a:gd name="connsiteY0" fmla="*/ 3178329 h 6858000"/>
              <a:gd name="connsiteX1" fmla="*/ 146887 w 12191997"/>
              <a:gd name="connsiteY1" fmla="*/ 3367633 h 6858000"/>
              <a:gd name="connsiteX2" fmla="*/ 4580961 w 12191997"/>
              <a:gd name="connsiteY2" fmla="*/ 6840728 h 6858000"/>
              <a:gd name="connsiteX3" fmla="*/ 4622343 w 12191997"/>
              <a:gd name="connsiteY3" fmla="*/ 6858000 h 6858000"/>
              <a:gd name="connsiteX4" fmla="*/ 0 w 12191997"/>
              <a:gd name="connsiteY4" fmla="*/ 6858000 h 6858000"/>
              <a:gd name="connsiteX5" fmla="*/ 0 w 12191997"/>
              <a:gd name="connsiteY5" fmla="*/ 0 h 6858000"/>
              <a:gd name="connsiteX6" fmla="*/ 12191997 w 12191997"/>
              <a:gd name="connsiteY6" fmla="*/ 0 h 6858000"/>
              <a:gd name="connsiteX7" fmla="*/ 12191997 w 12191997"/>
              <a:gd name="connsiteY7" fmla="*/ 1126800 h 6858000"/>
              <a:gd name="connsiteX8" fmla="*/ 11971372 w 12191997"/>
              <a:gd name="connsiteY8" fmla="*/ 1214908 h 6858000"/>
              <a:gd name="connsiteX9" fmla="*/ 8079959 w 12191997"/>
              <a:gd name="connsiteY9" fmla="*/ 3379318 h 6858000"/>
              <a:gd name="connsiteX10" fmla="*/ 3434962 w 12191997"/>
              <a:gd name="connsiteY10" fmla="*/ 4458973 h 6858000"/>
              <a:gd name="connsiteX11" fmla="*/ 51685 w 12191997"/>
              <a:gd name="connsiteY11" fmla="*/ 1849206 h 6858000"/>
              <a:gd name="connsiteX12" fmla="*/ 0 w 12191997"/>
              <a:gd name="connsiteY12" fmla="*/ 177476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1997" h="6858000">
                <a:moveTo>
                  <a:pt x="0" y="3178329"/>
                </a:moveTo>
                <a:lnTo>
                  <a:pt x="146887" y="3367633"/>
                </a:lnTo>
                <a:cubicBezTo>
                  <a:pt x="1174128" y="4632807"/>
                  <a:pt x="2628459" y="5978804"/>
                  <a:pt x="4580961" y="6840728"/>
                </a:cubicBezTo>
                <a:lnTo>
                  <a:pt x="4622343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12191997" y="0"/>
                </a:lnTo>
                <a:lnTo>
                  <a:pt x="12191997" y="1126800"/>
                </a:lnTo>
                <a:lnTo>
                  <a:pt x="11971372" y="1214908"/>
                </a:lnTo>
                <a:cubicBezTo>
                  <a:pt x="10273977" y="1931988"/>
                  <a:pt x="8844795" y="2951093"/>
                  <a:pt x="8079959" y="3379318"/>
                </a:cubicBezTo>
                <a:cubicBezTo>
                  <a:pt x="5664579" y="4732322"/>
                  <a:pt x="4683574" y="4811589"/>
                  <a:pt x="3434962" y="4458973"/>
                </a:cubicBezTo>
                <a:cubicBezTo>
                  <a:pt x="1963989" y="4043118"/>
                  <a:pt x="948099" y="3101718"/>
                  <a:pt x="51685" y="1849206"/>
                </a:cubicBezTo>
                <a:lnTo>
                  <a:pt x="0" y="177476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7E97555-2F10-F46E-1F31-F79D88665D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882" t="11436" r="26864" b="-2796"/>
          <a:stretch/>
        </p:blipFill>
        <p:spPr>
          <a:xfrm rot="10800000" flipH="1">
            <a:off x="-3" y="2935"/>
            <a:ext cx="12192001" cy="6855065"/>
          </a:xfrm>
          <a:prstGeom prst="rect">
            <a:avLst/>
          </a:prstGeom>
        </p:spPr>
      </p:pic>
      <p:sp>
        <p:nvSpPr>
          <p:cNvPr id="23" name="Title 8">
            <a:extLst>
              <a:ext uri="{FF2B5EF4-FFF2-40B4-BE49-F238E27FC236}">
                <a16:creationId xmlns:a16="http://schemas.microsoft.com/office/drawing/2014/main" id="{37DFAF07-891F-9F2B-C25A-BEDED5D0AF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2400" y="5110285"/>
            <a:ext cx="7696200" cy="1023815"/>
          </a:xfrm>
        </p:spPr>
        <p:txBody>
          <a:bodyPr anchor="b"/>
          <a:lstStyle>
            <a:lvl1pPr algn="r">
              <a:defRPr sz="9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Thank you!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4F80D2-C8F4-CBCC-8CEB-F2436E8DA34D}"/>
              </a:ext>
            </a:extLst>
          </p:cNvPr>
          <p:cNvSpPr/>
          <p:nvPr userDrawn="1"/>
        </p:nvSpPr>
        <p:spPr>
          <a:xfrm>
            <a:off x="12407899" y="0"/>
            <a:ext cx="1889125" cy="2781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1400" b="1" dirty="0">
                <a:solidFill>
                  <a:schemeClr val="accent2"/>
                </a:solidFill>
              </a:rPr>
              <a:t>How to add images for Leaf Over Image Slides: </a:t>
            </a:r>
          </a:p>
          <a:p>
            <a:pPr algn="l"/>
            <a:r>
              <a:rPr lang="en-US" sz="1200" dirty="0">
                <a:solidFill>
                  <a:schemeClr val="accent2"/>
                </a:solidFill>
              </a:rPr>
              <a:t>To add images to placeholders, click the image icon and select your file. These slides include logos and footers layered above the image, so be sure to right-click on the image and select "Send to Back" to view them properly.</a:t>
            </a:r>
            <a:endParaRPr lang="en-GB" sz="1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54745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rgill End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8CF3668-0E7A-E371-608E-017B42261DD0}"/>
              </a:ext>
            </a:extLst>
          </p:cNvPr>
          <p:cNvSpPr/>
          <p:nvPr userDrawn="1"/>
        </p:nvSpPr>
        <p:spPr>
          <a:xfrm>
            <a:off x="7494703" y="3771645"/>
            <a:ext cx="124047" cy="120329"/>
          </a:xfrm>
          <a:custGeom>
            <a:avLst/>
            <a:gdLst>
              <a:gd name="connsiteX0" fmla="*/ 62137 w 124047"/>
              <a:gd name="connsiteY0" fmla="*/ 120330 h 120329"/>
              <a:gd name="connsiteX1" fmla="*/ 30727 w 124047"/>
              <a:gd name="connsiteY1" fmla="*/ 112288 h 120329"/>
              <a:gd name="connsiteX2" fmla="*/ 8270 w 124047"/>
              <a:gd name="connsiteY2" fmla="*/ 90437 h 120329"/>
              <a:gd name="connsiteX3" fmla="*/ 0 w 124047"/>
              <a:gd name="connsiteY3" fmla="*/ 60165 h 120329"/>
              <a:gd name="connsiteX4" fmla="*/ 8270 w 124047"/>
              <a:gd name="connsiteY4" fmla="*/ 29893 h 120329"/>
              <a:gd name="connsiteX5" fmla="*/ 30727 w 124047"/>
              <a:gd name="connsiteY5" fmla="*/ 8042 h 120329"/>
              <a:gd name="connsiteX6" fmla="*/ 62137 w 124047"/>
              <a:gd name="connsiteY6" fmla="*/ 0 h 120329"/>
              <a:gd name="connsiteX7" fmla="*/ 93396 w 124047"/>
              <a:gd name="connsiteY7" fmla="*/ 8042 h 120329"/>
              <a:gd name="connsiteX8" fmla="*/ 115853 w 124047"/>
              <a:gd name="connsiteY8" fmla="*/ 29893 h 120329"/>
              <a:gd name="connsiteX9" fmla="*/ 124047 w 124047"/>
              <a:gd name="connsiteY9" fmla="*/ 60165 h 120329"/>
              <a:gd name="connsiteX10" fmla="*/ 115853 w 124047"/>
              <a:gd name="connsiteY10" fmla="*/ 90437 h 120329"/>
              <a:gd name="connsiteX11" fmla="*/ 93396 w 124047"/>
              <a:gd name="connsiteY11" fmla="*/ 112288 h 120329"/>
              <a:gd name="connsiteX12" fmla="*/ 62137 w 124047"/>
              <a:gd name="connsiteY12" fmla="*/ 120330 h 120329"/>
              <a:gd name="connsiteX13" fmla="*/ 62137 w 124047"/>
              <a:gd name="connsiteY13" fmla="*/ 110998 h 120329"/>
              <a:gd name="connsiteX14" fmla="*/ 88616 w 124047"/>
              <a:gd name="connsiteY14" fmla="*/ 104246 h 120329"/>
              <a:gd name="connsiteX15" fmla="*/ 107432 w 124047"/>
              <a:gd name="connsiteY15" fmla="*/ 85885 h 120329"/>
              <a:gd name="connsiteX16" fmla="*/ 114260 w 124047"/>
              <a:gd name="connsiteY16" fmla="*/ 60165 h 120329"/>
              <a:gd name="connsiteX17" fmla="*/ 107432 w 124047"/>
              <a:gd name="connsiteY17" fmla="*/ 34445 h 120329"/>
              <a:gd name="connsiteX18" fmla="*/ 88616 w 124047"/>
              <a:gd name="connsiteY18" fmla="*/ 16009 h 120329"/>
              <a:gd name="connsiteX19" fmla="*/ 62213 w 124047"/>
              <a:gd name="connsiteY19" fmla="*/ 9256 h 120329"/>
              <a:gd name="connsiteX20" fmla="*/ 35659 w 124047"/>
              <a:gd name="connsiteY20" fmla="*/ 16009 h 120329"/>
              <a:gd name="connsiteX21" fmla="*/ 16843 w 124047"/>
              <a:gd name="connsiteY21" fmla="*/ 34445 h 120329"/>
              <a:gd name="connsiteX22" fmla="*/ 9939 w 124047"/>
              <a:gd name="connsiteY22" fmla="*/ 60165 h 120329"/>
              <a:gd name="connsiteX23" fmla="*/ 16843 w 124047"/>
              <a:gd name="connsiteY23" fmla="*/ 85885 h 120329"/>
              <a:gd name="connsiteX24" fmla="*/ 35659 w 124047"/>
              <a:gd name="connsiteY24" fmla="*/ 104246 h 120329"/>
              <a:gd name="connsiteX25" fmla="*/ 62213 w 124047"/>
              <a:gd name="connsiteY25" fmla="*/ 110998 h 120329"/>
              <a:gd name="connsiteX26" fmla="*/ 38390 w 124047"/>
              <a:gd name="connsiteY26" fmla="*/ 92637 h 120329"/>
              <a:gd name="connsiteX27" fmla="*/ 38390 w 124047"/>
              <a:gd name="connsiteY27" fmla="*/ 26251 h 120329"/>
              <a:gd name="connsiteX28" fmla="*/ 66007 w 124047"/>
              <a:gd name="connsiteY28" fmla="*/ 26251 h 120329"/>
              <a:gd name="connsiteX29" fmla="*/ 77918 w 124047"/>
              <a:gd name="connsiteY29" fmla="*/ 28375 h 120329"/>
              <a:gd name="connsiteX30" fmla="*/ 85657 w 124047"/>
              <a:gd name="connsiteY30" fmla="*/ 34597 h 120329"/>
              <a:gd name="connsiteX31" fmla="*/ 88388 w 124047"/>
              <a:gd name="connsiteY31" fmla="*/ 44536 h 120329"/>
              <a:gd name="connsiteX32" fmla="*/ 86643 w 124047"/>
              <a:gd name="connsiteY32" fmla="*/ 52730 h 120329"/>
              <a:gd name="connsiteX33" fmla="*/ 81029 w 124047"/>
              <a:gd name="connsiteY33" fmla="*/ 58799 h 120329"/>
              <a:gd name="connsiteX34" fmla="*/ 71014 w 124047"/>
              <a:gd name="connsiteY34" fmla="*/ 61834 h 120329"/>
              <a:gd name="connsiteX35" fmla="*/ 71318 w 124047"/>
              <a:gd name="connsiteY35" fmla="*/ 59179 h 120329"/>
              <a:gd name="connsiteX36" fmla="*/ 79739 w 124047"/>
              <a:gd name="connsiteY36" fmla="*/ 61151 h 120329"/>
              <a:gd name="connsiteX37" fmla="*/ 84671 w 124047"/>
              <a:gd name="connsiteY37" fmla="*/ 65779 h 120329"/>
              <a:gd name="connsiteX38" fmla="*/ 86643 w 124047"/>
              <a:gd name="connsiteY38" fmla="*/ 73215 h 120329"/>
              <a:gd name="connsiteX39" fmla="*/ 87402 w 124047"/>
              <a:gd name="connsiteY39" fmla="*/ 83533 h 120329"/>
              <a:gd name="connsiteX40" fmla="*/ 88388 w 124047"/>
              <a:gd name="connsiteY40" fmla="*/ 88540 h 120329"/>
              <a:gd name="connsiteX41" fmla="*/ 90437 w 124047"/>
              <a:gd name="connsiteY41" fmla="*/ 92637 h 120329"/>
              <a:gd name="connsiteX42" fmla="*/ 81408 w 124047"/>
              <a:gd name="connsiteY42" fmla="*/ 92637 h 120329"/>
              <a:gd name="connsiteX43" fmla="*/ 79663 w 124047"/>
              <a:gd name="connsiteY43" fmla="*/ 88996 h 120329"/>
              <a:gd name="connsiteX44" fmla="*/ 78905 w 124047"/>
              <a:gd name="connsiteY44" fmla="*/ 83533 h 120329"/>
              <a:gd name="connsiteX45" fmla="*/ 78298 w 124047"/>
              <a:gd name="connsiteY45" fmla="*/ 75187 h 120329"/>
              <a:gd name="connsiteX46" fmla="*/ 76856 w 124047"/>
              <a:gd name="connsiteY46" fmla="*/ 68890 h 120329"/>
              <a:gd name="connsiteX47" fmla="*/ 73366 w 124047"/>
              <a:gd name="connsiteY47" fmla="*/ 65628 h 120329"/>
              <a:gd name="connsiteX48" fmla="*/ 66993 w 124047"/>
              <a:gd name="connsiteY48" fmla="*/ 64641 h 120329"/>
              <a:gd name="connsiteX49" fmla="*/ 41577 w 124047"/>
              <a:gd name="connsiteY49" fmla="*/ 64641 h 120329"/>
              <a:gd name="connsiteX50" fmla="*/ 41577 w 124047"/>
              <a:gd name="connsiteY50" fmla="*/ 56675 h 120329"/>
              <a:gd name="connsiteX51" fmla="*/ 66690 w 124047"/>
              <a:gd name="connsiteY51" fmla="*/ 56675 h 120329"/>
              <a:gd name="connsiteX52" fmla="*/ 73518 w 124047"/>
              <a:gd name="connsiteY52" fmla="*/ 55385 h 120329"/>
              <a:gd name="connsiteX53" fmla="*/ 77843 w 124047"/>
              <a:gd name="connsiteY53" fmla="*/ 51592 h 120329"/>
              <a:gd name="connsiteX54" fmla="*/ 79360 w 124047"/>
              <a:gd name="connsiteY54" fmla="*/ 45522 h 120329"/>
              <a:gd name="connsiteX55" fmla="*/ 77843 w 124047"/>
              <a:gd name="connsiteY55" fmla="*/ 39301 h 120329"/>
              <a:gd name="connsiteX56" fmla="*/ 73290 w 124047"/>
              <a:gd name="connsiteY56" fmla="*/ 35507 h 120329"/>
              <a:gd name="connsiteX57" fmla="*/ 65931 w 124047"/>
              <a:gd name="connsiteY57" fmla="*/ 34217 h 120329"/>
              <a:gd name="connsiteX58" fmla="*/ 43018 w 124047"/>
              <a:gd name="connsiteY58" fmla="*/ 34217 h 120329"/>
              <a:gd name="connsiteX59" fmla="*/ 47115 w 124047"/>
              <a:gd name="connsiteY59" fmla="*/ 30120 h 120329"/>
              <a:gd name="connsiteX60" fmla="*/ 47115 w 124047"/>
              <a:gd name="connsiteY60" fmla="*/ 92637 h 120329"/>
              <a:gd name="connsiteX61" fmla="*/ 38390 w 124047"/>
              <a:gd name="connsiteY61" fmla="*/ 92637 h 12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24047" h="120329">
                <a:moveTo>
                  <a:pt x="62137" y="120330"/>
                </a:moveTo>
                <a:cubicBezTo>
                  <a:pt x="50681" y="120330"/>
                  <a:pt x="40211" y="117675"/>
                  <a:pt x="30727" y="112288"/>
                </a:cubicBezTo>
                <a:cubicBezTo>
                  <a:pt x="21243" y="106901"/>
                  <a:pt x="13732" y="99693"/>
                  <a:pt x="8270" y="90437"/>
                </a:cubicBezTo>
                <a:cubicBezTo>
                  <a:pt x="2807" y="81257"/>
                  <a:pt x="0" y="71166"/>
                  <a:pt x="0" y="60165"/>
                </a:cubicBezTo>
                <a:cubicBezTo>
                  <a:pt x="0" y="49164"/>
                  <a:pt x="2731" y="39073"/>
                  <a:pt x="8270" y="29893"/>
                </a:cubicBezTo>
                <a:cubicBezTo>
                  <a:pt x="13732" y="20713"/>
                  <a:pt x="21243" y="13429"/>
                  <a:pt x="30727" y="8042"/>
                </a:cubicBezTo>
                <a:cubicBezTo>
                  <a:pt x="40211" y="2655"/>
                  <a:pt x="50681" y="0"/>
                  <a:pt x="62137" y="0"/>
                </a:cubicBezTo>
                <a:cubicBezTo>
                  <a:pt x="73594" y="0"/>
                  <a:pt x="83912" y="2655"/>
                  <a:pt x="93396" y="8042"/>
                </a:cubicBezTo>
                <a:cubicBezTo>
                  <a:pt x="102880" y="13429"/>
                  <a:pt x="110315" y="20637"/>
                  <a:pt x="115853" y="29893"/>
                </a:cubicBezTo>
                <a:cubicBezTo>
                  <a:pt x="121316" y="39073"/>
                  <a:pt x="124047" y="49164"/>
                  <a:pt x="124047" y="60165"/>
                </a:cubicBezTo>
                <a:cubicBezTo>
                  <a:pt x="124047" y="71166"/>
                  <a:pt x="121316" y="81257"/>
                  <a:pt x="115853" y="90437"/>
                </a:cubicBezTo>
                <a:cubicBezTo>
                  <a:pt x="110391" y="99617"/>
                  <a:pt x="102880" y="106901"/>
                  <a:pt x="93396" y="112288"/>
                </a:cubicBezTo>
                <a:cubicBezTo>
                  <a:pt x="83912" y="117675"/>
                  <a:pt x="73518" y="120330"/>
                  <a:pt x="62137" y="120330"/>
                </a:cubicBezTo>
                <a:close/>
                <a:moveTo>
                  <a:pt x="62137" y="110998"/>
                </a:moveTo>
                <a:cubicBezTo>
                  <a:pt x="71849" y="110998"/>
                  <a:pt x="80650" y="108722"/>
                  <a:pt x="88616" y="104246"/>
                </a:cubicBezTo>
                <a:cubicBezTo>
                  <a:pt x="96582" y="99769"/>
                  <a:pt x="102804" y="93624"/>
                  <a:pt x="107432" y="85885"/>
                </a:cubicBezTo>
                <a:cubicBezTo>
                  <a:pt x="111984" y="78146"/>
                  <a:pt x="114260" y="69573"/>
                  <a:pt x="114260" y="60165"/>
                </a:cubicBezTo>
                <a:cubicBezTo>
                  <a:pt x="114260" y="50757"/>
                  <a:pt x="111984" y="42184"/>
                  <a:pt x="107432" y="34445"/>
                </a:cubicBezTo>
                <a:cubicBezTo>
                  <a:pt x="102880" y="26630"/>
                  <a:pt x="96582" y="20485"/>
                  <a:pt x="88616" y="16009"/>
                </a:cubicBezTo>
                <a:cubicBezTo>
                  <a:pt x="80650" y="11456"/>
                  <a:pt x="71849" y="9256"/>
                  <a:pt x="62213" y="9256"/>
                </a:cubicBezTo>
                <a:cubicBezTo>
                  <a:pt x="52578" y="9256"/>
                  <a:pt x="43625" y="11532"/>
                  <a:pt x="35659" y="16009"/>
                </a:cubicBezTo>
                <a:cubicBezTo>
                  <a:pt x="27692" y="20561"/>
                  <a:pt x="21395" y="26706"/>
                  <a:pt x="16843" y="34445"/>
                </a:cubicBezTo>
                <a:cubicBezTo>
                  <a:pt x="12291" y="42184"/>
                  <a:pt x="9939" y="50833"/>
                  <a:pt x="9939" y="60165"/>
                </a:cubicBezTo>
                <a:cubicBezTo>
                  <a:pt x="9939" y="69497"/>
                  <a:pt x="12215" y="78146"/>
                  <a:pt x="16843" y="85885"/>
                </a:cubicBezTo>
                <a:cubicBezTo>
                  <a:pt x="21395" y="93624"/>
                  <a:pt x="27692" y="99769"/>
                  <a:pt x="35659" y="104246"/>
                </a:cubicBezTo>
                <a:cubicBezTo>
                  <a:pt x="43625" y="108722"/>
                  <a:pt x="52502" y="110998"/>
                  <a:pt x="62213" y="110998"/>
                </a:cubicBezTo>
                <a:close/>
                <a:moveTo>
                  <a:pt x="38390" y="92637"/>
                </a:moveTo>
                <a:lnTo>
                  <a:pt x="38390" y="26251"/>
                </a:lnTo>
                <a:lnTo>
                  <a:pt x="66007" y="26251"/>
                </a:lnTo>
                <a:cubicBezTo>
                  <a:pt x="70559" y="26251"/>
                  <a:pt x="74504" y="26934"/>
                  <a:pt x="77918" y="28375"/>
                </a:cubicBezTo>
                <a:cubicBezTo>
                  <a:pt x="81333" y="29817"/>
                  <a:pt x="83836" y="31866"/>
                  <a:pt x="85657" y="34597"/>
                </a:cubicBezTo>
                <a:cubicBezTo>
                  <a:pt x="87478" y="37328"/>
                  <a:pt x="88388" y="40666"/>
                  <a:pt x="88388" y="44536"/>
                </a:cubicBezTo>
                <a:cubicBezTo>
                  <a:pt x="88388" y="47571"/>
                  <a:pt x="87781" y="50302"/>
                  <a:pt x="86643" y="52730"/>
                </a:cubicBezTo>
                <a:cubicBezTo>
                  <a:pt x="85505" y="55158"/>
                  <a:pt x="83609" y="57130"/>
                  <a:pt x="81029" y="58799"/>
                </a:cubicBezTo>
                <a:cubicBezTo>
                  <a:pt x="78449" y="60468"/>
                  <a:pt x="75111" y="61455"/>
                  <a:pt x="71014" y="61834"/>
                </a:cubicBezTo>
                <a:lnTo>
                  <a:pt x="71318" y="59179"/>
                </a:lnTo>
                <a:cubicBezTo>
                  <a:pt x="74732" y="59406"/>
                  <a:pt x="77539" y="60013"/>
                  <a:pt x="79739" y="61151"/>
                </a:cubicBezTo>
                <a:cubicBezTo>
                  <a:pt x="81939" y="62289"/>
                  <a:pt x="83609" y="63807"/>
                  <a:pt x="84671" y="65779"/>
                </a:cubicBezTo>
                <a:cubicBezTo>
                  <a:pt x="85733" y="67752"/>
                  <a:pt x="86416" y="70256"/>
                  <a:pt x="86643" y="73215"/>
                </a:cubicBezTo>
                <a:lnTo>
                  <a:pt x="87402" y="83533"/>
                </a:lnTo>
                <a:cubicBezTo>
                  <a:pt x="87554" y="85506"/>
                  <a:pt x="87857" y="87175"/>
                  <a:pt x="88388" y="88540"/>
                </a:cubicBezTo>
                <a:cubicBezTo>
                  <a:pt x="88919" y="89906"/>
                  <a:pt x="89526" y="91272"/>
                  <a:pt x="90437" y="92637"/>
                </a:cubicBezTo>
                <a:lnTo>
                  <a:pt x="81408" y="92637"/>
                </a:lnTo>
                <a:cubicBezTo>
                  <a:pt x="80574" y="91651"/>
                  <a:pt x="80043" y="90437"/>
                  <a:pt x="79663" y="88996"/>
                </a:cubicBezTo>
                <a:cubicBezTo>
                  <a:pt x="79284" y="87554"/>
                  <a:pt x="79056" y="85733"/>
                  <a:pt x="78905" y="83533"/>
                </a:cubicBezTo>
                <a:lnTo>
                  <a:pt x="78298" y="75187"/>
                </a:lnTo>
                <a:cubicBezTo>
                  <a:pt x="78070" y="72532"/>
                  <a:pt x="77615" y="70407"/>
                  <a:pt x="76856" y="68890"/>
                </a:cubicBezTo>
                <a:cubicBezTo>
                  <a:pt x="76097" y="67373"/>
                  <a:pt x="74959" y="66235"/>
                  <a:pt x="73366" y="65628"/>
                </a:cubicBezTo>
                <a:cubicBezTo>
                  <a:pt x="71773" y="65021"/>
                  <a:pt x="69648" y="64641"/>
                  <a:pt x="66993" y="64641"/>
                </a:cubicBezTo>
                <a:lnTo>
                  <a:pt x="41577" y="64641"/>
                </a:lnTo>
                <a:lnTo>
                  <a:pt x="41577" y="56675"/>
                </a:lnTo>
                <a:lnTo>
                  <a:pt x="66690" y="56675"/>
                </a:lnTo>
                <a:cubicBezTo>
                  <a:pt x="69345" y="56675"/>
                  <a:pt x="71621" y="56220"/>
                  <a:pt x="73518" y="55385"/>
                </a:cubicBezTo>
                <a:cubicBezTo>
                  <a:pt x="75415" y="54551"/>
                  <a:pt x="76856" y="53261"/>
                  <a:pt x="77843" y="51592"/>
                </a:cubicBezTo>
                <a:cubicBezTo>
                  <a:pt x="78829" y="49923"/>
                  <a:pt x="79360" y="47950"/>
                  <a:pt x="79360" y="45522"/>
                </a:cubicBezTo>
                <a:cubicBezTo>
                  <a:pt x="79360" y="43094"/>
                  <a:pt x="78829" y="41046"/>
                  <a:pt x="77843" y="39301"/>
                </a:cubicBezTo>
                <a:cubicBezTo>
                  <a:pt x="76780" y="37632"/>
                  <a:pt x="75263" y="36342"/>
                  <a:pt x="73290" y="35507"/>
                </a:cubicBezTo>
                <a:cubicBezTo>
                  <a:pt x="71318" y="34673"/>
                  <a:pt x="68814" y="34217"/>
                  <a:pt x="65931" y="34217"/>
                </a:cubicBezTo>
                <a:lnTo>
                  <a:pt x="43018" y="34217"/>
                </a:lnTo>
                <a:lnTo>
                  <a:pt x="47115" y="30120"/>
                </a:lnTo>
                <a:lnTo>
                  <a:pt x="47115" y="92637"/>
                </a:lnTo>
                <a:lnTo>
                  <a:pt x="38390" y="92637"/>
                </a:lnTo>
                <a:close/>
              </a:path>
            </a:pathLst>
          </a:custGeom>
          <a:solidFill>
            <a:schemeClr val="tx1"/>
          </a:solidFill>
          <a:ln w="75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180DBFC-C63E-947E-DE77-47D1E808DF43}"/>
              </a:ext>
            </a:extLst>
          </p:cNvPr>
          <p:cNvSpPr/>
          <p:nvPr userDrawn="1"/>
        </p:nvSpPr>
        <p:spPr>
          <a:xfrm>
            <a:off x="7239022" y="2989880"/>
            <a:ext cx="379728" cy="874402"/>
          </a:xfrm>
          <a:custGeom>
            <a:avLst/>
            <a:gdLst>
              <a:gd name="connsiteX0" fmla="*/ 379729 w 379728"/>
              <a:gd name="connsiteY0" fmla="*/ 0 h 874402"/>
              <a:gd name="connsiteX1" fmla="*/ 198552 w 379728"/>
              <a:gd name="connsiteY1" fmla="*/ 874403 h 874402"/>
              <a:gd name="connsiteX2" fmla="*/ 0 w 379728"/>
              <a:gd name="connsiteY2" fmla="*/ 874403 h 874402"/>
              <a:gd name="connsiteX3" fmla="*/ 180722 w 379728"/>
              <a:gd name="connsiteY3" fmla="*/ 0 h 874402"/>
              <a:gd name="connsiteX4" fmla="*/ 379653 w 379728"/>
              <a:gd name="connsiteY4" fmla="*/ 0 h 87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9728" h="874402">
                <a:moveTo>
                  <a:pt x="379729" y="0"/>
                </a:moveTo>
                <a:cubicBezTo>
                  <a:pt x="372976" y="32017"/>
                  <a:pt x="203331" y="853159"/>
                  <a:pt x="198552" y="874403"/>
                </a:cubicBezTo>
                <a:lnTo>
                  <a:pt x="0" y="874403"/>
                </a:lnTo>
                <a:cubicBezTo>
                  <a:pt x="6449" y="842234"/>
                  <a:pt x="176473" y="21244"/>
                  <a:pt x="180722" y="0"/>
                </a:cubicBezTo>
                <a:lnTo>
                  <a:pt x="379653" y="0"/>
                </a:lnTo>
              </a:path>
            </a:pathLst>
          </a:custGeom>
          <a:solidFill>
            <a:schemeClr val="tx1"/>
          </a:solidFill>
          <a:ln w="75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532AA89-098F-87F9-DA8A-72A852448EEC}"/>
              </a:ext>
            </a:extLst>
          </p:cNvPr>
          <p:cNvSpPr/>
          <p:nvPr userDrawn="1"/>
        </p:nvSpPr>
        <p:spPr>
          <a:xfrm>
            <a:off x="6920293" y="2989880"/>
            <a:ext cx="379728" cy="874402"/>
          </a:xfrm>
          <a:custGeom>
            <a:avLst/>
            <a:gdLst>
              <a:gd name="connsiteX0" fmla="*/ 379729 w 379728"/>
              <a:gd name="connsiteY0" fmla="*/ 0 h 874402"/>
              <a:gd name="connsiteX1" fmla="*/ 198627 w 379728"/>
              <a:gd name="connsiteY1" fmla="*/ 874403 h 874402"/>
              <a:gd name="connsiteX2" fmla="*/ 0 w 379728"/>
              <a:gd name="connsiteY2" fmla="*/ 874403 h 874402"/>
              <a:gd name="connsiteX3" fmla="*/ 180722 w 379728"/>
              <a:gd name="connsiteY3" fmla="*/ 0 h 874402"/>
              <a:gd name="connsiteX4" fmla="*/ 379653 w 379728"/>
              <a:gd name="connsiteY4" fmla="*/ 0 h 87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9728" h="874402">
                <a:moveTo>
                  <a:pt x="379729" y="0"/>
                </a:moveTo>
                <a:cubicBezTo>
                  <a:pt x="372900" y="32017"/>
                  <a:pt x="203255" y="853159"/>
                  <a:pt x="198627" y="874403"/>
                </a:cubicBezTo>
                <a:lnTo>
                  <a:pt x="0" y="874403"/>
                </a:lnTo>
                <a:cubicBezTo>
                  <a:pt x="6373" y="842234"/>
                  <a:pt x="176473" y="21244"/>
                  <a:pt x="180722" y="0"/>
                </a:cubicBezTo>
                <a:lnTo>
                  <a:pt x="379653" y="0"/>
                </a:lnTo>
              </a:path>
            </a:pathLst>
          </a:custGeom>
          <a:solidFill>
            <a:schemeClr val="tx1"/>
          </a:solidFill>
          <a:ln w="75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EA61A5A-DDE0-85EF-83DD-CE5B5F9384D9}"/>
              </a:ext>
            </a:extLst>
          </p:cNvPr>
          <p:cNvSpPr/>
          <p:nvPr userDrawn="1"/>
        </p:nvSpPr>
        <p:spPr>
          <a:xfrm>
            <a:off x="6600501" y="3208613"/>
            <a:ext cx="334434" cy="655669"/>
          </a:xfrm>
          <a:custGeom>
            <a:avLst/>
            <a:gdLst>
              <a:gd name="connsiteX0" fmla="*/ 334434 w 334434"/>
              <a:gd name="connsiteY0" fmla="*/ 0 h 655669"/>
              <a:gd name="connsiteX1" fmla="*/ 198627 w 334434"/>
              <a:gd name="connsiteY1" fmla="*/ 655669 h 655669"/>
              <a:gd name="connsiteX2" fmla="*/ 0 w 334434"/>
              <a:gd name="connsiteY2" fmla="*/ 655669 h 655669"/>
              <a:gd name="connsiteX3" fmla="*/ 135504 w 334434"/>
              <a:gd name="connsiteY3" fmla="*/ 0 h 655669"/>
              <a:gd name="connsiteX4" fmla="*/ 334434 w 334434"/>
              <a:gd name="connsiteY4" fmla="*/ 0 h 655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434" h="655669">
                <a:moveTo>
                  <a:pt x="334434" y="0"/>
                </a:moveTo>
                <a:cubicBezTo>
                  <a:pt x="327758" y="31562"/>
                  <a:pt x="203255" y="634805"/>
                  <a:pt x="198627" y="655669"/>
                </a:cubicBezTo>
                <a:lnTo>
                  <a:pt x="0" y="655669"/>
                </a:lnTo>
                <a:cubicBezTo>
                  <a:pt x="6449" y="624032"/>
                  <a:pt x="131255" y="20940"/>
                  <a:pt x="135504" y="0"/>
                </a:cubicBezTo>
                <a:lnTo>
                  <a:pt x="334434" y="0"/>
                </a:lnTo>
              </a:path>
            </a:pathLst>
          </a:custGeom>
          <a:solidFill>
            <a:schemeClr val="tx1"/>
          </a:solidFill>
          <a:ln w="75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C2A7285-FCDB-4B20-1620-06FAAD70F95C}"/>
              </a:ext>
            </a:extLst>
          </p:cNvPr>
          <p:cNvSpPr/>
          <p:nvPr userDrawn="1"/>
        </p:nvSpPr>
        <p:spPr>
          <a:xfrm>
            <a:off x="5985866" y="3190784"/>
            <a:ext cx="654542" cy="908392"/>
          </a:xfrm>
          <a:custGeom>
            <a:avLst/>
            <a:gdLst>
              <a:gd name="connsiteX0" fmla="*/ 240369 w 654542"/>
              <a:gd name="connsiteY0" fmla="*/ 336939 h 908392"/>
              <a:gd name="connsiteX1" fmla="*/ 240748 w 654542"/>
              <a:gd name="connsiteY1" fmla="*/ 495659 h 908392"/>
              <a:gd name="connsiteX2" fmla="*/ 285284 w 654542"/>
              <a:gd name="connsiteY2" fmla="*/ 513565 h 908392"/>
              <a:gd name="connsiteX3" fmla="*/ 396889 w 654542"/>
              <a:gd name="connsiteY3" fmla="*/ 342857 h 908392"/>
              <a:gd name="connsiteX4" fmla="*/ 399772 w 654542"/>
              <a:gd name="connsiteY4" fmla="*/ 158720 h 908392"/>
              <a:gd name="connsiteX5" fmla="*/ 357360 w 654542"/>
              <a:gd name="connsiteY5" fmla="*/ 141422 h 908392"/>
              <a:gd name="connsiteX6" fmla="*/ 240445 w 654542"/>
              <a:gd name="connsiteY6" fmla="*/ 337015 h 908392"/>
              <a:gd name="connsiteX7" fmla="*/ 58130 w 654542"/>
              <a:gd name="connsiteY7" fmla="*/ 614700 h 908392"/>
              <a:gd name="connsiteX8" fmla="*/ 37797 w 654542"/>
              <a:gd name="connsiteY8" fmla="*/ 351430 h 908392"/>
              <a:gd name="connsiteX9" fmla="*/ 310093 w 654542"/>
              <a:gd name="connsiteY9" fmla="*/ 0 h 908392"/>
              <a:gd name="connsiteX10" fmla="*/ 436341 w 654542"/>
              <a:gd name="connsiteY10" fmla="*/ 99845 h 908392"/>
              <a:gd name="connsiteX11" fmla="*/ 437403 w 654542"/>
              <a:gd name="connsiteY11" fmla="*/ 112667 h 908392"/>
              <a:gd name="connsiteX12" fmla="*/ 451363 w 654542"/>
              <a:gd name="connsiteY12" fmla="*/ 112667 h 908392"/>
              <a:gd name="connsiteX13" fmla="*/ 470937 w 654542"/>
              <a:gd name="connsiteY13" fmla="*/ 17905 h 908392"/>
              <a:gd name="connsiteX14" fmla="*/ 654543 w 654542"/>
              <a:gd name="connsiteY14" fmla="*/ 17905 h 908392"/>
              <a:gd name="connsiteX15" fmla="*/ 518053 w 654542"/>
              <a:gd name="connsiteY15" fmla="*/ 673575 h 908392"/>
              <a:gd name="connsiteX16" fmla="*/ 200689 w 654542"/>
              <a:gd name="connsiteY16" fmla="*/ 908393 h 908392"/>
              <a:gd name="connsiteX17" fmla="*/ 317 w 654542"/>
              <a:gd name="connsiteY17" fmla="*/ 776379 h 908392"/>
              <a:gd name="connsiteX18" fmla="*/ 2821 w 654542"/>
              <a:gd name="connsiteY18" fmla="*/ 729491 h 908392"/>
              <a:gd name="connsiteX19" fmla="*/ 181798 w 654542"/>
              <a:gd name="connsiteY19" fmla="*/ 729491 h 908392"/>
              <a:gd name="connsiteX20" fmla="*/ 181798 w 654542"/>
              <a:gd name="connsiteY20" fmla="*/ 729643 h 908392"/>
              <a:gd name="connsiteX21" fmla="*/ 188247 w 654542"/>
              <a:gd name="connsiteY21" fmla="*/ 775696 h 908392"/>
              <a:gd name="connsiteX22" fmla="*/ 230278 w 654542"/>
              <a:gd name="connsiteY22" fmla="*/ 795574 h 908392"/>
              <a:gd name="connsiteX23" fmla="*/ 321626 w 654542"/>
              <a:gd name="connsiteY23" fmla="*/ 699598 h 908392"/>
              <a:gd name="connsiteX24" fmla="*/ 351898 w 654542"/>
              <a:gd name="connsiteY24" fmla="*/ 552562 h 908392"/>
              <a:gd name="connsiteX25" fmla="*/ 337255 w 654542"/>
              <a:gd name="connsiteY25" fmla="*/ 552562 h 908392"/>
              <a:gd name="connsiteX26" fmla="*/ 333006 w 654542"/>
              <a:gd name="connsiteY26" fmla="*/ 559466 h 908392"/>
              <a:gd name="connsiteX27" fmla="*/ 156533 w 654542"/>
              <a:gd name="connsiteY27" fmla="*/ 654911 h 908392"/>
              <a:gd name="connsiteX28" fmla="*/ 58130 w 654542"/>
              <a:gd name="connsiteY28" fmla="*/ 614775 h 908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54542" h="908392">
                <a:moveTo>
                  <a:pt x="240369" y="336939"/>
                </a:moveTo>
                <a:cubicBezTo>
                  <a:pt x="220415" y="434281"/>
                  <a:pt x="221098" y="471457"/>
                  <a:pt x="240748" y="495659"/>
                </a:cubicBezTo>
                <a:cubicBezTo>
                  <a:pt x="250687" y="507799"/>
                  <a:pt x="265330" y="513565"/>
                  <a:pt x="285284" y="513565"/>
                </a:cubicBezTo>
                <a:cubicBezTo>
                  <a:pt x="341352" y="513565"/>
                  <a:pt x="368361" y="479651"/>
                  <a:pt x="396889" y="342857"/>
                </a:cubicBezTo>
                <a:cubicBezTo>
                  <a:pt x="417222" y="244833"/>
                  <a:pt x="419422" y="182695"/>
                  <a:pt x="399772" y="158720"/>
                </a:cubicBezTo>
                <a:cubicBezTo>
                  <a:pt x="390516" y="147112"/>
                  <a:pt x="376328" y="141422"/>
                  <a:pt x="357360" y="141422"/>
                </a:cubicBezTo>
                <a:cubicBezTo>
                  <a:pt x="299623" y="141422"/>
                  <a:pt x="268593" y="200221"/>
                  <a:pt x="240445" y="337015"/>
                </a:cubicBezTo>
                <a:moveTo>
                  <a:pt x="58130" y="614700"/>
                </a:moveTo>
                <a:cubicBezTo>
                  <a:pt x="18146" y="565612"/>
                  <a:pt x="10332" y="488679"/>
                  <a:pt x="37797" y="351430"/>
                </a:cubicBezTo>
                <a:cubicBezTo>
                  <a:pt x="98037" y="52730"/>
                  <a:pt x="211387" y="0"/>
                  <a:pt x="310093" y="0"/>
                </a:cubicBezTo>
                <a:cubicBezTo>
                  <a:pt x="357133" y="0"/>
                  <a:pt x="427768" y="17374"/>
                  <a:pt x="436341" y="99845"/>
                </a:cubicBezTo>
                <a:lnTo>
                  <a:pt x="437403" y="112667"/>
                </a:lnTo>
                <a:lnTo>
                  <a:pt x="451363" y="112667"/>
                </a:lnTo>
                <a:cubicBezTo>
                  <a:pt x="451363" y="112667"/>
                  <a:pt x="467372" y="35052"/>
                  <a:pt x="470937" y="17905"/>
                </a:cubicBezTo>
                <a:lnTo>
                  <a:pt x="654543" y="17905"/>
                </a:lnTo>
                <a:cubicBezTo>
                  <a:pt x="647790" y="50150"/>
                  <a:pt x="518053" y="673575"/>
                  <a:pt x="518053" y="673575"/>
                </a:cubicBezTo>
                <a:cubicBezTo>
                  <a:pt x="485581" y="830322"/>
                  <a:pt x="385053" y="908393"/>
                  <a:pt x="200689" y="908393"/>
                </a:cubicBezTo>
                <a:cubicBezTo>
                  <a:pt x="29527" y="908393"/>
                  <a:pt x="4262" y="807561"/>
                  <a:pt x="317" y="776379"/>
                </a:cubicBezTo>
                <a:cubicBezTo>
                  <a:pt x="-1125" y="764543"/>
                  <a:pt x="2821" y="729491"/>
                  <a:pt x="2821" y="729491"/>
                </a:cubicBezTo>
                <a:lnTo>
                  <a:pt x="181798" y="729491"/>
                </a:lnTo>
                <a:lnTo>
                  <a:pt x="181798" y="729643"/>
                </a:lnTo>
                <a:cubicBezTo>
                  <a:pt x="181798" y="745651"/>
                  <a:pt x="182860" y="769095"/>
                  <a:pt x="188247" y="775696"/>
                </a:cubicBezTo>
                <a:cubicBezTo>
                  <a:pt x="195682" y="784800"/>
                  <a:pt x="201751" y="795574"/>
                  <a:pt x="230278" y="795574"/>
                </a:cubicBezTo>
                <a:cubicBezTo>
                  <a:pt x="267758" y="795574"/>
                  <a:pt x="303796" y="784573"/>
                  <a:pt x="321626" y="699598"/>
                </a:cubicBezTo>
                <a:lnTo>
                  <a:pt x="351898" y="552562"/>
                </a:lnTo>
                <a:lnTo>
                  <a:pt x="337255" y="552562"/>
                </a:lnTo>
                <a:lnTo>
                  <a:pt x="333006" y="559466"/>
                </a:lnTo>
                <a:cubicBezTo>
                  <a:pt x="296589" y="622894"/>
                  <a:pt x="228533" y="654911"/>
                  <a:pt x="156533" y="654911"/>
                </a:cubicBezTo>
                <a:cubicBezTo>
                  <a:pt x="112301" y="654911"/>
                  <a:pt x="79904" y="641785"/>
                  <a:pt x="58130" y="614775"/>
                </a:cubicBezTo>
                <a:close/>
              </a:path>
            </a:pathLst>
          </a:custGeom>
          <a:solidFill>
            <a:schemeClr val="tx1"/>
          </a:solidFill>
          <a:ln w="75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EA4ABCD-D7D9-A2BF-C878-678435F4F29D}"/>
              </a:ext>
            </a:extLst>
          </p:cNvPr>
          <p:cNvSpPr/>
          <p:nvPr userDrawn="1"/>
        </p:nvSpPr>
        <p:spPr>
          <a:xfrm>
            <a:off x="5542799" y="3190708"/>
            <a:ext cx="522667" cy="673574"/>
          </a:xfrm>
          <a:custGeom>
            <a:avLst/>
            <a:gdLst>
              <a:gd name="connsiteX0" fmla="*/ 503472 w 522667"/>
              <a:gd name="connsiteY0" fmla="*/ 0 h 673574"/>
              <a:gd name="connsiteX1" fmla="*/ 323054 w 522667"/>
              <a:gd name="connsiteY1" fmla="*/ 118964 h 673574"/>
              <a:gd name="connsiteX2" fmla="*/ 319185 w 522667"/>
              <a:gd name="connsiteY2" fmla="*/ 126475 h 673574"/>
              <a:gd name="connsiteX3" fmla="*/ 304542 w 522667"/>
              <a:gd name="connsiteY3" fmla="*/ 126475 h 673574"/>
              <a:gd name="connsiteX4" fmla="*/ 326999 w 522667"/>
              <a:gd name="connsiteY4" fmla="*/ 17905 h 673574"/>
              <a:gd name="connsiteX5" fmla="*/ 309853 w 522667"/>
              <a:gd name="connsiteY5" fmla="*/ 17905 h 673574"/>
              <a:gd name="connsiteX6" fmla="*/ 309853 w 522667"/>
              <a:gd name="connsiteY6" fmla="*/ 17754 h 673574"/>
              <a:gd name="connsiteX7" fmla="*/ 120861 w 522667"/>
              <a:gd name="connsiteY7" fmla="*/ 17754 h 673574"/>
              <a:gd name="connsiteX8" fmla="*/ 122985 w 522667"/>
              <a:gd name="connsiteY8" fmla="*/ 43929 h 673574"/>
              <a:gd name="connsiteX9" fmla="*/ 114791 w 522667"/>
              <a:gd name="connsiteY9" fmla="*/ 118433 h 673574"/>
              <a:gd name="connsiteX10" fmla="*/ 0 w 522667"/>
              <a:gd name="connsiteY10" fmla="*/ 673575 h 673574"/>
              <a:gd name="connsiteX11" fmla="*/ 198931 w 522667"/>
              <a:gd name="connsiteY11" fmla="*/ 673575 h 673574"/>
              <a:gd name="connsiteX12" fmla="*/ 273435 w 522667"/>
              <a:gd name="connsiteY12" fmla="*/ 311826 h 673574"/>
              <a:gd name="connsiteX13" fmla="*/ 439893 w 522667"/>
              <a:gd name="connsiteY13" fmla="*/ 179433 h 673574"/>
              <a:gd name="connsiteX14" fmla="*/ 484808 w 522667"/>
              <a:gd name="connsiteY14" fmla="*/ 182316 h 673574"/>
              <a:gd name="connsiteX15" fmla="*/ 522667 w 522667"/>
              <a:gd name="connsiteY15" fmla="*/ 0 h 673574"/>
              <a:gd name="connsiteX16" fmla="*/ 503397 w 522667"/>
              <a:gd name="connsiteY16" fmla="*/ 0 h 673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2667" h="673574">
                <a:moveTo>
                  <a:pt x="503472" y="0"/>
                </a:moveTo>
                <a:cubicBezTo>
                  <a:pt x="438224" y="0"/>
                  <a:pt x="360837" y="45750"/>
                  <a:pt x="323054" y="118964"/>
                </a:cubicBezTo>
                <a:lnTo>
                  <a:pt x="319185" y="126475"/>
                </a:lnTo>
                <a:lnTo>
                  <a:pt x="304542" y="126475"/>
                </a:lnTo>
                <a:cubicBezTo>
                  <a:pt x="304542" y="126475"/>
                  <a:pt x="321992" y="41956"/>
                  <a:pt x="326999" y="17905"/>
                </a:cubicBezTo>
                <a:lnTo>
                  <a:pt x="309853" y="17905"/>
                </a:lnTo>
                <a:lnTo>
                  <a:pt x="309853" y="17754"/>
                </a:lnTo>
                <a:lnTo>
                  <a:pt x="120861" y="17754"/>
                </a:lnTo>
                <a:cubicBezTo>
                  <a:pt x="121923" y="26023"/>
                  <a:pt x="122985" y="34673"/>
                  <a:pt x="122985" y="43929"/>
                </a:cubicBezTo>
                <a:cubicBezTo>
                  <a:pt x="122985" y="65021"/>
                  <a:pt x="120102" y="89223"/>
                  <a:pt x="114791" y="118433"/>
                </a:cubicBezTo>
                <a:cubicBezTo>
                  <a:pt x="78070" y="296500"/>
                  <a:pt x="4931" y="649524"/>
                  <a:pt x="0" y="673575"/>
                </a:cubicBezTo>
                <a:lnTo>
                  <a:pt x="198931" y="673575"/>
                </a:lnTo>
                <a:cubicBezTo>
                  <a:pt x="211373" y="612044"/>
                  <a:pt x="273435" y="311826"/>
                  <a:pt x="273435" y="311826"/>
                </a:cubicBezTo>
                <a:cubicBezTo>
                  <a:pt x="292327" y="221465"/>
                  <a:pt x="345056" y="179433"/>
                  <a:pt x="439893" y="179433"/>
                </a:cubicBezTo>
                <a:cubicBezTo>
                  <a:pt x="456281" y="179433"/>
                  <a:pt x="470924" y="180343"/>
                  <a:pt x="484808" y="182316"/>
                </a:cubicBezTo>
                <a:cubicBezTo>
                  <a:pt x="489512" y="161072"/>
                  <a:pt x="517281" y="26858"/>
                  <a:pt x="522667" y="0"/>
                </a:cubicBezTo>
                <a:lnTo>
                  <a:pt x="503397" y="0"/>
                </a:lnTo>
              </a:path>
            </a:pathLst>
          </a:custGeom>
          <a:solidFill>
            <a:schemeClr val="tx1"/>
          </a:solidFill>
          <a:ln w="75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068BEE4-2FE9-F59C-0E35-D8F4F4B18309}"/>
              </a:ext>
            </a:extLst>
          </p:cNvPr>
          <p:cNvSpPr/>
          <p:nvPr userDrawn="1"/>
        </p:nvSpPr>
        <p:spPr>
          <a:xfrm>
            <a:off x="4953743" y="3190632"/>
            <a:ext cx="607265" cy="691404"/>
          </a:xfrm>
          <a:custGeom>
            <a:avLst/>
            <a:gdLst>
              <a:gd name="connsiteX0" fmla="*/ 386636 w 607265"/>
              <a:gd name="connsiteY0" fmla="*/ 343767 h 691404"/>
              <a:gd name="connsiteX1" fmla="*/ 375635 w 607265"/>
              <a:gd name="connsiteY1" fmla="*/ 350065 h 691404"/>
              <a:gd name="connsiteX2" fmla="*/ 320705 w 607265"/>
              <a:gd name="connsiteY2" fmla="*/ 363190 h 691404"/>
              <a:gd name="connsiteX3" fmla="*/ 278294 w 607265"/>
              <a:gd name="connsiteY3" fmla="*/ 376543 h 691404"/>
              <a:gd name="connsiteX4" fmla="*/ 204851 w 607265"/>
              <a:gd name="connsiteY4" fmla="*/ 475023 h 691404"/>
              <a:gd name="connsiteX5" fmla="*/ 215928 w 607265"/>
              <a:gd name="connsiteY5" fmla="*/ 547479 h 691404"/>
              <a:gd name="connsiteX6" fmla="*/ 259098 w 607265"/>
              <a:gd name="connsiteY6" fmla="*/ 566522 h 691404"/>
              <a:gd name="connsiteX7" fmla="*/ 366758 w 607265"/>
              <a:gd name="connsiteY7" fmla="*/ 442930 h 691404"/>
              <a:gd name="connsiteX8" fmla="*/ 387091 w 607265"/>
              <a:gd name="connsiteY8" fmla="*/ 343767 h 691404"/>
              <a:gd name="connsiteX9" fmla="*/ 386712 w 607265"/>
              <a:gd name="connsiteY9" fmla="*/ 343767 h 691404"/>
              <a:gd name="connsiteX10" fmla="*/ 388760 w 607265"/>
              <a:gd name="connsiteY10" fmla="*/ 76 h 691404"/>
              <a:gd name="connsiteX11" fmla="*/ 581621 w 607265"/>
              <a:gd name="connsiteY11" fmla="*/ 55765 h 691404"/>
              <a:gd name="connsiteX12" fmla="*/ 607265 w 607265"/>
              <a:gd name="connsiteY12" fmla="*/ 138387 h 691404"/>
              <a:gd name="connsiteX13" fmla="*/ 599754 w 607265"/>
              <a:gd name="connsiteY13" fmla="*/ 203180 h 691404"/>
              <a:gd name="connsiteX14" fmla="*/ 530637 w 607265"/>
              <a:gd name="connsiteY14" fmla="*/ 536933 h 691404"/>
              <a:gd name="connsiteX15" fmla="*/ 515690 w 607265"/>
              <a:gd name="connsiteY15" fmla="*/ 647703 h 691404"/>
              <a:gd name="connsiteX16" fmla="*/ 517815 w 607265"/>
              <a:gd name="connsiteY16" fmla="*/ 673651 h 691404"/>
              <a:gd name="connsiteX17" fmla="*/ 328823 w 607265"/>
              <a:gd name="connsiteY17" fmla="*/ 673651 h 691404"/>
              <a:gd name="connsiteX18" fmla="*/ 328444 w 607265"/>
              <a:gd name="connsiteY18" fmla="*/ 667657 h 691404"/>
              <a:gd name="connsiteX19" fmla="*/ 330568 w 607265"/>
              <a:gd name="connsiteY19" fmla="*/ 623956 h 691404"/>
              <a:gd name="connsiteX20" fmla="*/ 332692 w 607265"/>
              <a:gd name="connsiteY20" fmla="*/ 596643 h 691404"/>
              <a:gd name="connsiteX21" fmla="*/ 321995 w 607265"/>
              <a:gd name="connsiteY21" fmla="*/ 596643 h 691404"/>
              <a:gd name="connsiteX22" fmla="*/ 318049 w 607265"/>
              <a:gd name="connsiteY22" fmla="*/ 603016 h 691404"/>
              <a:gd name="connsiteX23" fmla="*/ 140817 w 607265"/>
              <a:gd name="connsiteY23" fmla="*/ 691404 h 691404"/>
              <a:gd name="connsiteX24" fmla="*/ 24281 w 607265"/>
              <a:gd name="connsiteY24" fmla="*/ 649600 h 691404"/>
              <a:gd name="connsiteX25" fmla="*/ 6831 w 607265"/>
              <a:gd name="connsiteY25" fmla="*/ 507419 h 691404"/>
              <a:gd name="connsiteX26" fmla="*/ 231406 w 607265"/>
              <a:gd name="connsiteY26" fmla="*/ 298245 h 691404"/>
              <a:gd name="connsiteX27" fmla="*/ 325485 w 607265"/>
              <a:gd name="connsiteY27" fmla="*/ 276698 h 691404"/>
              <a:gd name="connsiteX28" fmla="*/ 418577 w 607265"/>
              <a:gd name="connsiteY28" fmla="*/ 191344 h 691404"/>
              <a:gd name="connsiteX29" fmla="*/ 409700 w 607265"/>
              <a:gd name="connsiteY29" fmla="*/ 130421 h 691404"/>
              <a:gd name="connsiteX30" fmla="*/ 359778 w 607265"/>
              <a:gd name="connsiteY30" fmla="*/ 111226 h 691404"/>
              <a:gd name="connsiteX31" fmla="*/ 265623 w 607265"/>
              <a:gd name="connsiteY31" fmla="*/ 202118 h 691404"/>
              <a:gd name="connsiteX32" fmla="*/ 97040 w 607265"/>
              <a:gd name="connsiteY32" fmla="*/ 202118 h 691404"/>
              <a:gd name="connsiteX33" fmla="*/ 388684 w 607265"/>
              <a:gd name="connsiteY33" fmla="*/ 0 h 691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07265" h="691404">
                <a:moveTo>
                  <a:pt x="386636" y="343767"/>
                </a:moveTo>
                <a:cubicBezTo>
                  <a:pt x="386636" y="343767"/>
                  <a:pt x="382766" y="347182"/>
                  <a:pt x="375635" y="350065"/>
                </a:cubicBezTo>
                <a:cubicBezTo>
                  <a:pt x="363495" y="354769"/>
                  <a:pt x="337093" y="359017"/>
                  <a:pt x="320705" y="363190"/>
                </a:cubicBezTo>
                <a:cubicBezTo>
                  <a:pt x="307883" y="366377"/>
                  <a:pt x="293619" y="369943"/>
                  <a:pt x="278294" y="376543"/>
                </a:cubicBezTo>
                <a:cubicBezTo>
                  <a:pt x="236944" y="393918"/>
                  <a:pt x="215853" y="422521"/>
                  <a:pt x="204851" y="475023"/>
                </a:cubicBezTo>
                <a:cubicBezTo>
                  <a:pt x="198478" y="505674"/>
                  <a:pt x="202424" y="530863"/>
                  <a:pt x="215928" y="547479"/>
                </a:cubicBezTo>
                <a:cubicBezTo>
                  <a:pt x="225943" y="559997"/>
                  <a:pt x="240890" y="566522"/>
                  <a:pt x="259098" y="566522"/>
                </a:cubicBezTo>
                <a:cubicBezTo>
                  <a:pt x="332540" y="566522"/>
                  <a:pt x="355681" y="496039"/>
                  <a:pt x="366758" y="442930"/>
                </a:cubicBezTo>
                <a:lnTo>
                  <a:pt x="387091" y="343767"/>
                </a:lnTo>
                <a:lnTo>
                  <a:pt x="386712" y="343767"/>
                </a:lnTo>
                <a:moveTo>
                  <a:pt x="388760" y="76"/>
                </a:moveTo>
                <a:cubicBezTo>
                  <a:pt x="489667" y="76"/>
                  <a:pt x="550970" y="17754"/>
                  <a:pt x="581621" y="55765"/>
                </a:cubicBezTo>
                <a:cubicBezTo>
                  <a:pt x="598388" y="76325"/>
                  <a:pt x="606962" y="103866"/>
                  <a:pt x="607265" y="138387"/>
                </a:cubicBezTo>
                <a:cubicBezTo>
                  <a:pt x="607265" y="157810"/>
                  <a:pt x="604762" y="179205"/>
                  <a:pt x="599754" y="203180"/>
                </a:cubicBezTo>
                <a:lnTo>
                  <a:pt x="530637" y="536933"/>
                </a:lnTo>
                <a:cubicBezTo>
                  <a:pt x="521381" y="583138"/>
                  <a:pt x="515311" y="618341"/>
                  <a:pt x="515690" y="647703"/>
                </a:cubicBezTo>
                <a:cubicBezTo>
                  <a:pt x="515690" y="657035"/>
                  <a:pt x="516373" y="665608"/>
                  <a:pt x="517815" y="673651"/>
                </a:cubicBezTo>
                <a:lnTo>
                  <a:pt x="328823" y="673651"/>
                </a:lnTo>
                <a:cubicBezTo>
                  <a:pt x="328823" y="671678"/>
                  <a:pt x="328444" y="669630"/>
                  <a:pt x="328444" y="667657"/>
                </a:cubicBezTo>
                <a:cubicBezTo>
                  <a:pt x="328444" y="653697"/>
                  <a:pt x="329506" y="639130"/>
                  <a:pt x="330568" y="623956"/>
                </a:cubicBezTo>
                <a:lnTo>
                  <a:pt x="332692" y="596643"/>
                </a:lnTo>
                <a:lnTo>
                  <a:pt x="321995" y="596643"/>
                </a:lnTo>
                <a:lnTo>
                  <a:pt x="318049" y="603016"/>
                </a:lnTo>
                <a:cubicBezTo>
                  <a:pt x="283832" y="657718"/>
                  <a:pt x="206824" y="691404"/>
                  <a:pt x="140817" y="691404"/>
                </a:cubicBezTo>
                <a:cubicBezTo>
                  <a:pt x="86267" y="691404"/>
                  <a:pt x="47042" y="677444"/>
                  <a:pt x="24281" y="649600"/>
                </a:cubicBezTo>
                <a:cubicBezTo>
                  <a:pt x="-377" y="619100"/>
                  <a:pt x="-6370" y="571150"/>
                  <a:pt x="6831" y="507419"/>
                </a:cubicBezTo>
                <a:cubicBezTo>
                  <a:pt x="32475" y="382841"/>
                  <a:pt x="89226" y="330187"/>
                  <a:pt x="231406" y="298245"/>
                </a:cubicBezTo>
                <a:lnTo>
                  <a:pt x="325485" y="276698"/>
                </a:lnTo>
                <a:cubicBezTo>
                  <a:pt x="381477" y="264407"/>
                  <a:pt x="408562" y="239750"/>
                  <a:pt x="418577" y="191344"/>
                </a:cubicBezTo>
                <a:cubicBezTo>
                  <a:pt x="423964" y="164866"/>
                  <a:pt x="421081" y="144457"/>
                  <a:pt x="409700" y="130421"/>
                </a:cubicBezTo>
                <a:cubicBezTo>
                  <a:pt x="399382" y="117599"/>
                  <a:pt x="382235" y="111226"/>
                  <a:pt x="359778" y="111226"/>
                </a:cubicBezTo>
                <a:cubicBezTo>
                  <a:pt x="309173" y="111226"/>
                  <a:pt x="282390" y="137173"/>
                  <a:pt x="265623" y="202118"/>
                </a:cubicBezTo>
                <a:lnTo>
                  <a:pt x="97040" y="202118"/>
                </a:lnTo>
                <a:cubicBezTo>
                  <a:pt x="142335" y="26858"/>
                  <a:pt x="298096" y="0"/>
                  <a:pt x="388684" y="0"/>
                </a:cubicBezTo>
                <a:close/>
              </a:path>
            </a:pathLst>
          </a:custGeom>
          <a:solidFill>
            <a:schemeClr val="tx1"/>
          </a:solidFill>
          <a:ln w="75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019FBAC-3D12-F9E5-74C3-A368C59D132D}"/>
              </a:ext>
            </a:extLst>
          </p:cNvPr>
          <p:cNvSpPr/>
          <p:nvPr userDrawn="1"/>
        </p:nvSpPr>
        <p:spPr>
          <a:xfrm>
            <a:off x="4341119" y="2985783"/>
            <a:ext cx="665508" cy="909075"/>
          </a:xfrm>
          <a:custGeom>
            <a:avLst/>
            <a:gdLst>
              <a:gd name="connsiteX0" fmla="*/ 38975 w 665508"/>
              <a:gd name="connsiteY0" fmla="*/ 844434 h 909075"/>
              <a:gd name="connsiteX1" fmla="*/ 31539 w 665508"/>
              <a:gd name="connsiteY1" fmla="*/ 457345 h 909075"/>
              <a:gd name="connsiteX2" fmla="*/ 436912 w 665508"/>
              <a:gd name="connsiteY2" fmla="*/ 0 h 909075"/>
              <a:gd name="connsiteX3" fmla="*/ 630532 w 665508"/>
              <a:gd name="connsiteY3" fmla="*/ 65779 h 909075"/>
              <a:gd name="connsiteX4" fmla="*/ 665508 w 665508"/>
              <a:gd name="connsiteY4" fmla="*/ 180950 h 909075"/>
              <a:gd name="connsiteX5" fmla="*/ 655873 w 665508"/>
              <a:gd name="connsiteY5" fmla="*/ 268504 h 909075"/>
              <a:gd name="connsiteX6" fmla="*/ 646237 w 665508"/>
              <a:gd name="connsiteY6" fmla="*/ 314254 h 909075"/>
              <a:gd name="connsiteX7" fmla="*/ 450569 w 665508"/>
              <a:gd name="connsiteY7" fmla="*/ 314254 h 909075"/>
              <a:gd name="connsiteX8" fmla="*/ 464832 w 665508"/>
              <a:gd name="connsiteY8" fmla="*/ 200449 h 909075"/>
              <a:gd name="connsiteX9" fmla="*/ 455197 w 665508"/>
              <a:gd name="connsiteY9" fmla="*/ 153106 h 909075"/>
              <a:gd name="connsiteX10" fmla="*/ 411040 w 665508"/>
              <a:gd name="connsiteY10" fmla="*/ 131179 h 909075"/>
              <a:gd name="connsiteX11" fmla="*/ 246630 w 665508"/>
              <a:gd name="connsiteY11" fmla="*/ 451731 h 909075"/>
              <a:gd name="connsiteX12" fmla="*/ 224173 w 665508"/>
              <a:gd name="connsiteY12" fmla="*/ 757639 h 909075"/>
              <a:gd name="connsiteX13" fmla="*/ 275840 w 665508"/>
              <a:gd name="connsiteY13" fmla="*/ 777896 h 909075"/>
              <a:gd name="connsiteX14" fmla="*/ 405274 w 665508"/>
              <a:gd name="connsiteY14" fmla="*/ 556962 h 909075"/>
              <a:gd name="connsiteX15" fmla="*/ 602384 w 665508"/>
              <a:gd name="connsiteY15" fmla="*/ 556962 h 909075"/>
              <a:gd name="connsiteX16" fmla="*/ 592066 w 665508"/>
              <a:gd name="connsiteY16" fmla="*/ 607037 h 909075"/>
              <a:gd name="connsiteX17" fmla="*/ 243065 w 665508"/>
              <a:gd name="connsiteY17" fmla="*/ 909076 h 909075"/>
              <a:gd name="connsiteX18" fmla="*/ 39126 w 665508"/>
              <a:gd name="connsiteY18" fmla="*/ 844434 h 90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65508" h="909075">
                <a:moveTo>
                  <a:pt x="38975" y="844434"/>
                </a:moveTo>
                <a:cubicBezTo>
                  <a:pt x="-10568" y="783435"/>
                  <a:pt x="-12693" y="671375"/>
                  <a:pt x="31539" y="457345"/>
                </a:cubicBezTo>
                <a:cubicBezTo>
                  <a:pt x="102478" y="115550"/>
                  <a:pt x="204447" y="0"/>
                  <a:pt x="436912" y="0"/>
                </a:cubicBezTo>
                <a:cubicBezTo>
                  <a:pt x="529625" y="0"/>
                  <a:pt x="594797" y="22230"/>
                  <a:pt x="630532" y="65779"/>
                </a:cubicBezTo>
                <a:cubicBezTo>
                  <a:pt x="653369" y="94155"/>
                  <a:pt x="665129" y="132621"/>
                  <a:pt x="665508" y="180950"/>
                </a:cubicBezTo>
                <a:cubicBezTo>
                  <a:pt x="665508" y="207277"/>
                  <a:pt x="662246" y="236411"/>
                  <a:pt x="655873" y="268504"/>
                </a:cubicBezTo>
                <a:cubicBezTo>
                  <a:pt x="655873" y="268504"/>
                  <a:pt x="649803" y="297714"/>
                  <a:pt x="646237" y="314254"/>
                </a:cubicBezTo>
                <a:lnTo>
                  <a:pt x="450569" y="314254"/>
                </a:lnTo>
                <a:cubicBezTo>
                  <a:pt x="450569" y="314254"/>
                  <a:pt x="465212" y="221010"/>
                  <a:pt x="464832" y="200449"/>
                </a:cubicBezTo>
                <a:cubicBezTo>
                  <a:pt x="464832" y="177157"/>
                  <a:pt x="463770" y="164714"/>
                  <a:pt x="455197" y="153106"/>
                </a:cubicBezTo>
                <a:cubicBezTo>
                  <a:pt x="445941" y="140891"/>
                  <a:pt x="432436" y="131179"/>
                  <a:pt x="411040" y="131179"/>
                </a:cubicBezTo>
                <a:cubicBezTo>
                  <a:pt x="324397" y="131179"/>
                  <a:pt x="295870" y="213574"/>
                  <a:pt x="246630" y="451731"/>
                </a:cubicBezTo>
                <a:cubicBezTo>
                  <a:pt x="208544" y="636550"/>
                  <a:pt x="194584" y="721449"/>
                  <a:pt x="224173" y="757639"/>
                </a:cubicBezTo>
                <a:cubicBezTo>
                  <a:pt x="235553" y="771371"/>
                  <a:pt x="252321" y="777896"/>
                  <a:pt x="275840" y="777896"/>
                </a:cubicBezTo>
                <a:cubicBezTo>
                  <a:pt x="343972" y="777896"/>
                  <a:pt x="371057" y="719552"/>
                  <a:pt x="405274" y="556962"/>
                </a:cubicBezTo>
                <a:lnTo>
                  <a:pt x="602384" y="556962"/>
                </a:lnTo>
                <a:cubicBezTo>
                  <a:pt x="598439" y="575854"/>
                  <a:pt x="592066" y="607037"/>
                  <a:pt x="592066" y="607037"/>
                </a:cubicBezTo>
                <a:cubicBezTo>
                  <a:pt x="550717" y="807410"/>
                  <a:pt x="433119" y="909076"/>
                  <a:pt x="243065" y="909076"/>
                </a:cubicBezTo>
                <a:cubicBezTo>
                  <a:pt x="139957" y="909076"/>
                  <a:pt x="75089" y="888363"/>
                  <a:pt x="39126" y="844434"/>
                </a:cubicBezTo>
              </a:path>
            </a:pathLst>
          </a:custGeom>
          <a:solidFill>
            <a:schemeClr val="tx1"/>
          </a:solidFill>
          <a:ln w="75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78D2E2F-3750-5A2D-7F50-84A8D31A523D}"/>
              </a:ext>
            </a:extLst>
          </p:cNvPr>
          <p:cNvSpPr/>
          <p:nvPr userDrawn="1"/>
        </p:nvSpPr>
        <p:spPr>
          <a:xfrm>
            <a:off x="5474744" y="2569059"/>
            <a:ext cx="1477368" cy="580830"/>
          </a:xfrm>
          <a:custGeom>
            <a:avLst/>
            <a:gdLst>
              <a:gd name="connsiteX0" fmla="*/ 1476959 w 1477368"/>
              <a:gd name="connsiteY0" fmla="*/ 562243 h 580830"/>
              <a:gd name="connsiteX1" fmla="*/ 1253370 w 1477368"/>
              <a:gd name="connsiteY1" fmla="*/ 559815 h 580830"/>
              <a:gd name="connsiteX2" fmla="*/ 759988 w 1477368"/>
              <a:gd name="connsiteY2" fmla="*/ 336984 h 580830"/>
              <a:gd name="connsiteX3" fmla="*/ 398089 w 1477368"/>
              <a:gd name="connsiteY3" fmla="*/ 253224 h 580830"/>
              <a:gd name="connsiteX4" fmla="*/ 54247 w 1477368"/>
              <a:gd name="connsiteY4" fmla="*/ 580831 h 580830"/>
              <a:gd name="connsiteX5" fmla="*/ 0 w 1477368"/>
              <a:gd name="connsiteY5" fmla="*/ 561181 h 580830"/>
              <a:gd name="connsiteX6" fmla="*/ 652633 w 1477368"/>
              <a:gd name="connsiteY6" fmla="*/ 15447 h 580830"/>
              <a:gd name="connsiteX7" fmla="*/ 1476959 w 1477368"/>
              <a:gd name="connsiteY7" fmla="*/ 562243 h 580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77368" h="580830">
                <a:moveTo>
                  <a:pt x="1476959" y="562243"/>
                </a:moveTo>
                <a:cubicBezTo>
                  <a:pt x="1476959" y="562243"/>
                  <a:pt x="1345021" y="572485"/>
                  <a:pt x="1253370" y="559815"/>
                </a:cubicBezTo>
                <a:cubicBezTo>
                  <a:pt x="1042680" y="530833"/>
                  <a:pt x="846632" y="385390"/>
                  <a:pt x="759988" y="336984"/>
                </a:cubicBezTo>
                <a:cubicBezTo>
                  <a:pt x="571679" y="231980"/>
                  <a:pt x="495430" y="225683"/>
                  <a:pt x="398089" y="253224"/>
                </a:cubicBezTo>
                <a:cubicBezTo>
                  <a:pt x="238307" y="296697"/>
                  <a:pt x="144380" y="427953"/>
                  <a:pt x="54247" y="580831"/>
                </a:cubicBezTo>
                <a:cubicBezTo>
                  <a:pt x="37025" y="572409"/>
                  <a:pt x="18740" y="565885"/>
                  <a:pt x="0" y="561181"/>
                </a:cubicBezTo>
                <a:cubicBezTo>
                  <a:pt x="51592" y="451624"/>
                  <a:pt x="247715" y="99283"/>
                  <a:pt x="652633" y="15447"/>
                </a:cubicBezTo>
                <a:cubicBezTo>
                  <a:pt x="1058081" y="-68693"/>
                  <a:pt x="1492588" y="201784"/>
                  <a:pt x="1476959" y="562243"/>
                </a:cubicBezTo>
                <a:close/>
              </a:path>
            </a:pathLst>
          </a:custGeom>
          <a:solidFill>
            <a:schemeClr val="accent1"/>
          </a:solidFill>
          <a:ln w="75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17198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rgill End - White Gree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5E5EDF5-399B-2BF0-2CBF-9C2C9F6F4618}"/>
              </a:ext>
            </a:extLst>
          </p:cNvPr>
          <p:cNvSpPr/>
          <p:nvPr userDrawn="1"/>
        </p:nvSpPr>
        <p:spPr>
          <a:xfrm>
            <a:off x="7494703" y="3771645"/>
            <a:ext cx="124047" cy="120329"/>
          </a:xfrm>
          <a:custGeom>
            <a:avLst/>
            <a:gdLst>
              <a:gd name="connsiteX0" fmla="*/ 62137 w 124047"/>
              <a:gd name="connsiteY0" fmla="*/ 120330 h 120329"/>
              <a:gd name="connsiteX1" fmla="*/ 30727 w 124047"/>
              <a:gd name="connsiteY1" fmla="*/ 112288 h 120329"/>
              <a:gd name="connsiteX2" fmla="*/ 8270 w 124047"/>
              <a:gd name="connsiteY2" fmla="*/ 90437 h 120329"/>
              <a:gd name="connsiteX3" fmla="*/ 0 w 124047"/>
              <a:gd name="connsiteY3" fmla="*/ 60165 h 120329"/>
              <a:gd name="connsiteX4" fmla="*/ 8270 w 124047"/>
              <a:gd name="connsiteY4" fmla="*/ 29893 h 120329"/>
              <a:gd name="connsiteX5" fmla="*/ 30727 w 124047"/>
              <a:gd name="connsiteY5" fmla="*/ 8042 h 120329"/>
              <a:gd name="connsiteX6" fmla="*/ 62137 w 124047"/>
              <a:gd name="connsiteY6" fmla="*/ 0 h 120329"/>
              <a:gd name="connsiteX7" fmla="*/ 93396 w 124047"/>
              <a:gd name="connsiteY7" fmla="*/ 8042 h 120329"/>
              <a:gd name="connsiteX8" fmla="*/ 115853 w 124047"/>
              <a:gd name="connsiteY8" fmla="*/ 29893 h 120329"/>
              <a:gd name="connsiteX9" fmla="*/ 124047 w 124047"/>
              <a:gd name="connsiteY9" fmla="*/ 60165 h 120329"/>
              <a:gd name="connsiteX10" fmla="*/ 115853 w 124047"/>
              <a:gd name="connsiteY10" fmla="*/ 90437 h 120329"/>
              <a:gd name="connsiteX11" fmla="*/ 93396 w 124047"/>
              <a:gd name="connsiteY11" fmla="*/ 112288 h 120329"/>
              <a:gd name="connsiteX12" fmla="*/ 62137 w 124047"/>
              <a:gd name="connsiteY12" fmla="*/ 120330 h 120329"/>
              <a:gd name="connsiteX13" fmla="*/ 62137 w 124047"/>
              <a:gd name="connsiteY13" fmla="*/ 110998 h 120329"/>
              <a:gd name="connsiteX14" fmla="*/ 88616 w 124047"/>
              <a:gd name="connsiteY14" fmla="*/ 104246 h 120329"/>
              <a:gd name="connsiteX15" fmla="*/ 107432 w 124047"/>
              <a:gd name="connsiteY15" fmla="*/ 85885 h 120329"/>
              <a:gd name="connsiteX16" fmla="*/ 114260 w 124047"/>
              <a:gd name="connsiteY16" fmla="*/ 60165 h 120329"/>
              <a:gd name="connsiteX17" fmla="*/ 107432 w 124047"/>
              <a:gd name="connsiteY17" fmla="*/ 34445 h 120329"/>
              <a:gd name="connsiteX18" fmla="*/ 88616 w 124047"/>
              <a:gd name="connsiteY18" fmla="*/ 16009 h 120329"/>
              <a:gd name="connsiteX19" fmla="*/ 62213 w 124047"/>
              <a:gd name="connsiteY19" fmla="*/ 9256 h 120329"/>
              <a:gd name="connsiteX20" fmla="*/ 35659 w 124047"/>
              <a:gd name="connsiteY20" fmla="*/ 16009 h 120329"/>
              <a:gd name="connsiteX21" fmla="*/ 16843 w 124047"/>
              <a:gd name="connsiteY21" fmla="*/ 34445 h 120329"/>
              <a:gd name="connsiteX22" fmla="*/ 9939 w 124047"/>
              <a:gd name="connsiteY22" fmla="*/ 60165 h 120329"/>
              <a:gd name="connsiteX23" fmla="*/ 16843 w 124047"/>
              <a:gd name="connsiteY23" fmla="*/ 85885 h 120329"/>
              <a:gd name="connsiteX24" fmla="*/ 35659 w 124047"/>
              <a:gd name="connsiteY24" fmla="*/ 104246 h 120329"/>
              <a:gd name="connsiteX25" fmla="*/ 62213 w 124047"/>
              <a:gd name="connsiteY25" fmla="*/ 110998 h 120329"/>
              <a:gd name="connsiteX26" fmla="*/ 38390 w 124047"/>
              <a:gd name="connsiteY26" fmla="*/ 92637 h 120329"/>
              <a:gd name="connsiteX27" fmla="*/ 38390 w 124047"/>
              <a:gd name="connsiteY27" fmla="*/ 26251 h 120329"/>
              <a:gd name="connsiteX28" fmla="*/ 66007 w 124047"/>
              <a:gd name="connsiteY28" fmla="*/ 26251 h 120329"/>
              <a:gd name="connsiteX29" fmla="*/ 77918 w 124047"/>
              <a:gd name="connsiteY29" fmla="*/ 28375 h 120329"/>
              <a:gd name="connsiteX30" fmla="*/ 85657 w 124047"/>
              <a:gd name="connsiteY30" fmla="*/ 34597 h 120329"/>
              <a:gd name="connsiteX31" fmla="*/ 88388 w 124047"/>
              <a:gd name="connsiteY31" fmla="*/ 44536 h 120329"/>
              <a:gd name="connsiteX32" fmla="*/ 86643 w 124047"/>
              <a:gd name="connsiteY32" fmla="*/ 52730 h 120329"/>
              <a:gd name="connsiteX33" fmla="*/ 81029 w 124047"/>
              <a:gd name="connsiteY33" fmla="*/ 58799 h 120329"/>
              <a:gd name="connsiteX34" fmla="*/ 71014 w 124047"/>
              <a:gd name="connsiteY34" fmla="*/ 61834 h 120329"/>
              <a:gd name="connsiteX35" fmla="*/ 71318 w 124047"/>
              <a:gd name="connsiteY35" fmla="*/ 59179 h 120329"/>
              <a:gd name="connsiteX36" fmla="*/ 79739 w 124047"/>
              <a:gd name="connsiteY36" fmla="*/ 61151 h 120329"/>
              <a:gd name="connsiteX37" fmla="*/ 84671 w 124047"/>
              <a:gd name="connsiteY37" fmla="*/ 65779 h 120329"/>
              <a:gd name="connsiteX38" fmla="*/ 86643 w 124047"/>
              <a:gd name="connsiteY38" fmla="*/ 73215 h 120329"/>
              <a:gd name="connsiteX39" fmla="*/ 87402 w 124047"/>
              <a:gd name="connsiteY39" fmla="*/ 83533 h 120329"/>
              <a:gd name="connsiteX40" fmla="*/ 88388 w 124047"/>
              <a:gd name="connsiteY40" fmla="*/ 88540 h 120329"/>
              <a:gd name="connsiteX41" fmla="*/ 90437 w 124047"/>
              <a:gd name="connsiteY41" fmla="*/ 92637 h 120329"/>
              <a:gd name="connsiteX42" fmla="*/ 81408 w 124047"/>
              <a:gd name="connsiteY42" fmla="*/ 92637 h 120329"/>
              <a:gd name="connsiteX43" fmla="*/ 79663 w 124047"/>
              <a:gd name="connsiteY43" fmla="*/ 88996 h 120329"/>
              <a:gd name="connsiteX44" fmla="*/ 78905 w 124047"/>
              <a:gd name="connsiteY44" fmla="*/ 83533 h 120329"/>
              <a:gd name="connsiteX45" fmla="*/ 78298 w 124047"/>
              <a:gd name="connsiteY45" fmla="*/ 75187 h 120329"/>
              <a:gd name="connsiteX46" fmla="*/ 76856 w 124047"/>
              <a:gd name="connsiteY46" fmla="*/ 68890 h 120329"/>
              <a:gd name="connsiteX47" fmla="*/ 73366 w 124047"/>
              <a:gd name="connsiteY47" fmla="*/ 65628 h 120329"/>
              <a:gd name="connsiteX48" fmla="*/ 66993 w 124047"/>
              <a:gd name="connsiteY48" fmla="*/ 64641 h 120329"/>
              <a:gd name="connsiteX49" fmla="*/ 41577 w 124047"/>
              <a:gd name="connsiteY49" fmla="*/ 64641 h 120329"/>
              <a:gd name="connsiteX50" fmla="*/ 41577 w 124047"/>
              <a:gd name="connsiteY50" fmla="*/ 56675 h 120329"/>
              <a:gd name="connsiteX51" fmla="*/ 66690 w 124047"/>
              <a:gd name="connsiteY51" fmla="*/ 56675 h 120329"/>
              <a:gd name="connsiteX52" fmla="*/ 73518 w 124047"/>
              <a:gd name="connsiteY52" fmla="*/ 55385 h 120329"/>
              <a:gd name="connsiteX53" fmla="*/ 77843 w 124047"/>
              <a:gd name="connsiteY53" fmla="*/ 51592 h 120329"/>
              <a:gd name="connsiteX54" fmla="*/ 79360 w 124047"/>
              <a:gd name="connsiteY54" fmla="*/ 45522 h 120329"/>
              <a:gd name="connsiteX55" fmla="*/ 77843 w 124047"/>
              <a:gd name="connsiteY55" fmla="*/ 39301 h 120329"/>
              <a:gd name="connsiteX56" fmla="*/ 73290 w 124047"/>
              <a:gd name="connsiteY56" fmla="*/ 35507 h 120329"/>
              <a:gd name="connsiteX57" fmla="*/ 65931 w 124047"/>
              <a:gd name="connsiteY57" fmla="*/ 34217 h 120329"/>
              <a:gd name="connsiteX58" fmla="*/ 43018 w 124047"/>
              <a:gd name="connsiteY58" fmla="*/ 34217 h 120329"/>
              <a:gd name="connsiteX59" fmla="*/ 47115 w 124047"/>
              <a:gd name="connsiteY59" fmla="*/ 30120 h 120329"/>
              <a:gd name="connsiteX60" fmla="*/ 47115 w 124047"/>
              <a:gd name="connsiteY60" fmla="*/ 92637 h 120329"/>
              <a:gd name="connsiteX61" fmla="*/ 38390 w 124047"/>
              <a:gd name="connsiteY61" fmla="*/ 92637 h 12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24047" h="120329">
                <a:moveTo>
                  <a:pt x="62137" y="120330"/>
                </a:moveTo>
                <a:cubicBezTo>
                  <a:pt x="50681" y="120330"/>
                  <a:pt x="40211" y="117675"/>
                  <a:pt x="30727" y="112288"/>
                </a:cubicBezTo>
                <a:cubicBezTo>
                  <a:pt x="21243" y="106901"/>
                  <a:pt x="13732" y="99693"/>
                  <a:pt x="8270" y="90437"/>
                </a:cubicBezTo>
                <a:cubicBezTo>
                  <a:pt x="2807" y="81257"/>
                  <a:pt x="0" y="71166"/>
                  <a:pt x="0" y="60165"/>
                </a:cubicBezTo>
                <a:cubicBezTo>
                  <a:pt x="0" y="49164"/>
                  <a:pt x="2731" y="39073"/>
                  <a:pt x="8270" y="29893"/>
                </a:cubicBezTo>
                <a:cubicBezTo>
                  <a:pt x="13732" y="20713"/>
                  <a:pt x="21243" y="13429"/>
                  <a:pt x="30727" y="8042"/>
                </a:cubicBezTo>
                <a:cubicBezTo>
                  <a:pt x="40211" y="2655"/>
                  <a:pt x="50681" y="0"/>
                  <a:pt x="62137" y="0"/>
                </a:cubicBezTo>
                <a:cubicBezTo>
                  <a:pt x="73594" y="0"/>
                  <a:pt x="83912" y="2655"/>
                  <a:pt x="93396" y="8042"/>
                </a:cubicBezTo>
                <a:cubicBezTo>
                  <a:pt x="102880" y="13429"/>
                  <a:pt x="110315" y="20637"/>
                  <a:pt x="115853" y="29893"/>
                </a:cubicBezTo>
                <a:cubicBezTo>
                  <a:pt x="121316" y="39073"/>
                  <a:pt x="124047" y="49164"/>
                  <a:pt x="124047" y="60165"/>
                </a:cubicBezTo>
                <a:cubicBezTo>
                  <a:pt x="124047" y="71166"/>
                  <a:pt x="121316" y="81257"/>
                  <a:pt x="115853" y="90437"/>
                </a:cubicBezTo>
                <a:cubicBezTo>
                  <a:pt x="110391" y="99617"/>
                  <a:pt x="102880" y="106901"/>
                  <a:pt x="93396" y="112288"/>
                </a:cubicBezTo>
                <a:cubicBezTo>
                  <a:pt x="83912" y="117675"/>
                  <a:pt x="73518" y="120330"/>
                  <a:pt x="62137" y="120330"/>
                </a:cubicBezTo>
                <a:close/>
                <a:moveTo>
                  <a:pt x="62137" y="110998"/>
                </a:moveTo>
                <a:cubicBezTo>
                  <a:pt x="71849" y="110998"/>
                  <a:pt x="80650" y="108722"/>
                  <a:pt x="88616" y="104246"/>
                </a:cubicBezTo>
                <a:cubicBezTo>
                  <a:pt x="96582" y="99769"/>
                  <a:pt x="102804" y="93624"/>
                  <a:pt x="107432" y="85885"/>
                </a:cubicBezTo>
                <a:cubicBezTo>
                  <a:pt x="111984" y="78146"/>
                  <a:pt x="114260" y="69573"/>
                  <a:pt x="114260" y="60165"/>
                </a:cubicBezTo>
                <a:cubicBezTo>
                  <a:pt x="114260" y="50757"/>
                  <a:pt x="111984" y="42184"/>
                  <a:pt x="107432" y="34445"/>
                </a:cubicBezTo>
                <a:cubicBezTo>
                  <a:pt x="102880" y="26630"/>
                  <a:pt x="96582" y="20485"/>
                  <a:pt x="88616" y="16009"/>
                </a:cubicBezTo>
                <a:cubicBezTo>
                  <a:pt x="80650" y="11456"/>
                  <a:pt x="71849" y="9256"/>
                  <a:pt x="62213" y="9256"/>
                </a:cubicBezTo>
                <a:cubicBezTo>
                  <a:pt x="52578" y="9256"/>
                  <a:pt x="43625" y="11532"/>
                  <a:pt x="35659" y="16009"/>
                </a:cubicBezTo>
                <a:cubicBezTo>
                  <a:pt x="27692" y="20561"/>
                  <a:pt x="21395" y="26706"/>
                  <a:pt x="16843" y="34445"/>
                </a:cubicBezTo>
                <a:cubicBezTo>
                  <a:pt x="12291" y="42184"/>
                  <a:pt x="9939" y="50833"/>
                  <a:pt x="9939" y="60165"/>
                </a:cubicBezTo>
                <a:cubicBezTo>
                  <a:pt x="9939" y="69497"/>
                  <a:pt x="12215" y="78146"/>
                  <a:pt x="16843" y="85885"/>
                </a:cubicBezTo>
                <a:cubicBezTo>
                  <a:pt x="21395" y="93624"/>
                  <a:pt x="27692" y="99769"/>
                  <a:pt x="35659" y="104246"/>
                </a:cubicBezTo>
                <a:cubicBezTo>
                  <a:pt x="43625" y="108722"/>
                  <a:pt x="52502" y="110998"/>
                  <a:pt x="62213" y="110998"/>
                </a:cubicBezTo>
                <a:close/>
                <a:moveTo>
                  <a:pt x="38390" y="92637"/>
                </a:moveTo>
                <a:lnTo>
                  <a:pt x="38390" y="26251"/>
                </a:lnTo>
                <a:lnTo>
                  <a:pt x="66007" y="26251"/>
                </a:lnTo>
                <a:cubicBezTo>
                  <a:pt x="70559" y="26251"/>
                  <a:pt x="74504" y="26934"/>
                  <a:pt x="77918" y="28375"/>
                </a:cubicBezTo>
                <a:cubicBezTo>
                  <a:pt x="81333" y="29817"/>
                  <a:pt x="83836" y="31866"/>
                  <a:pt x="85657" y="34597"/>
                </a:cubicBezTo>
                <a:cubicBezTo>
                  <a:pt x="87478" y="37328"/>
                  <a:pt x="88388" y="40666"/>
                  <a:pt x="88388" y="44536"/>
                </a:cubicBezTo>
                <a:cubicBezTo>
                  <a:pt x="88388" y="47571"/>
                  <a:pt x="87781" y="50302"/>
                  <a:pt x="86643" y="52730"/>
                </a:cubicBezTo>
                <a:cubicBezTo>
                  <a:pt x="85505" y="55158"/>
                  <a:pt x="83609" y="57130"/>
                  <a:pt x="81029" y="58799"/>
                </a:cubicBezTo>
                <a:cubicBezTo>
                  <a:pt x="78449" y="60468"/>
                  <a:pt x="75111" y="61455"/>
                  <a:pt x="71014" y="61834"/>
                </a:cubicBezTo>
                <a:lnTo>
                  <a:pt x="71318" y="59179"/>
                </a:lnTo>
                <a:cubicBezTo>
                  <a:pt x="74732" y="59406"/>
                  <a:pt x="77539" y="60013"/>
                  <a:pt x="79739" y="61151"/>
                </a:cubicBezTo>
                <a:cubicBezTo>
                  <a:pt x="81939" y="62289"/>
                  <a:pt x="83609" y="63807"/>
                  <a:pt x="84671" y="65779"/>
                </a:cubicBezTo>
                <a:cubicBezTo>
                  <a:pt x="85733" y="67752"/>
                  <a:pt x="86416" y="70256"/>
                  <a:pt x="86643" y="73215"/>
                </a:cubicBezTo>
                <a:lnTo>
                  <a:pt x="87402" y="83533"/>
                </a:lnTo>
                <a:cubicBezTo>
                  <a:pt x="87554" y="85506"/>
                  <a:pt x="87857" y="87175"/>
                  <a:pt x="88388" y="88540"/>
                </a:cubicBezTo>
                <a:cubicBezTo>
                  <a:pt x="88919" y="89906"/>
                  <a:pt x="89526" y="91272"/>
                  <a:pt x="90437" y="92637"/>
                </a:cubicBezTo>
                <a:lnTo>
                  <a:pt x="81408" y="92637"/>
                </a:lnTo>
                <a:cubicBezTo>
                  <a:pt x="80574" y="91651"/>
                  <a:pt x="80043" y="90437"/>
                  <a:pt x="79663" y="88996"/>
                </a:cubicBezTo>
                <a:cubicBezTo>
                  <a:pt x="79284" y="87554"/>
                  <a:pt x="79056" y="85733"/>
                  <a:pt x="78905" y="83533"/>
                </a:cubicBezTo>
                <a:lnTo>
                  <a:pt x="78298" y="75187"/>
                </a:lnTo>
                <a:cubicBezTo>
                  <a:pt x="78070" y="72532"/>
                  <a:pt x="77615" y="70407"/>
                  <a:pt x="76856" y="68890"/>
                </a:cubicBezTo>
                <a:cubicBezTo>
                  <a:pt x="76097" y="67373"/>
                  <a:pt x="74959" y="66235"/>
                  <a:pt x="73366" y="65628"/>
                </a:cubicBezTo>
                <a:cubicBezTo>
                  <a:pt x="71773" y="65021"/>
                  <a:pt x="69648" y="64641"/>
                  <a:pt x="66993" y="64641"/>
                </a:cubicBezTo>
                <a:lnTo>
                  <a:pt x="41577" y="64641"/>
                </a:lnTo>
                <a:lnTo>
                  <a:pt x="41577" y="56675"/>
                </a:lnTo>
                <a:lnTo>
                  <a:pt x="66690" y="56675"/>
                </a:lnTo>
                <a:cubicBezTo>
                  <a:pt x="69345" y="56675"/>
                  <a:pt x="71621" y="56220"/>
                  <a:pt x="73518" y="55385"/>
                </a:cubicBezTo>
                <a:cubicBezTo>
                  <a:pt x="75415" y="54551"/>
                  <a:pt x="76856" y="53261"/>
                  <a:pt x="77843" y="51592"/>
                </a:cubicBezTo>
                <a:cubicBezTo>
                  <a:pt x="78829" y="49923"/>
                  <a:pt x="79360" y="47950"/>
                  <a:pt x="79360" y="45522"/>
                </a:cubicBezTo>
                <a:cubicBezTo>
                  <a:pt x="79360" y="43094"/>
                  <a:pt x="78829" y="41046"/>
                  <a:pt x="77843" y="39301"/>
                </a:cubicBezTo>
                <a:cubicBezTo>
                  <a:pt x="76780" y="37632"/>
                  <a:pt x="75263" y="36342"/>
                  <a:pt x="73290" y="35507"/>
                </a:cubicBezTo>
                <a:cubicBezTo>
                  <a:pt x="71318" y="34673"/>
                  <a:pt x="68814" y="34217"/>
                  <a:pt x="65931" y="34217"/>
                </a:cubicBezTo>
                <a:lnTo>
                  <a:pt x="43018" y="34217"/>
                </a:lnTo>
                <a:lnTo>
                  <a:pt x="47115" y="30120"/>
                </a:lnTo>
                <a:lnTo>
                  <a:pt x="47115" y="92637"/>
                </a:lnTo>
                <a:lnTo>
                  <a:pt x="38390" y="92637"/>
                </a:lnTo>
                <a:close/>
              </a:path>
            </a:pathLst>
          </a:custGeom>
          <a:solidFill>
            <a:schemeClr val="accent1"/>
          </a:solidFill>
          <a:ln w="75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670E93E-B997-3B4A-68F6-5931E0A7894F}"/>
              </a:ext>
            </a:extLst>
          </p:cNvPr>
          <p:cNvSpPr/>
          <p:nvPr userDrawn="1"/>
        </p:nvSpPr>
        <p:spPr>
          <a:xfrm>
            <a:off x="7239022" y="2989880"/>
            <a:ext cx="379728" cy="874402"/>
          </a:xfrm>
          <a:custGeom>
            <a:avLst/>
            <a:gdLst>
              <a:gd name="connsiteX0" fmla="*/ 379729 w 379728"/>
              <a:gd name="connsiteY0" fmla="*/ 0 h 874402"/>
              <a:gd name="connsiteX1" fmla="*/ 198552 w 379728"/>
              <a:gd name="connsiteY1" fmla="*/ 874403 h 874402"/>
              <a:gd name="connsiteX2" fmla="*/ 0 w 379728"/>
              <a:gd name="connsiteY2" fmla="*/ 874403 h 874402"/>
              <a:gd name="connsiteX3" fmla="*/ 180722 w 379728"/>
              <a:gd name="connsiteY3" fmla="*/ 0 h 874402"/>
              <a:gd name="connsiteX4" fmla="*/ 379653 w 379728"/>
              <a:gd name="connsiteY4" fmla="*/ 0 h 87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9728" h="874402">
                <a:moveTo>
                  <a:pt x="379729" y="0"/>
                </a:moveTo>
                <a:cubicBezTo>
                  <a:pt x="372976" y="32017"/>
                  <a:pt x="203331" y="853159"/>
                  <a:pt x="198552" y="874403"/>
                </a:cubicBezTo>
                <a:lnTo>
                  <a:pt x="0" y="874403"/>
                </a:lnTo>
                <a:cubicBezTo>
                  <a:pt x="6449" y="842234"/>
                  <a:pt x="176473" y="21244"/>
                  <a:pt x="180722" y="0"/>
                </a:cubicBezTo>
                <a:lnTo>
                  <a:pt x="379653" y="0"/>
                </a:lnTo>
              </a:path>
            </a:pathLst>
          </a:custGeom>
          <a:solidFill>
            <a:schemeClr val="accent1"/>
          </a:solidFill>
          <a:ln w="75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95A4C8C-585D-B20B-02F2-4AB338856B36}"/>
              </a:ext>
            </a:extLst>
          </p:cNvPr>
          <p:cNvSpPr/>
          <p:nvPr userDrawn="1"/>
        </p:nvSpPr>
        <p:spPr>
          <a:xfrm>
            <a:off x="6920293" y="2989880"/>
            <a:ext cx="379728" cy="874402"/>
          </a:xfrm>
          <a:custGeom>
            <a:avLst/>
            <a:gdLst>
              <a:gd name="connsiteX0" fmla="*/ 379729 w 379728"/>
              <a:gd name="connsiteY0" fmla="*/ 0 h 874402"/>
              <a:gd name="connsiteX1" fmla="*/ 198627 w 379728"/>
              <a:gd name="connsiteY1" fmla="*/ 874403 h 874402"/>
              <a:gd name="connsiteX2" fmla="*/ 0 w 379728"/>
              <a:gd name="connsiteY2" fmla="*/ 874403 h 874402"/>
              <a:gd name="connsiteX3" fmla="*/ 180722 w 379728"/>
              <a:gd name="connsiteY3" fmla="*/ 0 h 874402"/>
              <a:gd name="connsiteX4" fmla="*/ 379653 w 379728"/>
              <a:gd name="connsiteY4" fmla="*/ 0 h 87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9728" h="874402">
                <a:moveTo>
                  <a:pt x="379729" y="0"/>
                </a:moveTo>
                <a:cubicBezTo>
                  <a:pt x="372900" y="32017"/>
                  <a:pt x="203255" y="853159"/>
                  <a:pt x="198627" y="874403"/>
                </a:cubicBezTo>
                <a:lnTo>
                  <a:pt x="0" y="874403"/>
                </a:lnTo>
                <a:cubicBezTo>
                  <a:pt x="6373" y="842234"/>
                  <a:pt x="176473" y="21244"/>
                  <a:pt x="180722" y="0"/>
                </a:cubicBezTo>
                <a:lnTo>
                  <a:pt x="379653" y="0"/>
                </a:lnTo>
              </a:path>
            </a:pathLst>
          </a:custGeom>
          <a:solidFill>
            <a:schemeClr val="accent1"/>
          </a:solidFill>
          <a:ln w="75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434710D-2D51-3C01-E87E-8FC0F2F04F55}"/>
              </a:ext>
            </a:extLst>
          </p:cNvPr>
          <p:cNvSpPr/>
          <p:nvPr userDrawn="1"/>
        </p:nvSpPr>
        <p:spPr>
          <a:xfrm>
            <a:off x="6600501" y="3208613"/>
            <a:ext cx="334434" cy="655669"/>
          </a:xfrm>
          <a:custGeom>
            <a:avLst/>
            <a:gdLst>
              <a:gd name="connsiteX0" fmla="*/ 334434 w 334434"/>
              <a:gd name="connsiteY0" fmla="*/ 0 h 655669"/>
              <a:gd name="connsiteX1" fmla="*/ 198627 w 334434"/>
              <a:gd name="connsiteY1" fmla="*/ 655669 h 655669"/>
              <a:gd name="connsiteX2" fmla="*/ 0 w 334434"/>
              <a:gd name="connsiteY2" fmla="*/ 655669 h 655669"/>
              <a:gd name="connsiteX3" fmla="*/ 135504 w 334434"/>
              <a:gd name="connsiteY3" fmla="*/ 0 h 655669"/>
              <a:gd name="connsiteX4" fmla="*/ 334434 w 334434"/>
              <a:gd name="connsiteY4" fmla="*/ 0 h 655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434" h="655669">
                <a:moveTo>
                  <a:pt x="334434" y="0"/>
                </a:moveTo>
                <a:cubicBezTo>
                  <a:pt x="327758" y="31562"/>
                  <a:pt x="203255" y="634805"/>
                  <a:pt x="198627" y="655669"/>
                </a:cubicBezTo>
                <a:lnTo>
                  <a:pt x="0" y="655669"/>
                </a:lnTo>
                <a:cubicBezTo>
                  <a:pt x="6449" y="624032"/>
                  <a:pt x="131255" y="20940"/>
                  <a:pt x="135504" y="0"/>
                </a:cubicBezTo>
                <a:lnTo>
                  <a:pt x="334434" y="0"/>
                </a:lnTo>
              </a:path>
            </a:pathLst>
          </a:custGeom>
          <a:solidFill>
            <a:schemeClr val="accent1"/>
          </a:solidFill>
          <a:ln w="75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7C27528-20C2-57C5-75DD-72BDC93337A6}"/>
              </a:ext>
            </a:extLst>
          </p:cNvPr>
          <p:cNvSpPr/>
          <p:nvPr userDrawn="1"/>
        </p:nvSpPr>
        <p:spPr>
          <a:xfrm>
            <a:off x="5985866" y="3190784"/>
            <a:ext cx="654542" cy="908392"/>
          </a:xfrm>
          <a:custGeom>
            <a:avLst/>
            <a:gdLst>
              <a:gd name="connsiteX0" fmla="*/ 240369 w 654542"/>
              <a:gd name="connsiteY0" fmla="*/ 336939 h 908392"/>
              <a:gd name="connsiteX1" fmla="*/ 240748 w 654542"/>
              <a:gd name="connsiteY1" fmla="*/ 495659 h 908392"/>
              <a:gd name="connsiteX2" fmla="*/ 285284 w 654542"/>
              <a:gd name="connsiteY2" fmla="*/ 513565 h 908392"/>
              <a:gd name="connsiteX3" fmla="*/ 396889 w 654542"/>
              <a:gd name="connsiteY3" fmla="*/ 342857 h 908392"/>
              <a:gd name="connsiteX4" fmla="*/ 399772 w 654542"/>
              <a:gd name="connsiteY4" fmla="*/ 158720 h 908392"/>
              <a:gd name="connsiteX5" fmla="*/ 357360 w 654542"/>
              <a:gd name="connsiteY5" fmla="*/ 141422 h 908392"/>
              <a:gd name="connsiteX6" fmla="*/ 240445 w 654542"/>
              <a:gd name="connsiteY6" fmla="*/ 337015 h 908392"/>
              <a:gd name="connsiteX7" fmla="*/ 58130 w 654542"/>
              <a:gd name="connsiteY7" fmla="*/ 614700 h 908392"/>
              <a:gd name="connsiteX8" fmla="*/ 37797 w 654542"/>
              <a:gd name="connsiteY8" fmla="*/ 351430 h 908392"/>
              <a:gd name="connsiteX9" fmla="*/ 310093 w 654542"/>
              <a:gd name="connsiteY9" fmla="*/ 0 h 908392"/>
              <a:gd name="connsiteX10" fmla="*/ 436341 w 654542"/>
              <a:gd name="connsiteY10" fmla="*/ 99845 h 908392"/>
              <a:gd name="connsiteX11" fmla="*/ 437403 w 654542"/>
              <a:gd name="connsiteY11" fmla="*/ 112667 h 908392"/>
              <a:gd name="connsiteX12" fmla="*/ 451363 w 654542"/>
              <a:gd name="connsiteY12" fmla="*/ 112667 h 908392"/>
              <a:gd name="connsiteX13" fmla="*/ 470937 w 654542"/>
              <a:gd name="connsiteY13" fmla="*/ 17905 h 908392"/>
              <a:gd name="connsiteX14" fmla="*/ 654543 w 654542"/>
              <a:gd name="connsiteY14" fmla="*/ 17905 h 908392"/>
              <a:gd name="connsiteX15" fmla="*/ 518053 w 654542"/>
              <a:gd name="connsiteY15" fmla="*/ 673575 h 908392"/>
              <a:gd name="connsiteX16" fmla="*/ 200689 w 654542"/>
              <a:gd name="connsiteY16" fmla="*/ 908393 h 908392"/>
              <a:gd name="connsiteX17" fmla="*/ 317 w 654542"/>
              <a:gd name="connsiteY17" fmla="*/ 776379 h 908392"/>
              <a:gd name="connsiteX18" fmla="*/ 2821 w 654542"/>
              <a:gd name="connsiteY18" fmla="*/ 729491 h 908392"/>
              <a:gd name="connsiteX19" fmla="*/ 181798 w 654542"/>
              <a:gd name="connsiteY19" fmla="*/ 729491 h 908392"/>
              <a:gd name="connsiteX20" fmla="*/ 181798 w 654542"/>
              <a:gd name="connsiteY20" fmla="*/ 729643 h 908392"/>
              <a:gd name="connsiteX21" fmla="*/ 188247 w 654542"/>
              <a:gd name="connsiteY21" fmla="*/ 775696 h 908392"/>
              <a:gd name="connsiteX22" fmla="*/ 230278 w 654542"/>
              <a:gd name="connsiteY22" fmla="*/ 795574 h 908392"/>
              <a:gd name="connsiteX23" fmla="*/ 321626 w 654542"/>
              <a:gd name="connsiteY23" fmla="*/ 699598 h 908392"/>
              <a:gd name="connsiteX24" fmla="*/ 351898 w 654542"/>
              <a:gd name="connsiteY24" fmla="*/ 552562 h 908392"/>
              <a:gd name="connsiteX25" fmla="*/ 337255 w 654542"/>
              <a:gd name="connsiteY25" fmla="*/ 552562 h 908392"/>
              <a:gd name="connsiteX26" fmla="*/ 333006 w 654542"/>
              <a:gd name="connsiteY26" fmla="*/ 559466 h 908392"/>
              <a:gd name="connsiteX27" fmla="*/ 156533 w 654542"/>
              <a:gd name="connsiteY27" fmla="*/ 654911 h 908392"/>
              <a:gd name="connsiteX28" fmla="*/ 58130 w 654542"/>
              <a:gd name="connsiteY28" fmla="*/ 614775 h 908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54542" h="908392">
                <a:moveTo>
                  <a:pt x="240369" y="336939"/>
                </a:moveTo>
                <a:cubicBezTo>
                  <a:pt x="220415" y="434281"/>
                  <a:pt x="221098" y="471457"/>
                  <a:pt x="240748" y="495659"/>
                </a:cubicBezTo>
                <a:cubicBezTo>
                  <a:pt x="250687" y="507799"/>
                  <a:pt x="265330" y="513565"/>
                  <a:pt x="285284" y="513565"/>
                </a:cubicBezTo>
                <a:cubicBezTo>
                  <a:pt x="341352" y="513565"/>
                  <a:pt x="368361" y="479651"/>
                  <a:pt x="396889" y="342857"/>
                </a:cubicBezTo>
                <a:cubicBezTo>
                  <a:pt x="417222" y="244833"/>
                  <a:pt x="419422" y="182695"/>
                  <a:pt x="399772" y="158720"/>
                </a:cubicBezTo>
                <a:cubicBezTo>
                  <a:pt x="390516" y="147112"/>
                  <a:pt x="376328" y="141422"/>
                  <a:pt x="357360" y="141422"/>
                </a:cubicBezTo>
                <a:cubicBezTo>
                  <a:pt x="299623" y="141422"/>
                  <a:pt x="268593" y="200221"/>
                  <a:pt x="240445" y="337015"/>
                </a:cubicBezTo>
                <a:moveTo>
                  <a:pt x="58130" y="614700"/>
                </a:moveTo>
                <a:cubicBezTo>
                  <a:pt x="18146" y="565612"/>
                  <a:pt x="10332" y="488679"/>
                  <a:pt x="37797" y="351430"/>
                </a:cubicBezTo>
                <a:cubicBezTo>
                  <a:pt x="98037" y="52730"/>
                  <a:pt x="211387" y="0"/>
                  <a:pt x="310093" y="0"/>
                </a:cubicBezTo>
                <a:cubicBezTo>
                  <a:pt x="357133" y="0"/>
                  <a:pt x="427768" y="17374"/>
                  <a:pt x="436341" y="99845"/>
                </a:cubicBezTo>
                <a:lnTo>
                  <a:pt x="437403" y="112667"/>
                </a:lnTo>
                <a:lnTo>
                  <a:pt x="451363" y="112667"/>
                </a:lnTo>
                <a:cubicBezTo>
                  <a:pt x="451363" y="112667"/>
                  <a:pt x="467372" y="35052"/>
                  <a:pt x="470937" y="17905"/>
                </a:cubicBezTo>
                <a:lnTo>
                  <a:pt x="654543" y="17905"/>
                </a:lnTo>
                <a:cubicBezTo>
                  <a:pt x="647790" y="50150"/>
                  <a:pt x="518053" y="673575"/>
                  <a:pt x="518053" y="673575"/>
                </a:cubicBezTo>
                <a:cubicBezTo>
                  <a:pt x="485581" y="830322"/>
                  <a:pt x="385053" y="908393"/>
                  <a:pt x="200689" y="908393"/>
                </a:cubicBezTo>
                <a:cubicBezTo>
                  <a:pt x="29527" y="908393"/>
                  <a:pt x="4262" y="807561"/>
                  <a:pt x="317" y="776379"/>
                </a:cubicBezTo>
                <a:cubicBezTo>
                  <a:pt x="-1125" y="764543"/>
                  <a:pt x="2821" y="729491"/>
                  <a:pt x="2821" y="729491"/>
                </a:cubicBezTo>
                <a:lnTo>
                  <a:pt x="181798" y="729491"/>
                </a:lnTo>
                <a:lnTo>
                  <a:pt x="181798" y="729643"/>
                </a:lnTo>
                <a:cubicBezTo>
                  <a:pt x="181798" y="745651"/>
                  <a:pt x="182860" y="769095"/>
                  <a:pt x="188247" y="775696"/>
                </a:cubicBezTo>
                <a:cubicBezTo>
                  <a:pt x="195682" y="784800"/>
                  <a:pt x="201751" y="795574"/>
                  <a:pt x="230278" y="795574"/>
                </a:cubicBezTo>
                <a:cubicBezTo>
                  <a:pt x="267758" y="795574"/>
                  <a:pt x="303796" y="784573"/>
                  <a:pt x="321626" y="699598"/>
                </a:cubicBezTo>
                <a:lnTo>
                  <a:pt x="351898" y="552562"/>
                </a:lnTo>
                <a:lnTo>
                  <a:pt x="337255" y="552562"/>
                </a:lnTo>
                <a:lnTo>
                  <a:pt x="333006" y="559466"/>
                </a:lnTo>
                <a:cubicBezTo>
                  <a:pt x="296589" y="622894"/>
                  <a:pt x="228533" y="654911"/>
                  <a:pt x="156533" y="654911"/>
                </a:cubicBezTo>
                <a:cubicBezTo>
                  <a:pt x="112301" y="654911"/>
                  <a:pt x="79904" y="641785"/>
                  <a:pt x="58130" y="614775"/>
                </a:cubicBezTo>
                <a:close/>
              </a:path>
            </a:pathLst>
          </a:custGeom>
          <a:solidFill>
            <a:schemeClr val="accent1"/>
          </a:solidFill>
          <a:ln w="75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A434A7E-7DD6-6794-77FA-6D55535ACD39}"/>
              </a:ext>
            </a:extLst>
          </p:cNvPr>
          <p:cNvSpPr/>
          <p:nvPr userDrawn="1"/>
        </p:nvSpPr>
        <p:spPr>
          <a:xfrm>
            <a:off x="5542799" y="3190708"/>
            <a:ext cx="522667" cy="673574"/>
          </a:xfrm>
          <a:custGeom>
            <a:avLst/>
            <a:gdLst>
              <a:gd name="connsiteX0" fmla="*/ 503472 w 522667"/>
              <a:gd name="connsiteY0" fmla="*/ 0 h 673574"/>
              <a:gd name="connsiteX1" fmla="*/ 323054 w 522667"/>
              <a:gd name="connsiteY1" fmla="*/ 118964 h 673574"/>
              <a:gd name="connsiteX2" fmla="*/ 319185 w 522667"/>
              <a:gd name="connsiteY2" fmla="*/ 126475 h 673574"/>
              <a:gd name="connsiteX3" fmla="*/ 304542 w 522667"/>
              <a:gd name="connsiteY3" fmla="*/ 126475 h 673574"/>
              <a:gd name="connsiteX4" fmla="*/ 326999 w 522667"/>
              <a:gd name="connsiteY4" fmla="*/ 17905 h 673574"/>
              <a:gd name="connsiteX5" fmla="*/ 309853 w 522667"/>
              <a:gd name="connsiteY5" fmla="*/ 17905 h 673574"/>
              <a:gd name="connsiteX6" fmla="*/ 309853 w 522667"/>
              <a:gd name="connsiteY6" fmla="*/ 17754 h 673574"/>
              <a:gd name="connsiteX7" fmla="*/ 120861 w 522667"/>
              <a:gd name="connsiteY7" fmla="*/ 17754 h 673574"/>
              <a:gd name="connsiteX8" fmla="*/ 122985 w 522667"/>
              <a:gd name="connsiteY8" fmla="*/ 43929 h 673574"/>
              <a:gd name="connsiteX9" fmla="*/ 114791 w 522667"/>
              <a:gd name="connsiteY9" fmla="*/ 118433 h 673574"/>
              <a:gd name="connsiteX10" fmla="*/ 0 w 522667"/>
              <a:gd name="connsiteY10" fmla="*/ 673575 h 673574"/>
              <a:gd name="connsiteX11" fmla="*/ 198931 w 522667"/>
              <a:gd name="connsiteY11" fmla="*/ 673575 h 673574"/>
              <a:gd name="connsiteX12" fmla="*/ 273435 w 522667"/>
              <a:gd name="connsiteY12" fmla="*/ 311826 h 673574"/>
              <a:gd name="connsiteX13" fmla="*/ 439893 w 522667"/>
              <a:gd name="connsiteY13" fmla="*/ 179433 h 673574"/>
              <a:gd name="connsiteX14" fmla="*/ 484808 w 522667"/>
              <a:gd name="connsiteY14" fmla="*/ 182316 h 673574"/>
              <a:gd name="connsiteX15" fmla="*/ 522667 w 522667"/>
              <a:gd name="connsiteY15" fmla="*/ 0 h 673574"/>
              <a:gd name="connsiteX16" fmla="*/ 503397 w 522667"/>
              <a:gd name="connsiteY16" fmla="*/ 0 h 673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2667" h="673574">
                <a:moveTo>
                  <a:pt x="503472" y="0"/>
                </a:moveTo>
                <a:cubicBezTo>
                  <a:pt x="438224" y="0"/>
                  <a:pt x="360837" y="45750"/>
                  <a:pt x="323054" y="118964"/>
                </a:cubicBezTo>
                <a:lnTo>
                  <a:pt x="319185" y="126475"/>
                </a:lnTo>
                <a:lnTo>
                  <a:pt x="304542" y="126475"/>
                </a:lnTo>
                <a:cubicBezTo>
                  <a:pt x="304542" y="126475"/>
                  <a:pt x="321992" y="41956"/>
                  <a:pt x="326999" y="17905"/>
                </a:cubicBezTo>
                <a:lnTo>
                  <a:pt x="309853" y="17905"/>
                </a:lnTo>
                <a:lnTo>
                  <a:pt x="309853" y="17754"/>
                </a:lnTo>
                <a:lnTo>
                  <a:pt x="120861" y="17754"/>
                </a:lnTo>
                <a:cubicBezTo>
                  <a:pt x="121923" y="26023"/>
                  <a:pt x="122985" y="34673"/>
                  <a:pt x="122985" y="43929"/>
                </a:cubicBezTo>
                <a:cubicBezTo>
                  <a:pt x="122985" y="65021"/>
                  <a:pt x="120102" y="89223"/>
                  <a:pt x="114791" y="118433"/>
                </a:cubicBezTo>
                <a:cubicBezTo>
                  <a:pt x="78070" y="296500"/>
                  <a:pt x="4931" y="649524"/>
                  <a:pt x="0" y="673575"/>
                </a:cubicBezTo>
                <a:lnTo>
                  <a:pt x="198931" y="673575"/>
                </a:lnTo>
                <a:cubicBezTo>
                  <a:pt x="211373" y="612044"/>
                  <a:pt x="273435" y="311826"/>
                  <a:pt x="273435" y="311826"/>
                </a:cubicBezTo>
                <a:cubicBezTo>
                  <a:pt x="292327" y="221465"/>
                  <a:pt x="345056" y="179433"/>
                  <a:pt x="439893" y="179433"/>
                </a:cubicBezTo>
                <a:cubicBezTo>
                  <a:pt x="456281" y="179433"/>
                  <a:pt x="470924" y="180343"/>
                  <a:pt x="484808" y="182316"/>
                </a:cubicBezTo>
                <a:cubicBezTo>
                  <a:pt x="489512" y="161072"/>
                  <a:pt x="517281" y="26858"/>
                  <a:pt x="522667" y="0"/>
                </a:cubicBezTo>
                <a:lnTo>
                  <a:pt x="503397" y="0"/>
                </a:lnTo>
              </a:path>
            </a:pathLst>
          </a:custGeom>
          <a:solidFill>
            <a:schemeClr val="accent1"/>
          </a:solidFill>
          <a:ln w="75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41AAC58-23C2-756B-9E7E-3F01F1EA7426}"/>
              </a:ext>
            </a:extLst>
          </p:cNvPr>
          <p:cNvSpPr/>
          <p:nvPr userDrawn="1"/>
        </p:nvSpPr>
        <p:spPr>
          <a:xfrm>
            <a:off x="4953743" y="3190632"/>
            <a:ext cx="607265" cy="691404"/>
          </a:xfrm>
          <a:custGeom>
            <a:avLst/>
            <a:gdLst>
              <a:gd name="connsiteX0" fmla="*/ 386636 w 607265"/>
              <a:gd name="connsiteY0" fmla="*/ 343767 h 691404"/>
              <a:gd name="connsiteX1" fmla="*/ 375635 w 607265"/>
              <a:gd name="connsiteY1" fmla="*/ 350065 h 691404"/>
              <a:gd name="connsiteX2" fmla="*/ 320705 w 607265"/>
              <a:gd name="connsiteY2" fmla="*/ 363190 h 691404"/>
              <a:gd name="connsiteX3" fmla="*/ 278294 w 607265"/>
              <a:gd name="connsiteY3" fmla="*/ 376543 h 691404"/>
              <a:gd name="connsiteX4" fmla="*/ 204851 w 607265"/>
              <a:gd name="connsiteY4" fmla="*/ 475023 h 691404"/>
              <a:gd name="connsiteX5" fmla="*/ 215928 w 607265"/>
              <a:gd name="connsiteY5" fmla="*/ 547479 h 691404"/>
              <a:gd name="connsiteX6" fmla="*/ 259098 w 607265"/>
              <a:gd name="connsiteY6" fmla="*/ 566522 h 691404"/>
              <a:gd name="connsiteX7" fmla="*/ 366758 w 607265"/>
              <a:gd name="connsiteY7" fmla="*/ 442930 h 691404"/>
              <a:gd name="connsiteX8" fmla="*/ 387091 w 607265"/>
              <a:gd name="connsiteY8" fmla="*/ 343767 h 691404"/>
              <a:gd name="connsiteX9" fmla="*/ 386712 w 607265"/>
              <a:gd name="connsiteY9" fmla="*/ 343767 h 691404"/>
              <a:gd name="connsiteX10" fmla="*/ 388760 w 607265"/>
              <a:gd name="connsiteY10" fmla="*/ 76 h 691404"/>
              <a:gd name="connsiteX11" fmla="*/ 581621 w 607265"/>
              <a:gd name="connsiteY11" fmla="*/ 55765 h 691404"/>
              <a:gd name="connsiteX12" fmla="*/ 607265 w 607265"/>
              <a:gd name="connsiteY12" fmla="*/ 138387 h 691404"/>
              <a:gd name="connsiteX13" fmla="*/ 599754 w 607265"/>
              <a:gd name="connsiteY13" fmla="*/ 203180 h 691404"/>
              <a:gd name="connsiteX14" fmla="*/ 530637 w 607265"/>
              <a:gd name="connsiteY14" fmla="*/ 536933 h 691404"/>
              <a:gd name="connsiteX15" fmla="*/ 515690 w 607265"/>
              <a:gd name="connsiteY15" fmla="*/ 647703 h 691404"/>
              <a:gd name="connsiteX16" fmla="*/ 517815 w 607265"/>
              <a:gd name="connsiteY16" fmla="*/ 673651 h 691404"/>
              <a:gd name="connsiteX17" fmla="*/ 328823 w 607265"/>
              <a:gd name="connsiteY17" fmla="*/ 673651 h 691404"/>
              <a:gd name="connsiteX18" fmla="*/ 328444 w 607265"/>
              <a:gd name="connsiteY18" fmla="*/ 667657 h 691404"/>
              <a:gd name="connsiteX19" fmla="*/ 330568 w 607265"/>
              <a:gd name="connsiteY19" fmla="*/ 623956 h 691404"/>
              <a:gd name="connsiteX20" fmla="*/ 332692 w 607265"/>
              <a:gd name="connsiteY20" fmla="*/ 596643 h 691404"/>
              <a:gd name="connsiteX21" fmla="*/ 321995 w 607265"/>
              <a:gd name="connsiteY21" fmla="*/ 596643 h 691404"/>
              <a:gd name="connsiteX22" fmla="*/ 318049 w 607265"/>
              <a:gd name="connsiteY22" fmla="*/ 603016 h 691404"/>
              <a:gd name="connsiteX23" fmla="*/ 140817 w 607265"/>
              <a:gd name="connsiteY23" fmla="*/ 691404 h 691404"/>
              <a:gd name="connsiteX24" fmla="*/ 24281 w 607265"/>
              <a:gd name="connsiteY24" fmla="*/ 649600 h 691404"/>
              <a:gd name="connsiteX25" fmla="*/ 6831 w 607265"/>
              <a:gd name="connsiteY25" fmla="*/ 507419 h 691404"/>
              <a:gd name="connsiteX26" fmla="*/ 231406 w 607265"/>
              <a:gd name="connsiteY26" fmla="*/ 298245 h 691404"/>
              <a:gd name="connsiteX27" fmla="*/ 325485 w 607265"/>
              <a:gd name="connsiteY27" fmla="*/ 276698 h 691404"/>
              <a:gd name="connsiteX28" fmla="*/ 418577 w 607265"/>
              <a:gd name="connsiteY28" fmla="*/ 191344 h 691404"/>
              <a:gd name="connsiteX29" fmla="*/ 409700 w 607265"/>
              <a:gd name="connsiteY29" fmla="*/ 130421 h 691404"/>
              <a:gd name="connsiteX30" fmla="*/ 359778 w 607265"/>
              <a:gd name="connsiteY30" fmla="*/ 111226 h 691404"/>
              <a:gd name="connsiteX31" fmla="*/ 265623 w 607265"/>
              <a:gd name="connsiteY31" fmla="*/ 202118 h 691404"/>
              <a:gd name="connsiteX32" fmla="*/ 97040 w 607265"/>
              <a:gd name="connsiteY32" fmla="*/ 202118 h 691404"/>
              <a:gd name="connsiteX33" fmla="*/ 388684 w 607265"/>
              <a:gd name="connsiteY33" fmla="*/ 0 h 691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07265" h="691404">
                <a:moveTo>
                  <a:pt x="386636" y="343767"/>
                </a:moveTo>
                <a:cubicBezTo>
                  <a:pt x="386636" y="343767"/>
                  <a:pt x="382766" y="347182"/>
                  <a:pt x="375635" y="350065"/>
                </a:cubicBezTo>
                <a:cubicBezTo>
                  <a:pt x="363495" y="354769"/>
                  <a:pt x="337093" y="359017"/>
                  <a:pt x="320705" y="363190"/>
                </a:cubicBezTo>
                <a:cubicBezTo>
                  <a:pt x="307883" y="366377"/>
                  <a:pt x="293619" y="369943"/>
                  <a:pt x="278294" y="376543"/>
                </a:cubicBezTo>
                <a:cubicBezTo>
                  <a:pt x="236944" y="393918"/>
                  <a:pt x="215853" y="422521"/>
                  <a:pt x="204851" y="475023"/>
                </a:cubicBezTo>
                <a:cubicBezTo>
                  <a:pt x="198478" y="505674"/>
                  <a:pt x="202424" y="530863"/>
                  <a:pt x="215928" y="547479"/>
                </a:cubicBezTo>
                <a:cubicBezTo>
                  <a:pt x="225943" y="559997"/>
                  <a:pt x="240890" y="566522"/>
                  <a:pt x="259098" y="566522"/>
                </a:cubicBezTo>
                <a:cubicBezTo>
                  <a:pt x="332540" y="566522"/>
                  <a:pt x="355681" y="496039"/>
                  <a:pt x="366758" y="442930"/>
                </a:cubicBezTo>
                <a:lnTo>
                  <a:pt x="387091" y="343767"/>
                </a:lnTo>
                <a:lnTo>
                  <a:pt x="386712" y="343767"/>
                </a:lnTo>
                <a:moveTo>
                  <a:pt x="388760" y="76"/>
                </a:moveTo>
                <a:cubicBezTo>
                  <a:pt x="489667" y="76"/>
                  <a:pt x="550970" y="17754"/>
                  <a:pt x="581621" y="55765"/>
                </a:cubicBezTo>
                <a:cubicBezTo>
                  <a:pt x="598388" y="76325"/>
                  <a:pt x="606962" y="103866"/>
                  <a:pt x="607265" y="138387"/>
                </a:cubicBezTo>
                <a:cubicBezTo>
                  <a:pt x="607265" y="157810"/>
                  <a:pt x="604762" y="179205"/>
                  <a:pt x="599754" y="203180"/>
                </a:cubicBezTo>
                <a:lnTo>
                  <a:pt x="530637" y="536933"/>
                </a:lnTo>
                <a:cubicBezTo>
                  <a:pt x="521381" y="583138"/>
                  <a:pt x="515311" y="618341"/>
                  <a:pt x="515690" y="647703"/>
                </a:cubicBezTo>
                <a:cubicBezTo>
                  <a:pt x="515690" y="657035"/>
                  <a:pt x="516373" y="665608"/>
                  <a:pt x="517815" y="673651"/>
                </a:cubicBezTo>
                <a:lnTo>
                  <a:pt x="328823" y="673651"/>
                </a:lnTo>
                <a:cubicBezTo>
                  <a:pt x="328823" y="671678"/>
                  <a:pt x="328444" y="669630"/>
                  <a:pt x="328444" y="667657"/>
                </a:cubicBezTo>
                <a:cubicBezTo>
                  <a:pt x="328444" y="653697"/>
                  <a:pt x="329506" y="639130"/>
                  <a:pt x="330568" y="623956"/>
                </a:cubicBezTo>
                <a:lnTo>
                  <a:pt x="332692" y="596643"/>
                </a:lnTo>
                <a:lnTo>
                  <a:pt x="321995" y="596643"/>
                </a:lnTo>
                <a:lnTo>
                  <a:pt x="318049" y="603016"/>
                </a:lnTo>
                <a:cubicBezTo>
                  <a:pt x="283832" y="657718"/>
                  <a:pt x="206824" y="691404"/>
                  <a:pt x="140817" y="691404"/>
                </a:cubicBezTo>
                <a:cubicBezTo>
                  <a:pt x="86267" y="691404"/>
                  <a:pt x="47042" y="677444"/>
                  <a:pt x="24281" y="649600"/>
                </a:cubicBezTo>
                <a:cubicBezTo>
                  <a:pt x="-377" y="619100"/>
                  <a:pt x="-6370" y="571150"/>
                  <a:pt x="6831" y="507419"/>
                </a:cubicBezTo>
                <a:cubicBezTo>
                  <a:pt x="32475" y="382841"/>
                  <a:pt x="89226" y="330187"/>
                  <a:pt x="231406" y="298245"/>
                </a:cubicBezTo>
                <a:lnTo>
                  <a:pt x="325485" y="276698"/>
                </a:lnTo>
                <a:cubicBezTo>
                  <a:pt x="381477" y="264407"/>
                  <a:pt x="408562" y="239750"/>
                  <a:pt x="418577" y="191344"/>
                </a:cubicBezTo>
                <a:cubicBezTo>
                  <a:pt x="423964" y="164866"/>
                  <a:pt x="421081" y="144457"/>
                  <a:pt x="409700" y="130421"/>
                </a:cubicBezTo>
                <a:cubicBezTo>
                  <a:pt x="399382" y="117599"/>
                  <a:pt x="382235" y="111226"/>
                  <a:pt x="359778" y="111226"/>
                </a:cubicBezTo>
                <a:cubicBezTo>
                  <a:pt x="309173" y="111226"/>
                  <a:pt x="282390" y="137173"/>
                  <a:pt x="265623" y="202118"/>
                </a:cubicBezTo>
                <a:lnTo>
                  <a:pt x="97040" y="202118"/>
                </a:lnTo>
                <a:cubicBezTo>
                  <a:pt x="142335" y="26858"/>
                  <a:pt x="298096" y="0"/>
                  <a:pt x="388684" y="0"/>
                </a:cubicBezTo>
                <a:close/>
              </a:path>
            </a:pathLst>
          </a:custGeom>
          <a:solidFill>
            <a:schemeClr val="accent1"/>
          </a:solidFill>
          <a:ln w="75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0106237-8CA9-EA17-CBB7-3098202BAF8E}"/>
              </a:ext>
            </a:extLst>
          </p:cNvPr>
          <p:cNvSpPr/>
          <p:nvPr userDrawn="1"/>
        </p:nvSpPr>
        <p:spPr>
          <a:xfrm>
            <a:off x="4341119" y="2985783"/>
            <a:ext cx="665508" cy="909075"/>
          </a:xfrm>
          <a:custGeom>
            <a:avLst/>
            <a:gdLst>
              <a:gd name="connsiteX0" fmla="*/ 38975 w 665508"/>
              <a:gd name="connsiteY0" fmla="*/ 844434 h 909075"/>
              <a:gd name="connsiteX1" fmla="*/ 31539 w 665508"/>
              <a:gd name="connsiteY1" fmla="*/ 457345 h 909075"/>
              <a:gd name="connsiteX2" fmla="*/ 436912 w 665508"/>
              <a:gd name="connsiteY2" fmla="*/ 0 h 909075"/>
              <a:gd name="connsiteX3" fmla="*/ 630532 w 665508"/>
              <a:gd name="connsiteY3" fmla="*/ 65779 h 909075"/>
              <a:gd name="connsiteX4" fmla="*/ 665508 w 665508"/>
              <a:gd name="connsiteY4" fmla="*/ 180950 h 909075"/>
              <a:gd name="connsiteX5" fmla="*/ 655873 w 665508"/>
              <a:gd name="connsiteY5" fmla="*/ 268504 h 909075"/>
              <a:gd name="connsiteX6" fmla="*/ 646237 w 665508"/>
              <a:gd name="connsiteY6" fmla="*/ 314254 h 909075"/>
              <a:gd name="connsiteX7" fmla="*/ 450569 w 665508"/>
              <a:gd name="connsiteY7" fmla="*/ 314254 h 909075"/>
              <a:gd name="connsiteX8" fmla="*/ 464832 w 665508"/>
              <a:gd name="connsiteY8" fmla="*/ 200449 h 909075"/>
              <a:gd name="connsiteX9" fmla="*/ 455197 w 665508"/>
              <a:gd name="connsiteY9" fmla="*/ 153106 h 909075"/>
              <a:gd name="connsiteX10" fmla="*/ 411040 w 665508"/>
              <a:gd name="connsiteY10" fmla="*/ 131179 h 909075"/>
              <a:gd name="connsiteX11" fmla="*/ 246630 w 665508"/>
              <a:gd name="connsiteY11" fmla="*/ 451731 h 909075"/>
              <a:gd name="connsiteX12" fmla="*/ 224173 w 665508"/>
              <a:gd name="connsiteY12" fmla="*/ 757639 h 909075"/>
              <a:gd name="connsiteX13" fmla="*/ 275840 w 665508"/>
              <a:gd name="connsiteY13" fmla="*/ 777896 h 909075"/>
              <a:gd name="connsiteX14" fmla="*/ 405274 w 665508"/>
              <a:gd name="connsiteY14" fmla="*/ 556962 h 909075"/>
              <a:gd name="connsiteX15" fmla="*/ 602384 w 665508"/>
              <a:gd name="connsiteY15" fmla="*/ 556962 h 909075"/>
              <a:gd name="connsiteX16" fmla="*/ 592066 w 665508"/>
              <a:gd name="connsiteY16" fmla="*/ 607037 h 909075"/>
              <a:gd name="connsiteX17" fmla="*/ 243065 w 665508"/>
              <a:gd name="connsiteY17" fmla="*/ 909076 h 909075"/>
              <a:gd name="connsiteX18" fmla="*/ 39126 w 665508"/>
              <a:gd name="connsiteY18" fmla="*/ 844434 h 90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65508" h="909075">
                <a:moveTo>
                  <a:pt x="38975" y="844434"/>
                </a:moveTo>
                <a:cubicBezTo>
                  <a:pt x="-10568" y="783435"/>
                  <a:pt x="-12693" y="671375"/>
                  <a:pt x="31539" y="457345"/>
                </a:cubicBezTo>
                <a:cubicBezTo>
                  <a:pt x="102478" y="115550"/>
                  <a:pt x="204447" y="0"/>
                  <a:pt x="436912" y="0"/>
                </a:cubicBezTo>
                <a:cubicBezTo>
                  <a:pt x="529625" y="0"/>
                  <a:pt x="594797" y="22230"/>
                  <a:pt x="630532" y="65779"/>
                </a:cubicBezTo>
                <a:cubicBezTo>
                  <a:pt x="653369" y="94155"/>
                  <a:pt x="665129" y="132621"/>
                  <a:pt x="665508" y="180950"/>
                </a:cubicBezTo>
                <a:cubicBezTo>
                  <a:pt x="665508" y="207277"/>
                  <a:pt x="662246" y="236411"/>
                  <a:pt x="655873" y="268504"/>
                </a:cubicBezTo>
                <a:cubicBezTo>
                  <a:pt x="655873" y="268504"/>
                  <a:pt x="649803" y="297714"/>
                  <a:pt x="646237" y="314254"/>
                </a:cubicBezTo>
                <a:lnTo>
                  <a:pt x="450569" y="314254"/>
                </a:lnTo>
                <a:cubicBezTo>
                  <a:pt x="450569" y="314254"/>
                  <a:pt x="465212" y="221010"/>
                  <a:pt x="464832" y="200449"/>
                </a:cubicBezTo>
                <a:cubicBezTo>
                  <a:pt x="464832" y="177157"/>
                  <a:pt x="463770" y="164714"/>
                  <a:pt x="455197" y="153106"/>
                </a:cubicBezTo>
                <a:cubicBezTo>
                  <a:pt x="445941" y="140891"/>
                  <a:pt x="432436" y="131179"/>
                  <a:pt x="411040" y="131179"/>
                </a:cubicBezTo>
                <a:cubicBezTo>
                  <a:pt x="324397" y="131179"/>
                  <a:pt x="295870" y="213574"/>
                  <a:pt x="246630" y="451731"/>
                </a:cubicBezTo>
                <a:cubicBezTo>
                  <a:pt x="208544" y="636550"/>
                  <a:pt x="194584" y="721449"/>
                  <a:pt x="224173" y="757639"/>
                </a:cubicBezTo>
                <a:cubicBezTo>
                  <a:pt x="235553" y="771371"/>
                  <a:pt x="252321" y="777896"/>
                  <a:pt x="275840" y="777896"/>
                </a:cubicBezTo>
                <a:cubicBezTo>
                  <a:pt x="343972" y="777896"/>
                  <a:pt x="371057" y="719552"/>
                  <a:pt x="405274" y="556962"/>
                </a:cubicBezTo>
                <a:lnTo>
                  <a:pt x="602384" y="556962"/>
                </a:lnTo>
                <a:cubicBezTo>
                  <a:pt x="598439" y="575854"/>
                  <a:pt x="592066" y="607037"/>
                  <a:pt x="592066" y="607037"/>
                </a:cubicBezTo>
                <a:cubicBezTo>
                  <a:pt x="550717" y="807410"/>
                  <a:pt x="433119" y="909076"/>
                  <a:pt x="243065" y="909076"/>
                </a:cubicBezTo>
                <a:cubicBezTo>
                  <a:pt x="139957" y="909076"/>
                  <a:pt x="75089" y="888363"/>
                  <a:pt x="39126" y="844434"/>
                </a:cubicBezTo>
              </a:path>
            </a:pathLst>
          </a:custGeom>
          <a:solidFill>
            <a:schemeClr val="accent1"/>
          </a:solidFill>
          <a:ln w="75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DDEECC3-8292-AF7C-800F-1A54D802F3BA}"/>
              </a:ext>
            </a:extLst>
          </p:cNvPr>
          <p:cNvSpPr/>
          <p:nvPr userDrawn="1"/>
        </p:nvSpPr>
        <p:spPr>
          <a:xfrm>
            <a:off x="5474744" y="2569059"/>
            <a:ext cx="1477368" cy="580830"/>
          </a:xfrm>
          <a:custGeom>
            <a:avLst/>
            <a:gdLst>
              <a:gd name="connsiteX0" fmla="*/ 1476959 w 1477368"/>
              <a:gd name="connsiteY0" fmla="*/ 562243 h 580830"/>
              <a:gd name="connsiteX1" fmla="*/ 1253370 w 1477368"/>
              <a:gd name="connsiteY1" fmla="*/ 559815 h 580830"/>
              <a:gd name="connsiteX2" fmla="*/ 759988 w 1477368"/>
              <a:gd name="connsiteY2" fmla="*/ 336984 h 580830"/>
              <a:gd name="connsiteX3" fmla="*/ 398089 w 1477368"/>
              <a:gd name="connsiteY3" fmla="*/ 253224 h 580830"/>
              <a:gd name="connsiteX4" fmla="*/ 54247 w 1477368"/>
              <a:gd name="connsiteY4" fmla="*/ 580831 h 580830"/>
              <a:gd name="connsiteX5" fmla="*/ 0 w 1477368"/>
              <a:gd name="connsiteY5" fmla="*/ 561181 h 580830"/>
              <a:gd name="connsiteX6" fmla="*/ 652633 w 1477368"/>
              <a:gd name="connsiteY6" fmla="*/ 15447 h 580830"/>
              <a:gd name="connsiteX7" fmla="*/ 1476959 w 1477368"/>
              <a:gd name="connsiteY7" fmla="*/ 562243 h 580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77368" h="580830">
                <a:moveTo>
                  <a:pt x="1476959" y="562243"/>
                </a:moveTo>
                <a:cubicBezTo>
                  <a:pt x="1476959" y="562243"/>
                  <a:pt x="1345021" y="572485"/>
                  <a:pt x="1253370" y="559815"/>
                </a:cubicBezTo>
                <a:cubicBezTo>
                  <a:pt x="1042680" y="530833"/>
                  <a:pt x="846632" y="385390"/>
                  <a:pt x="759988" y="336984"/>
                </a:cubicBezTo>
                <a:cubicBezTo>
                  <a:pt x="571679" y="231980"/>
                  <a:pt x="495430" y="225683"/>
                  <a:pt x="398089" y="253224"/>
                </a:cubicBezTo>
                <a:cubicBezTo>
                  <a:pt x="238307" y="296697"/>
                  <a:pt x="144380" y="427953"/>
                  <a:pt x="54247" y="580831"/>
                </a:cubicBezTo>
                <a:cubicBezTo>
                  <a:pt x="37025" y="572409"/>
                  <a:pt x="18740" y="565885"/>
                  <a:pt x="0" y="561181"/>
                </a:cubicBezTo>
                <a:cubicBezTo>
                  <a:pt x="51592" y="451624"/>
                  <a:pt x="247715" y="99283"/>
                  <a:pt x="652633" y="15447"/>
                </a:cubicBezTo>
                <a:cubicBezTo>
                  <a:pt x="1058081" y="-68693"/>
                  <a:pt x="1492588" y="201784"/>
                  <a:pt x="1476959" y="562243"/>
                </a:cubicBezTo>
                <a:close/>
              </a:path>
            </a:pathLst>
          </a:custGeom>
          <a:solidFill>
            <a:schemeClr val="accent1"/>
          </a:solidFill>
          <a:ln w="75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22051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rgill End - Leaf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F1F5610-E083-1615-52A4-776039CF3F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41097" y="2569029"/>
            <a:ext cx="3277578" cy="153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30096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rgill End - Dark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1AD26C39-2992-1F99-DB96-99E1C6043C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41097" y="2569029"/>
            <a:ext cx="3277578" cy="153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601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me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503B6A7-B82D-DAD9-5FFE-249BD192463A}"/>
              </a:ext>
            </a:extLst>
          </p:cNvPr>
          <p:cNvSpPr txBox="1"/>
          <p:nvPr userDrawn="1"/>
        </p:nvSpPr>
        <p:spPr>
          <a:xfrm>
            <a:off x="11222858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1000" smtClean="0">
                <a:solidFill>
                  <a:schemeClr val="accent2"/>
                </a:solidFill>
              </a:rPr>
              <a:pPr algn="r"/>
              <a:t>‹#›</a:t>
            </a:fld>
            <a:endParaRPr lang="en-US" sz="1400">
              <a:solidFill>
                <a:schemeClr val="accent2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83E711-366D-A12B-98BF-D63E545D2240}"/>
              </a:ext>
            </a:extLst>
          </p:cNvPr>
          <p:cNvCxnSpPr>
            <a:cxnSpLocks/>
          </p:cNvCxnSpPr>
          <p:nvPr userDrawn="1"/>
        </p:nvCxnSpPr>
        <p:spPr>
          <a:xfrm>
            <a:off x="533400" y="6286500"/>
            <a:ext cx="11125200" cy="0"/>
          </a:xfrm>
          <a:prstGeom prst="line">
            <a:avLst/>
          </a:prstGeom>
          <a:ln w="15875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C851D34-5ED3-4071-EC58-33D4243EAE6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33400" y="6445226"/>
            <a:ext cx="607202" cy="283464"/>
            <a:chOff x="4341119" y="2569059"/>
            <a:chExt cx="3277631" cy="1530117"/>
          </a:xfrm>
          <a:solidFill>
            <a:schemeClr val="accent2"/>
          </a:soli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34437CE-9CA1-2EEC-B2C6-DC58DA24F96D}"/>
                </a:ext>
              </a:extLst>
            </p:cNvPr>
            <p:cNvSpPr/>
            <p:nvPr userDrawn="1"/>
          </p:nvSpPr>
          <p:spPr>
            <a:xfrm>
              <a:off x="7494703" y="3771645"/>
              <a:ext cx="124047" cy="120329"/>
            </a:xfrm>
            <a:custGeom>
              <a:avLst/>
              <a:gdLst>
                <a:gd name="connsiteX0" fmla="*/ 62137 w 124047"/>
                <a:gd name="connsiteY0" fmla="*/ 120330 h 120329"/>
                <a:gd name="connsiteX1" fmla="*/ 30727 w 124047"/>
                <a:gd name="connsiteY1" fmla="*/ 112288 h 120329"/>
                <a:gd name="connsiteX2" fmla="*/ 8270 w 124047"/>
                <a:gd name="connsiteY2" fmla="*/ 90437 h 120329"/>
                <a:gd name="connsiteX3" fmla="*/ 0 w 124047"/>
                <a:gd name="connsiteY3" fmla="*/ 60165 h 120329"/>
                <a:gd name="connsiteX4" fmla="*/ 8270 w 124047"/>
                <a:gd name="connsiteY4" fmla="*/ 29893 h 120329"/>
                <a:gd name="connsiteX5" fmla="*/ 30727 w 124047"/>
                <a:gd name="connsiteY5" fmla="*/ 8042 h 120329"/>
                <a:gd name="connsiteX6" fmla="*/ 62137 w 124047"/>
                <a:gd name="connsiteY6" fmla="*/ 0 h 120329"/>
                <a:gd name="connsiteX7" fmla="*/ 93396 w 124047"/>
                <a:gd name="connsiteY7" fmla="*/ 8042 h 120329"/>
                <a:gd name="connsiteX8" fmla="*/ 115853 w 124047"/>
                <a:gd name="connsiteY8" fmla="*/ 29893 h 120329"/>
                <a:gd name="connsiteX9" fmla="*/ 124047 w 124047"/>
                <a:gd name="connsiteY9" fmla="*/ 60165 h 120329"/>
                <a:gd name="connsiteX10" fmla="*/ 115853 w 124047"/>
                <a:gd name="connsiteY10" fmla="*/ 90437 h 120329"/>
                <a:gd name="connsiteX11" fmla="*/ 93396 w 124047"/>
                <a:gd name="connsiteY11" fmla="*/ 112288 h 120329"/>
                <a:gd name="connsiteX12" fmla="*/ 62137 w 124047"/>
                <a:gd name="connsiteY12" fmla="*/ 120330 h 120329"/>
                <a:gd name="connsiteX13" fmla="*/ 62137 w 124047"/>
                <a:gd name="connsiteY13" fmla="*/ 110998 h 120329"/>
                <a:gd name="connsiteX14" fmla="*/ 88616 w 124047"/>
                <a:gd name="connsiteY14" fmla="*/ 104246 h 120329"/>
                <a:gd name="connsiteX15" fmla="*/ 107432 w 124047"/>
                <a:gd name="connsiteY15" fmla="*/ 85885 h 120329"/>
                <a:gd name="connsiteX16" fmla="*/ 114260 w 124047"/>
                <a:gd name="connsiteY16" fmla="*/ 60165 h 120329"/>
                <a:gd name="connsiteX17" fmla="*/ 107432 w 124047"/>
                <a:gd name="connsiteY17" fmla="*/ 34445 h 120329"/>
                <a:gd name="connsiteX18" fmla="*/ 88616 w 124047"/>
                <a:gd name="connsiteY18" fmla="*/ 16009 h 120329"/>
                <a:gd name="connsiteX19" fmla="*/ 62213 w 124047"/>
                <a:gd name="connsiteY19" fmla="*/ 9256 h 120329"/>
                <a:gd name="connsiteX20" fmla="*/ 35659 w 124047"/>
                <a:gd name="connsiteY20" fmla="*/ 16009 h 120329"/>
                <a:gd name="connsiteX21" fmla="*/ 16843 w 124047"/>
                <a:gd name="connsiteY21" fmla="*/ 34445 h 120329"/>
                <a:gd name="connsiteX22" fmla="*/ 9939 w 124047"/>
                <a:gd name="connsiteY22" fmla="*/ 60165 h 120329"/>
                <a:gd name="connsiteX23" fmla="*/ 16843 w 124047"/>
                <a:gd name="connsiteY23" fmla="*/ 85885 h 120329"/>
                <a:gd name="connsiteX24" fmla="*/ 35659 w 124047"/>
                <a:gd name="connsiteY24" fmla="*/ 104246 h 120329"/>
                <a:gd name="connsiteX25" fmla="*/ 62213 w 124047"/>
                <a:gd name="connsiteY25" fmla="*/ 110998 h 120329"/>
                <a:gd name="connsiteX26" fmla="*/ 38390 w 124047"/>
                <a:gd name="connsiteY26" fmla="*/ 92637 h 120329"/>
                <a:gd name="connsiteX27" fmla="*/ 38390 w 124047"/>
                <a:gd name="connsiteY27" fmla="*/ 26251 h 120329"/>
                <a:gd name="connsiteX28" fmla="*/ 66007 w 124047"/>
                <a:gd name="connsiteY28" fmla="*/ 26251 h 120329"/>
                <a:gd name="connsiteX29" fmla="*/ 77918 w 124047"/>
                <a:gd name="connsiteY29" fmla="*/ 28375 h 120329"/>
                <a:gd name="connsiteX30" fmla="*/ 85657 w 124047"/>
                <a:gd name="connsiteY30" fmla="*/ 34597 h 120329"/>
                <a:gd name="connsiteX31" fmla="*/ 88388 w 124047"/>
                <a:gd name="connsiteY31" fmla="*/ 44536 h 120329"/>
                <a:gd name="connsiteX32" fmla="*/ 86643 w 124047"/>
                <a:gd name="connsiteY32" fmla="*/ 52730 h 120329"/>
                <a:gd name="connsiteX33" fmla="*/ 81029 w 124047"/>
                <a:gd name="connsiteY33" fmla="*/ 58799 h 120329"/>
                <a:gd name="connsiteX34" fmla="*/ 71014 w 124047"/>
                <a:gd name="connsiteY34" fmla="*/ 61834 h 120329"/>
                <a:gd name="connsiteX35" fmla="*/ 71318 w 124047"/>
                <a:gd name="connsiteY35" fmla="*/ 59179 h 120329"/>
                <a:gd name="connsiteX36" fmla="*/ 79739 w 124047"/>
                <a:gd name="connsiteY36" fmla="*/ 61151 h 120329"/>
                <a:gd name="connsiteX37" fmla="*/ 84671 w 124047"/>
                <a:gd name="connsiteY37" fmla="*/ 65779 h 120329"/>
                <a:gd name="connsiteX38" fmla="*/ 86643 w 124047"/>
                <a:gd name="connsiteY38" fmla="*/ 73215 h 120329"/>
                <a:gd name="connsiteX39" fmla="*/ 87402 w 124047"/>
                <a:gd name="connsiteY39" fmla="*/ 83533 h 120329"/>
                <a:gd name="connsiteX40" fmla="*/ 88388 w 124047"/>
                <a:gd name="connsiteY40" fmla="*/ 88540 h 120329"/>
                <a:gd name="connsiteX41" fmla="*/ 90437 w 124047"/>
                <a:gd name="connsiteY41" fmla="*/ 92637 h 120329"/>
                <a:gd name="connsiteX42" fmla="*/ 81408 w 124047"/>
                <a:gd name="connsiteY42" fmla="*/ 92637 h 120329"/>
                <a:gd name="connsiteX43" fmla="*/ 79663 w 124047"/>
                <a:gd name="connsiteY43" fmla="*/ 88996 h 120329"/>
                <a:gd name="connsiteX44" fmla="*/ 78905 w 124047"/>
                <a:gd name="connsiteY44" fmla="*/ 83533 h 120329"/>
                <a:gd name="connsiteX45" fmla="*/ 78298 w 124047"/>
                <a:gd name="connsiteY45" fmla="*/ 75187 h 120329"/>
                <a:gd name="connsiteX46" fmla="*/ 76856 w 124047"/>
                <a:gd name="connsiteY46" fmla="*/ 68890 h 120329"/>
                <a:gd name="connsiteX47" fmla="*/ 73366 w 124047"/>
                <a:gd name="connsiteY47" fmla="*/ 65628 h 120329"/>
                <a:gd name="connsiteX48" fmla="*/ 66993 w 124047"/>
                <a:gd name="connsiteY48" fmla="*/ 64641 h 120329"/>
                <a:gd name="connsiteX49" fmla="*/ 41577 w 124047"/>
                <a:gd name="connsiteY49" fmla="*/ 64641 h 120329"/>
                <a:gd name="connsiteX50" fmla="*/ 41577 w 124047"/>
                <a:gd name="connsiteY50" fmla="*/ 56675 h 120329"/>
                <a:gd name="connsiteX51" fmla="*/ 66690 w 124047"/>
                <a:gd name="connsiteY51" fmla="*/ 56675 h 120329"/>
                <a:gd name="connsiteX52" fmla="*/ 73518 w 124047"/>
                <a:gd name="connsiteY52" fmla="*/ 55385 h 120329"/>
                <a:gd name="connsiteX53" fmla="*/ 77843 w 124047"/>
                <a:gd name="connsiteY53" fmla="*/ 51592 h 120329"/>
                <a:gd name="connsiteX54" fmla="*/ 79360 w 124047"/>
                <a:gd name="connsiteY54" fmla="*/ 45522 h 120329"/>
                <a:gd name="connsiteX55" fmla="*/ 77843 w 124047"/>
                <a:gd name="connsiteY55" fmla="*/ 39301 h 120329"/>
                <a:gd name="connsiteX56" fmla="*/ 73290 w 124047"/>
                <a:gd name="connsiteY56" fmla="*/ 35507 h 120329"/>
                <a:gd name="connsiteX57" fmla="*/ 65931 w 124047"/>
                <a:gd name="connsiteY57" fmla="*/ 34217 h 120329"/>
                <a:gd name="connsiteX58" fmla="*/ 43018 w 124047"/>
                <a:gd name="connsiteY58" fmla="*/ 34217 h 120329"/>
                <a:gd name="connsiteX59" fmla="*/ 47115 w 124047"/>
                <a:gd name="connsiteY59" fmla="*/ 30120 h 120329"/>
                <a:gd name="connsiteX60" fmla="*/ 47115 w 124047"/>
                <a:gd name="connsiteY60" fmla="*/ 92637 h 120329"/>
                <a:gd name="connsiteX61" fmla="*/ 38390 w 124047"/>
                <a:gd name="connsiteY61" fmla="*/ 92637 h 12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24047" h="120329">
                  <a:moveTo>
                    <a:pt x="62137" y="120330"/>
                  </a:moveTo>
                  <a:cubicBezTo>
                    <a:pt x="50681" y="120330"/>
                    <a:pt x="40211" y="117675"/>
                    <a:pt x="30727" y="112288"/>
                  </a:cubicBezTo>
                  <a:cubicBezTo>
                    <a:pt x="21243" y="106901"/>
                    <a:pt x="13732" y="99693"/>
                    <a:pt x="8270" y="90437"/>
                  </a:cubicBezTo>
                  <a:cubicBezTo>
                    <a:pt x="2807" y="81257"/>
                    <a:pt x="0" y="71166"/>
                    <a:pt x="0" y="60165"/>
                  </a:cubicBezTo>
                  <a:cubicBezTo>
                    <a:pt x="0" y="49164"/>
                    <a:pt x="2731" y="39073"/>
                    <a:pt x="8270" y="29893"/>
                  </a:cubicBezTo>
                  <a:cubicBezTo>
                    <a:pt x="13732" y="20713"/>
                    <a:pt x="21243" y="13429"/>
                    <a:pt x="30727" y="8042"/>
                  </a:cubicBezTo>
                  <a:cubicBezTo>
                    <a:pt x="40211" y="2655"/>
                    <a:pt x="50681" y="0"/>
                    <a:pt x="62137" y="0"/>
                  </a:cubicBezTo>
                  <a:cubicBezTo>
                    <a:pt x="73594" y="0"/>
                    <a:pt x="83912" y="2655"/>
                    <a:pt x="93396" y="8042"/>
                  </a:cubicBezTo>
                  <a:cubicBezTo>
                    <a:pt x="102880" y="13429"/>
                    <a:pt x="110315" y="20637"/>
                    <a:pt x="115853" y="29893"/>
                  </a:cubicBezTo>
                  <a:cubicBezTo>
                    <a:pt x="121316" y="39073"/>
                    <a:pt x="124047" y="49164"/>
                    <a:pt x="124047" y="60165"/>
                  </a:cubicBezTo>
                  <a:cubicBezTo>
                    <a:pt x="124047" y="71166"/>
                    <a:pt x="121316" y="81257"/>
                    <a:pt x="115853" y="90437"/>
                  </a:cubicBezTo>
                  <a:cubicBezTo>
                    <a:pt x="110391" y="99617"/>
                    <a:pt x="102880" y="106901"/>
                    <a:pt x="93396" y="112288"/>
                  </a:cubicBezTo>
                  <a:cubicBezTo>
                    <a:pt x="83912" y="117675"/>
                    <a:pt x="73518" y="120330"/>
                    <a:pt x="62137" y="120330"/>
                  </a:cubicBezTo>
                  <a:close/>
                  <a:moveTo>
                    <a:pt x="62137" y="110998"/>
                  </a:moveTo>
                  <a:cubicBezTo>
                    <a:pt x="71849" y="110998"/>
                    <a:pt x="80650" y="108722"/>
                    <a:pt x="88616" y="104246"/>
                  </a:cubicBezTo>
                  <a:cubicBezTo>
                    <a:pt x="96582" y="99769"/>
                    <a:pt x="102804" y="93624"/>
                    <a:pt x="107432" y="85885"/>
                  </a:cubicBezTo>
                  <a:cubicBezTo>
                    <a:pt x="111984" y="78146"/>
                    <a:pt x="114260" y="69573"/>
                    <a:pt x="114260" y="60165"/>
                  </a:cubicBezTo>
                  <a:cubicBezTo>
                    <a:pt x="114260" y="50757"/>
                    <a:pt x="111984" y="42184"/>
                    <a:pt x="107432" y="34445"/>
                  </a:cubicBezTo>
                  <a:cubicBezTo>
                    <a:pt x="102880" y="26630"/>
                    <a:pt x="96582" y="20485"/>
                    <a:pt x="88616" y="16009"/>
                  </a:cubicBezTo>
                  <a:cubicBezTo>
                    <a:pt x="80650" y="11456"/>
                    <a:pt x="71849" y="9256"/>
                    <a:pt x="62213" y="9256"/>
                  </a:cubicBezTo>
                  <a:cubicBezTo>
                    <a:pt x="52578" y="9256"/>
                    <a:pt x="43625" y="11532"/>
                    <a:pt x="35659" y="16009"/>
                  </a:cubicBezTo>
                  <a:cubicBezTo>
                    <a:pt x="27692" y="20561"/>
                    <a:pt x="21395" y="26706"/>
                    <a:pt x="16843" y="34445"/>
                  </a:cubicBezTo>
                  <a:cubicBezTo>
                    <a:pt x="12291" y="42184"/>
                    <a:pt x="9939" y="50833"/>
                    <a:pt x="9939" y="60165"/>
                  </a:cubicBezTo>
                  <a:cubicBezTo>
                    <a:pt x="9939" y="69497"/>
                    <a:pt x="12215" y="78146"/>
                    <a:pt x="16843" y="85885"/>
                  </a:cubicBezTo>
                  <a:cubicBezTo>
                    <a:pt x="21395" y="93624"/>
                    <a:pt x="27692" y="99769"/>
                    <a:pt x="35659" y="104246"/>
                  </a:cubicBezTo>
                  <a:cubicBezTo>
                    <a:pt x="43625" y="108722"/>
                    <a:pt x="52502" y="110998"/>
                    <a:pt x="62213" y="110998"/>
                  </a:cubicBezTo>
                  <a:close/>
                  <a:moveTo>
                    <a:pt x="38390" y="92637"/>
                  </a:moveTo>
                  <a:lnTo>
                    <a:pt x="38390" y="26251"/>
                  </a:lnTo>
                  <a:lnTo>
                    <a:pt x="66007" y="26251"/>
                  </a:lnTo>
                  <a:cubicBezTo>
                    <a:pt x="70559" y="26251"/>
                    <a:pt x="74504" y="26934"/>
                    <a:pt x="77918" y="28375"/>
                  </a:cubicBezTo>
                  <a:cubicBezTo>
                    <a:pt x="81333" y="29817"/>
                    <a:pt x="83836" y="31866"/>
                    <a:pt x="85657" y="34597"/>
                  </a:cubicBezTo>
                  <a:cubicBezTo>
                    <a:pt x="87478" y="37328"/>
                    <a:pt x="88388" y="40666"/>
                    <a:pt x="88388" y="44536"/>
                  </a:cubicBezTo>
                  <a:cubicBezTo>
                    <a:pt x="88388" y="47571"/>
                    <a:pt x="87781" y="50302"/>
                    <a:pt x="86643" y="52730"/>
                  </a:cubicBezTo>
                  <a:cubicBezTo>
                    <a:pt x="85505" y="55158"/>
                    <a:pt x="83609" y="57130"/>
                    <a:pt x="81029" y="58799"/>
                  </a:cubicBezTo>
                  <a:cubicBezTo>
                    <a:pt x="78449" y="60468"/>
                    <a:pt x="75111" y="61455"/>
                    <a:pt x="71014" y="61834"/>
                  </a:cubicBezTo>
                  <a:lnTo>
                    <a:pt x="71318" y="59179"/>
                  </a:lnTo>
                  <a:cubicBezTo>
                    <a:pt x="74732" y="59406"/>
                    <a:pt x="77539" y="60013"/>
                    <a:pt x="79739" y="61151"/>
                  </a:cubicBezTo>
                  <a:cubicBezTo>
                    <a:pt x="81939" y="62289"/>
                    <a:pt x="83609" y="63807"/>
                    <a:pt x="84671" y="65779"/>
                  </a:cubicBezTo>
                  <a:cubicBezTo>
                    <a:pt x="85733" y="67752"/>
                    <a:pt x="86416" y="70256"/>
                    <a:pt x="86643" y="73215"/>
                  </a:cubicBezTo>
                  <a:lnTo>
                    <a:pt x="87402" y="83533"/>
                  </a:lnTo>
                  <a:cubicBezTo>
                    <a:pt x="87554" y="85506"/>
                    <a:pt x="87857" y="87175"/>
                    <a:pt x="88388" y="88540"/>
                  </a:cubicBezTo>
                  <a:cubicBezTo>
                    <a:pt x="88919" y="89906"/>
                    <a:pt x="89526" y="91272"/>
                    <a:pt x="90437" y="92637"/>
                  </a:cubicBezTo>
                  <a:lnTo>
                    <a:pt x="81408" y="92637"/>
                  </a:lnTo>
                  <a:cubicBezTo>
                    <a:pt x="80574" y="91651"/>
                    <a:pt x="80043" y="90437"/>
                    <a:pt x="79663" y="88996"/>
                  </a:cubicBezTo>
                  <a:cubicBezTo>
                    <a:pt x="79284" y="87554"/>
                    <a:pt x="79056" y="85733"/>
                    <a:pt x="78905" y="83533"/>
                  </a:cubicBezTo>
                  <a:lnTo>
                    <a:pt x="78298" y="75187"/>
                  </a:lnTo>
                  <a:cubicBezTo>
                    <a:pt x="78070" y="72532"/>
                    <a:pt x="77615" y="70407"/>
                    <a:pt x="76856" y="68890"/>
                  </a:cubicBezTo>
                  <a:cubicBezTo>
                    <a:pt x="76097" y="67373"/>
                    <a:pt x="74959" y="66235"/>
                    <a:pt x="73366" y="65628"/>
                  </a:cubicBezTo>
                  <a:cubicBezTo>
                    <a:pt x="71773" y="65021"/>
                    <a:pt x="69648" y="64641"/>
                    <a:pt x="66993" y="64641"/>
                  </a:cubicBezTo>
                  <a:lnTo>
                    <a:pt x="41577" y="64641"/>
                  </a:lnTo>
                  <a:lnTo>
                    <a:pt x="41577" y="56675"/>
                  </a:lnTo>
                  <a:lnTo>
                    <a:pt x="66690" y="56675"/>
                  </a:lnTo>
                  <a:cubicBezTo>
                    <a:pt x="69345" y="56675"/>
                    <a:pt x="71621" y="56220"/>
                    <a:pt x="73518" y="55385"/>
                  </a:cubicBezTo>
                  <a:cubicBezTo>
                    <a:pt x="75415" y="54551"/>
                    <a:pt x="76856" y="53261"/>
                    <a:pt x="77843" y="51592"/>
                  </a:cubicBezTo>
                  <a:cubicBezTo>
                    <a:pt x="78829" y="49923"/>
                    <a:pt x="79360" y="47950"/>
                    <a:pt x="79360" y="45522"/>
                  </a:cubicBezTo>
                  <a:cubicBezTo>
                    <a:pt x="79360" y="43094"/>
                    <a:pt x="78829" y="41046"/>
                    <a:pt x="77843" y="39301"/>
                  </a:cubicBezTo>
                  <a:cubicBezTo>
                    <a:pt x="76780" y="37632"/>
                    <a:pt x="75263" y="36342"/>
                    <a:pt x="73290" y="35507"/>
                  </a:cubicBezTo>
                  <a:cubicBezTo>
                    <a:pt x="71318" y="34673"/>
                    <a:pt x="68814" y="34217"/>
                    <a:pt x="65931" y="34217"/>
                  </a:cubicBezTo>
                  <a:lnTo>
                    <a:pt x="43018" y="34217"/>
                  </a:lnTo>
                  <a:lnTo>
                    <a:pt x="47115" y="30120"/>
                  </a:lnTo>
                  <a:lnTo>
                    <a:pt x="47115" y="92637"/>
                  </a:lnTo>
                  <a:lnTo>
                    <a:pt x="38390" y="92637"/>
                  </a:lnTo>
                  <a:close/>
                </a:path>
              </a:pathLst>
            </a:custGeom>
            <a:grpFill/>
            <a:ln w="7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F1C1B5B-2A30-103B-1247-8E257FDBEDBF}"/>
                </a:ext>
              </a:extLst>
            </p:cNvPr>
            <p:cNvSpPr/>
            <p:nvPr userDrawn="1"/>
          </p:nvSpPr>
          <p:spPr>
            <a:xfrm>
              <a:off x="7239022" y="2989880"/>
              <a:ext cx="379728" cy="874402"/>
            </a:xfrm>
            <a:custGeom>
              <a:avLst/>
              <a:gdLst>
                <a:gd name="connsiteX0" fmla="*/ 379729 w 379728"/>
                <a:gd name="connsiteY0" fmla="*/ 0 h 874402"/>
                <a:gd name="connsiteX1" fmla="*/ 198552 w 379728"/>
                <a:gd name="connsiteY1" fmla="*/ 874403 h 874402"/>
                <a:gd name="connsiteX2" fmla="*/ 0 w 379728"/>
                <a:gd name="connsiteY2" fmla="*/ 874403 h 874402"/>
                <a:gd name="connsiteX3" fmla="*/ 180722 w 379728"/>
                <a:gd name="connsiteY3" fmla="*/ 0 h 874402"/>
                <a:gd name="connsiteX4" fmla="*/ 379653 w 379728"/>
                <a:gd name="connsiteY4" fmla="*/ 0 h 87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9728" h="874402">
                  <a:moveTo>
                    <a:pt x="379729" y="0"/>
                  </a:moveTo>
                  <a:cubicBezTo>
                    <a:pt x="372976" y="32017"/>
                    <a:pt x="203331" y="853159"/>
                    <a:pt x="198552" y="874403"/>
                  </a:cubicBezTo>
                  <a:lnTo>
                    <a:pt x="0" y="874403"/>
                  </a:lnTo>
                  <a:cubicBezTo>
                    <a:pt x="6449" y="842234"/>
                    <a:pt x="176473" y="21244"/>
                    <a:pt x="180722" y="0"/>
                  </a:cubicBezTo>
                  <a:lnTo>
                    <a:pt x="379653" y="0"/>
                  </a:lnTo>
                </a:path>
              </a:pathLst>
            </a:custGeom>
            <a:grpFill/>
            <a:ln w="7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C150BEB-6887-5686-3586-10032D5A3D1F}"/>
                </a:ext>
              </a:extLst>
            </p:cNvPr>
            <p:cNvSpPr/>
            <p:nvPr userDrawn="1"/>
          </p:nvSpPr>
          <p:spPr>
            <a:xfrm>
              <a:off x="6920293" y="2989880"/>
              <a:ext cx="379728" cy="874402"/>
            </a:xfrm>
            <a:custGeom>
              <a:avLst/>
              <a:gdLst>
                <a:gd name="connsiteX0" fmla="*/ 379729 w 379728"/>
                <a:gd name="connsiteY0" fmla="*/ 0 h 874402"/>
                <a:gd name="connsiteX1" fmla="*/ 198627 w 379728"/>
                <a:gd name="connsiteY1" fmla="*/ 874403 h 874402"/>
                <a:gd name="connsiteX2" fmla="*/ 0 w 379728"/>
                <a:gd name="connsiteY2" fmla="*/ 874403 h 874402"/>
                <a:gd name="connsiteX3" fmla="*/ 180722 w 379728"/>
                <a:gd name="connsiteY3" fmla="*/ 0 h 874402"/>
                <a:gd name="connsiteX4" fmla="*/ 379653 w 379728"/>
                <a:gd name="connsiteY4" fmla="*/ 0 h 87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9728" h="874402">
                  <a:moveTo>
                    <a:pt x="379729" y="0"/>
                  </a:moveTo>
                  <a:cubicBezTo>
                    <a:pt x="372900" y="32017"/>
                    <a:pt x="203255" y="853159"/>
                    <a:pt x="198627" y="874403"/>
                  </a:cubicBezTo>
                  <a:lnTo>
                    <a:pt x="0" y="874403"/>
                  </a:lnTo>
                  <a:cubicBezTo>
                    <a:pt x="6373" y="842234"/>
                    <a:pt x="176473" y="21244"/>
                    <a:pt x="180722" y="0"/>
                  </a:cubicBezTo>
                  <a:lnTo>
                    <a:pt x="379653" y="0"/>
                  </a:lnTo>
                </a:path>
              </a:pathLst>
            </a:custGeom>
            <a:grpFill/>
            <a:ln w="7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A65EDEC-85D6-E0E2-461B-C6B19A6568D9}"/>
                </a:ext>
              </a:extLst>
            </p:cNvPr>
            <p:cNvSpPr/>
            <p:nvPr userDrawn="1"/>
          </p:nvSpPr>
          <p:spPr>
            <a:xfrm>
              <a:off x="6600501" y="3208613"/>
              <a:ext cx="334434" cy="655669"/>
            </a:xfrm>
            <a:custGeom>
              <a:avLst/>
              <a:gdLst>
                <a:gd name="connsiteX0" fmla="*/ 334434 w 334434"/>
                <a:gd name="connsiteY0" fmla="*/ 0 h 655669"/>
                <a:gd name="connsiteX1" fmla="*/ 198627 w 334434"/>
                <a:gd name="connsiteY1" fmla="*/ 655669 h 655669"/>
                <a:gd name="connsiteX2" fmla="*/ 0 w 334434"/>
                <a:gd name="connsiteY2" fmla="*/ 655669 h 655669"/>
                <a:gd name="connsiteX3" fmla="*/ 135504 w 334434"/>
                <a:gd name="connsiteY3" fmla="*/ 0 h 655669"/>
                <a:gd name="connsiteX4" fmla="*/ 334434 w 334434"/>
                <a:gd name="connsiteY4" fmla="*/ 0 h 655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4434" h="655669">
                  <a:moveTo>
                    <a:pt x="334434" y="0"/>
                  </a:moveTo>
                  <a:cubicBezTo>
                    <a:pt x="327758" y="31562"/>
                    <a:pt x="203255" y="634805"/>
                    <a:pt x="198627" y="655669"/>
                  </a:cubicBezTo>
                  <a:lnTo>
                    <a:pt x="0" y="655669"/>
                  </a:lnTo>
                  <a:cubicBezTo>
                    <a:pt x="6449" y="624032"/>
                    <a:pt x="131255" y="20940"/>
                    <a:pt x="135504" y="0"/>
                  </a:cubicBezTo>
                  <a:lnTo>
                    <a:pt x="334434" y="0"/>
                  </a:lnTo>
                </a:path>
              </a:pathLst>
            </a:custGeom>
            <a:grpFill/>
            <a:ln w="7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E83B548-74FC-E763-360A-1CBDA92B1E9C}"/>
                </a:ext>
              </a:extLst>
            </p:cNvPr>
            <p:cNvSpPr/>
            <p:nvPr userDrawn="1"/>
          </p:nvSpPr>
          <p:spPr>
            <a:xfrm>
              <a:off x="5985866" y="3190784"/>
              <a:ext cx="654542" cy="908392"/>
            </a:xfrm>
            <a:custGeom>
              <a:avLst/>
              <a:gdLst>
                <a:gd name="connsiteX0" fmla="*/ 240369 w 654542"/>
                <a:gd name="connsiteY0" fmla="*/ 336939 h 908392"/>
                <a:gd name="connsiteX1" fmla="*/ 240748 w 654542"/>
                <a:gd name="connsiteY1" fmla="*/ 495659 h 908392"/>
                <a:gd name="connsiteX2" fmla="*/ 285284 w 654542"/>
                <a:gd name="connsiteY2" fmla="*/ 513565 h 908392"/>
                <a:gd name="connsiteX3" fmla="*/ 396889 w 654542"/>
                <a:gd name="connsiteY3" fmla="*/ 342857 h 908392"/>
                <a:gd name="connsiteX4" fmla="*/ 399772 w 654542"/>
                <a:gd name="connsiteY4" fmla="*/ 158720 h 908392"/>
                <a:gd name="connsiteX5" fmla="*/ 357360 w 654542"/>
                <a:gd name="connsiteY5" fmla="*/ 141422 h 908392"/>
                <a:gd name="connsiteX6" fmla="*/ 240445 w 654542"/>
                <a:gd name="connsiteY6" fmla="*/ 337015 h 908392"/>
                <a:gd name="connsiteX7" fmla="*/ 58130 w 654542"/>
                <a:gd name="connsiteY7" fmla="*/ 614700 h 908392"/>
                <a:gd name="connsiteX8" fmla="*/ 37797 w 654542"/>
                <a:gd name="connsiteY8" fmla="*/ 351430 h 908392"/>
                <a:gd name="connsiteX9" fmla="*/ 310093 w 654542"/>
                <a:gd name="connsiteY9" fmla="*/ 0 h 908392"/>
                <a:gd name="connsiteX10" fmla="*/ 436341 w 654542"/>
                <a:gd name="connsiteY10" fmla="*/ 99845 h 908392"/>
                <a:gd name="connsiteX11" fmla="*/ 437403 w 654542"/>
                <a:gd name="connsiteY11" fmla="*/ 112667 h 908392"/>
                <a:gd name="connsiteX12" fmla="*/ 451363 w 654542"/>
                <a:gd name="connsiteY12" fmla="*/ 112667 h 908392"/>
                <a:gd name="connsiteX13" fmla="*/ 470937 w 654542"/>
                <a:gd name="connsiteY13" fmla="*/ 17905 h 908392"/>
                <a:gd name="connsiteX14" fmla="*/ 654543 w 654542"/>
                <a:gd name="connsiteY14" fmla="*/ 17905 h 908392"/>
                <a:gd name="connsiteX15" fmla="*/ 518053 w 654542"/>
                <a:gd name="connsiteY15" fmla="*/ 673575 h 908392"/>
                <a:gd name="connsiteX16" fmla="*/ 200689 w 654542"/>
                <a:gd name="connsiteY16" fmla="*/ 908393 h 908392"/>
                <a:gd name="connsiteX17" fmla="*/ 317 w 654542"/>
                <a:gd name="connsiteY17" fmla="*/ 776379 h 908392"/>
                <a:gd name="connsiteX18" fmla="*/ 2821 w 654542"/>
                <a:gd name="connsiteY18" fmla="*/ 729491 h 908392"/>
                <a:gd name="connsiteX19" fmla="*/ 181798 w 654542"/>
                <a:gd name="connsiteY19" fmla="*/ 729491 h 908392"/>
                <a:gd name="connsiteX20" fmla="*/ 181798 w 654542"/>
                <a:gd name="connsiteY20" fmla="*/ 729643 h 908392"/>
                <a:gd name="connsiteX21" fmla="*/ 188247 w 654542"/>
                <a:gd name="connsiteY21" fmla="*/ 775696 h 908392"/>
                <a:gd name="connsiteX22" fmla="*/ 230278 w 654542"/>
                <a:gd name="connsiteY22" fmla="*/ 795574 h 908392"/>
                <a:gd name="connsiteX23" fmla="*/ 321626 w 654542"/>
                <a:gd name="connsiteY23" fmla="*/ 699598 h 908392"/>
                <a:gd name="connsiteX24" fmla="*/ 351898 w 654542"/>
                <a:gd name="connsiteY24" fmla="*/ 552562 h 908392"/>
                <a:gd name="connsiteX25" fmla="*/ 337255 w 654542"/>
                <a:gd name="connsiteY25" fmla="*/ 552562 h 908392"/>
                <a:gd name="connsiteX26" fmla="*/ 333006 w 654542"/>
                <a:gd name="connsiteY26" fmla="*/ 559466 h 908392"/>
                <a:gd name="connsiteX27" fmla="*/ 156533 w 654542"/>
                <a:gd name="connsiteY27" fmla="*/ 654911 h 908392"/>
                <a:gd name="connsiteX28" fmla="*/ 58130 w 654542"/>
                <a:gd name="connsiteY28" fmla="*/ 614775 h 908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54542" h="908392">
                  <a:moveTo>
                    <a:pt x="240369" y="336939"/>
                  </a:moveTo>
                  <a:cubicBezTo>
                    <a:pt x="220415" y="434281"/>
                    <a:pt x="221098" y="471457"/>
                    <a:pt x="240748" y="495659"/>
                  </a:cubicBezTo>
                  <a:cubicBezTo>
                    <a:pt x="250687" y="507799"/>
                    <a:pt x="265330" y="513565"/>
                    <a:pt x="285284" y="513565"/>
                  </a:cubicBezTo>
                  <a:cubicBezTo>
                    <a:pt x="341352" y="513565"/>
                    <a:pt x="368361" y="479651"/>
                    <a:pt x="396889" y="342857"/>
                  </a:cubicBezTo>
                  <a:cubicBezTo>
                    <a:pt x="417222" y="244833"/>
                    <a:pt x="419422" y="182695"/>
                    <a:pt x="399772" y="158720"/>
                  </a:cubicBezTo>
                  <a:cubicBezTo>
                    <a:pt x="390516" y="147112"/>
                    <a:pt x="376328" y="141422"/>
                    <a:pt x="357360" y="141422"/>
                  </a:cubicBezTo>
                  <a:cubicBezTo>
                    <a:pt x="299623" y="141422"/>
                    <a:pt x="268593" y="200221"/>
                    <a:pt x="240445" y="337015"/>
                  </a:cubicBezTo>
                  <a:moveTo>
                    <a:pt x="58130" y="614700"/>
                  </a:moveTo>
                  <a:cubicBezTo>
                    <a:pt x="18146" y="565612"/>
                    <a:pt x="10332" y="488679"/>
                    <a:pt x="37797" y="351430"/>
                  </a:cubicBezTo>
                  <a:cubicBezTo>
                    <a:pt x="98037" y="52730"/>
                    <a:pt x="211387" y="0"/>
                    <a:pt x="310093" y="0"/>
                  </a:cubicBezTo>
                  <a:cubicBezTo>
                    <a:pt x="357133" y="0"/>
                    <a:pt x="427768" y="17374"/>
                    <a:pt x="436341" y="99845"/>
                  </a:cubicBezTo>
                  <a:lnTo>
                    <a:pt x="437403" y="112667"/>
                  </a:lnTo>
                  <a:lnTo>
                    <a:pt x="451363" y="112667"/>
                  </a:lnTo>
                  <a:cubicBezTo>
                    <a:pt x="451363" y="112667"/>
                    <a:pt x="467372" y="35052"/>
                    <a:pt x="470937" y="17905"/>
                  </a:cubicBezTo>
                  <a:lnTo>
                    <a:pt x="654543" y="17905"/>
                  </a:lnTo>
                  <a:cubicBezTo>
                    <a:pt x="647790" y="50150"/>
                    <a:pt x="518053" y="673575"/>
                    <a:pt x="518053" y="673575"/>
                  </a:cubicBezTo>
                  <a:cubicBezTo>
                    <a:pt x="485581" y="830322"/>
                    <a:pt x="385053" y="908393"/>
                    <a:pt x="200689" y="908393"/>
                  </a:cubicBezTo>
                  <a:cubicBezTo>
                    <a:pt x="29527" y="908393"/>
                    <a:pt x="4262" y="807561"/>
                    <a:pt x="317" y="776379"/>
                  </a:cubicBezTo>
                  <a:cubicBezTo>
                    <a:pt x="-1125" y="764543"/>
                    <a:pt x="2821" y="729491"/>
                    <a:pt x="2821" y="729491"/>
                  </a:cubicBezTo>
                  <a:lnTo>
                    <a:pt x="181798" y="729491"/>
                  </a:lnTo>
                  <a:lnTo>
                    <a:pt x="181798" y="729643"/>
                  </a:lnTo>
                  <a:cubicBezTo>
                    <a:pt x="181798" y="745651"/>
                    <a:pt x="182860" y="769095"/>
                    <a:pt x="188247" y="775696"/>
                  </a:cubicBezTo>
                  <a:cubicBezTo>
                    <a:pt x="195682" y="784800"/>
                    <a:pt x="201751" y="795574"/>
                    <a:pt x="230278" y="795574"/>
                  </a:cubicBezTo>
                  <a:cubicBezTo>
                    <a:pt x="267758" y="795574"/>
                    <a:pt x="303796" y="784573"/>
                    <a:pt x="321626" y="699598"/>
                  </a:cubicBezTo>
                  <a:lnTo>
                    <a:pt x="351898" y="552562"/>
                  </a:lnTo>
                  <a:lnTo>
                    <a:pt x="337255" y="552562"/>
                  </a:lnTo>
                  <a:lnTo>
                    <a:pt x="333006" y="559466"/>
                  </a:lnTo>
                  <a:cubicBezTo>
                    <a:pt x="296589" y="622894"/>
                    <a:pt x="228533" y="654911"/>
                    <a:pt x="156533" y="654911"/>
                  </a:cubicBezTo>
                  <a:cubicBezTo>
                    <a:pt x="112301" y="654911"/>
                    <a:pt x="79904" y="641785"/>
                    <a:pt x="58130" y="614775"/>
                  </a:cubicBezTo>
                  <a:close/>
                </a:path>
              </a:pathLst>
            </a:custGeom>
            <a:grpFill/>
            <a:ln w="7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9501AFD-9413-E076-042E-9D7293547457}"/>
                </a:ext>
              </a:extLst>
            </p:cNvPr>
            <p:cNvSpPr/>
            <p:nvPr userDrawn="1"/>
          </p:nvSpPr>
          <p:spPr>
            <a:xfrm>
              <a:off x="5542799" y="3190708"/>
              <a:ext cx="522667" cy="673574"/>
            </a:xfrm>
            <a:custGeom>
              <a:avLst/>
              <a:gdLst>
                <a:gd name="connsiteX0" fmla="*/ 503472 w 522667"/>
                <a:gd name="connsiteY0" fmla="*/ 0 h 673574"/>
                <a:gd name="connsiteX1" fmla="*/ 323054 w 522667"/>
                <a:gd name="connsiteY1" fmla="*/ 118964 h 673574"/>
                <a:gd name="connsiteX2" fmla="*/ 319185 w 522667"/>
                <a:gd name="connsiteY2" fmla="*/ 126475 h 673574"/>
                <a:gd name="connsiteX3" fmla="*/ 304542 w 522667"/>
                <a:gd name="connsiteY3" fmla="*/ 126475 h 673574"/>
                <a:gd name="connsiteX4" fmla="*/ 326999 w 522667"/>
                <a:gd name="connsiteY4" fmla="*/ 17905 h 673574"/>
                <a:gd name="connsiteX5" fmla="*/ 309853 w 522667"/>
                <a:gd name="connsiteY5" fmla="*/ 17905 h 673574"/>
                <a:gd name="connsiteX6" fmla="*/ 309853 w 522667"/>
                <a:gd name="connsiteY6" fmla="*/ 17754 h 673574"/>
                <a:gd name="connsiteX7" fmla="*/ 120861 w 522667"/>
                <a:gd name="connsiteY7" fmla="*/ 17754 h 673574"/>
                <a:gd name="connsiteX8" fmla="*/ 122985 w 522667"/>
                <a:gd name="connsiteY8" fmla="*/ 43929 h 673574"/>
                <a:gd name="connsiteX9" fmla="*/ 114791 w 522667"/>
                <a:gd name="connsiteY9" fmla="*/ 118433 h 673574"/>
                <a:gd name="connsiteX10" fmla="*/ 0 w 522667"/>
                <a:gd name="connsiteY10" fmla="*/ 673575 h 673574"/>
                <a:gd name="connsiteX11" fmla="*/ 198931 w 522667"/>
                <a:gd name="connsiteY11" fmla="*/ 673575 h 673574"/>
                <a:gd name="connsiteX12" fmla="*/ 273435 w 522667"/>
                <a:gd name="connsiteY12" fmla="*/ 311826 h 673574"/>
                <a:gd name="connsiteX13" fmla="*/ 439893 w 522667"/>
                <a:gd name="connsiteY13" fmla="*/ 179433 h 673574"/>
                <a:gd name="connsiteX14" fmla="*/ 484808 w 522667"/>
                <a:gd name="connsiteY14" fmla="*/ 182316 h 673574"/>
                <a:gd name="connsiteX15" fmla="*/ 522667 w 522667"/>
                <a:gd name="connsiteY15" fmla="*/ 0 h 673574"/>
                <a:gd name="connsiteX16" fmla="*/ 503397 w 522667"/>
                <a:gd name="connsiteY16" fmla="*/ 0 h 673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22667" h="673574">
                  <a:moveTo>
                    <a:pt x="503472" y="0"/>
                  </a:moveTo>
                  <a:cubicBezTo>
                    <a:pt x="438224" y="0"/>
                    <a:pt x="360837" y="45750"/>
                    <a:pt x="323054" y="118964"/>
                  </a:cubicBezTo>
                  <a:lnTo>
                    <a:pt x="319185" y="126475"/>
                  </a:lnTo>
                  <a:lnTo>
                    <a:pt x="304542" y="126475"/>
                  </a:lnTo>
                  <a:cubicBezTo>
                    <a:pt x="304542" y="126475"/>
                    <a:pt x="321992" y="41956"/>
                    <a:pt x="326999" y="17905"/>
                  </a:cubicBezTo>
                  <a:lnTo>
                    <a:pt x="309853" y="17905"/>
                  </a:lnTo>
                  <a:lnTo>
                    <a:pt x="309853" y="17754"/>
                  </a:lnTo>
                  <a:lnTo>
                    <a:pt x="120861" y="17754"/>
                  </a:lnTo>
                  <a:cubicBezTo>
                    <a:pt x="121923" y="26023"/>
                    <a:pt x="122985" y="34673"/>
                    <a:pt x="122985" y="43929"/>
                  </a:cubicBezTo>
                  <a:cubicBezTo>
                    <a:pt x="122985" y="65021"/>
                    <a:pt x="120102" y="89223"/>
                    <a:pt x="114791" y="118433"/>
                  </a:cubicBezTo>
                  <a:cubicBezTo>
                    <a:pt x="78070" y="296500"/>
                    <a:pt x="4931" y="649524"/>
                    <a:pt x="0" y="673575"/>
                  </a:cubicBezTo>
                  <a:lnTo>
                    <a:pt x="198931" y="673575"/>
                  </a:lnTo>
                  <a:cubicBezTo>
                    <a:pt x="211373" y="612044"/>
                    <a:pt x="273435" y="311826"/>
                    <a:pt x="273435" y="311826"/>
                  </a:cubicBezTo>
                  <a:cubicBezTo>
                    <a:pt x="292327" y="221465"/>
                    <a:pt x="345056" y="179433"/>
                    <a:pt x="439893" y="179433"/>
                  </a:cubicBezTo>
                  <a:cubicBezTo>
                    <a:pt x="456281" y="179433"/>
                    <a:pt x="470924" y="180343"/>
                    <a:pt x="484808" y="182316"/>
                  </a:cubicBezTo>
                  <a:cubicBezTo>
                    <a:pt x="489512" y="161072"/>
                    <a:pt x="517281" y="26858"/>
                    <a:pt x="522667" y="0"/>
                  </a:cubicBezTo>
                  <a:lnTo>
                    <a:pt x="503397" y="0"/>
                  </a:lnTo>
                </a:path>
              </a:pathLst>
            </a:custGeom>
            <a:grpFill/>
            <a:ln w="7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9D68787-3398-6C8C-672D-C4CDA7A1F8F8}"/>
                </a:ext>
              </a:extLst>
            </p:cNvPr>
            <p:cNvSpPr/>
            <p:nvPr userDrawn="1"/>
          </p:nvSpPr>
          <p:spPr>
            <a:xfrm>
              <a:off x="4953743" y="3190632"/>
              <a:ext cx="607265" cy="691404"/>
            </a:xfrm>
            <a:custGeom>
              <a:avLst/>
              <a:gdLst>
                <a:gd name="connsiteX0" fmla="*/ 386636 w 607265"/>
                <a:gd name="connsiteY0" fmla="*/ 343767 h 691404"/>
                <a:gd name="connsiteX1" fmla="*/ 375635 w 607265"/>
                <a:gd name="connsiteY1" fmla="*/ 350065 h 691404"/>
                <a:gd name="connsiteX2" fmla="*/ 320705 w 607265"/>
                <a:gd name="connsiteY2" fmla="*/ 363190 h 691404"/>
                <a:gd name="connsiteX3" fmla="*/ 278294 w 607265"/>
                <a:gd name="connsiteY3" fmla="*/ 376543 h 691404"/>
                <a:gd name="connsiteX4" fmla="*/ 204851 w 607265"/>
                <a:gd name="connsiteY4" fmla="*/ 475023 h 691404"/>
                <a:gd name="connsiteX5" fmla="*/ 215928 w 607265"/>
                <a:gd name="connsiteY5" fmla="*/ 547479 h 691404"/>
                <a:gd name="connsiteX6" fmla="*/ 259098 w 607265"/>
                <a:gd name="connsiteY6" fmla="*/ 566522 h 691404"/>
                <a:gd name="connsiteX7" fmla="*/ 366758 w 607265"/>
                <a:gd name="connsiteY7" fmla="*/ 442930 h 691404"/>
                <a:gd name="connsiteX8" fmla="*/ 387091 w 607265"/>
                <a:gd name="connsiteY8" fmla="*/ 343767 h 691404"/>
                <a:gd name="connsiteX9" fmla="*/ 386712 w 607265"/>
                <a:gd name="connsiteY9" fmla="*/ 343767 h 691404"/>
                <a:gd name="connsiteX10" fmla="*/ 388760 w 607265"/>
                <a:gd name="connsiteY10" fmla="*/ 76 h 691404"/>
                <a:gd name="connsiteX11" fmla="*/ 581621 w 607265"/>
                <a:gd name="connsiteY11" fmla="*/ 55765 h 691404"/>
                <a:gd name="connsiteX12" fmla="*/ 607265 w 607265"/>
                <a:gd name="connsiteY12" fmla="*/ 138387 h 691404"/>
                <a:gd name="connsiteX13" fmla="*/ 599754 w 607265"/>
                <a:gd name="connsiteY13" fmla="*/ 203180 h 691404"/>
                <a:gd name="connsiteX14" fmla="*/ 530637 w 607265"/>
                <a:gd name="connsiteY14" fmla="*/ 536933 h 691404"/>
                <a:gd name="connsiteX15" fmla="*/ 515690 w 607265"/>
                <a:gd name="connsiteY15" fmla="*/ 647703 h 691404"/>
                <a:gd name="connsiteX16" fmla="*/ 517815 w 607265"/>
                <a:gd name="connsiteY16" fmla="*/ 673651 h 691404"/>
                <a:gd name="connsiteX17" fmla="*/ 328823 w 607265"/>
                <a:gd name="connsiteY17" fmla="*/ 673651 h 691404"/>
                <a:gd name="connsiteX18" fmla="*/ 328444 w 607265"/>
                <a:gd name="connsiteY18" fmla="*/ 667657 h 691404"/>
                <a:gd name="connsiteX19" fmla="*/ 330568 w 607265"/>
                <a:gd name="connsiteY19" fmla="*/ 623956 h 691404"/>
                <a:gd name="connsiteX20" fmla="*/ 332692 w 607265"/>
                <a:gd name="connsiteY20" fmla="*/ 596643 h 691404"/>
                <a:gd name="connsiteX21" fmla="*/ 321995 w 607265"/>
                <a:gd name="connsiteY21" fmla="*/ 596643 h 691404"/>
                <a:gd name="connsiteX22" fmla="*/ 318049 w 607265"/>
                <a:gd name="connsiteY22" fmla="*/ 603016 h 691404"/>
                <a:gd name="connsiteX23" fmla="*/ 140817 w 607265"/>
                <a:gd name="connsiteY23" fmla="*/ 691404 h 691404"/>
                <a:gd name="connsiteX24" fmla="*/ 24281 w 607265"/>
                <a:gd name="connsiteY24" fmla="*/ 649600 h 691404"/>
                <a:gd name="connsiteX25" fmla="*/ 6831 w 607265"/>
                <a:gd name="connsiteY25" fmla="*/ 507419 h 691404"/>
                <a:gd name="connsiteX26" fmla="*/ 231406 w 607265"/>
                <a:gd name="connsiteY26" fmla="*/ 298245 h 691404"/>
                <a:gd name="connsiteX27" fmla="*/ 325485 w 607265"/>
                <a:gd name="connsiteY27" fmla="*/ 276698 h 691404"/>
                <a:gd name="connsiteX28" fmla="*/ 418577 w 607265"/>
                <a:gd name="connsiteY28" fmla="*/ 191344 h 691404"/>
                <a:gd name="connsiteX29" fmla="*/ 409700 w 607265"/>
                <a:gd name="connsiteY29" fmla="*/ 130421 h 691404"/>
                <a:gd name="connsiteX30" fmla="*/ 359778 w 607265"/>
                <a:gd name="connsiteY30" fmla="*/ 111226 h 691404"/>
                <a:gd name="connsiteX31" fmla="*/ 265623 w 607265"/>
                <a:gd name="connsiteY31" fmla="*/ 202118 h 691404"/>
                <a:gd name="connsiteX32" fmla="*/ 97040 w 607265"/>
                <a:gd name="connsiteY32" fmla="*/ 202118 h 691404"/>
                <a:gd name="connsiteX33" fmla="*/ 388684 w 607265"/>
                <a:gd name="connsiteY33" fmla="*/ 0 h 691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07265" h="691404">
                  <a:moveTo>
                    <a:pt x="386636" y="343767"/>
                  </a:moveTo>
                  <a:cubicBezTo>
                    <a:pt x="386636" y="343767"/>
                    <a:pt x="382766" y="347182"/>
                    <a:pt x="375635" y="350065"/>
                  </a:cubicBezTo>
                  <a:cubicBezTo>
                    <a:pt x="363495" y="354769"/>
                    <a:pt x="337093" y="359017"/>
                    <a:pt x="320705" y="363190"/>
                  </a:cubicBezTo>
                  <a:cubicBezTo>
                    <a:pt x="307883" y="366377"/>
                    <a:pt x="293619" y="369943"/>
                    <a:pt x="278294" y="376543"/>
                  </a:cubicBezTo>
                  <a:cubicBezTo>
                    <a:pt x="236944" y="393918"/>
                    <a:pt x="215853" y="422521"/>
                    <a:pt x="204851" y="475023"/>
                  </a:cubicBezTo>
                  <a:cubicBezTo>
                    <a:pt x="198478" y="505674"/>
                    <a:pt x="202424" y="530863"/>
                    <a:pt x="215928" y="547479"/>
                  </a:cubicBezTo>
                  <a:cubicBezTo>
                    <a:pt x="225943" y="559997"/>
                    <a:pt x="240890" y="566522"/>
                    <a:pt x="259098" y="566522"/>
                  </a:cubicBezTo>
                  <a:cubicBezTo>
                    <a:pt x="332540" y="566522"/>
                    <a:pt x="355681" y="496039"/>
                    <a:pt x="366758" y="442930"/>
                  </a:cubicBezTo>
                  <a:lnTo>
                    <a:pt x="387091" y="343767"/>
                  </a:lnTo>
                  <a:lnTo>
                    <a:pt x="386712" y="343767"/>
                  </a:lnTo>
                  <a:moveTo>
                    <a:pt x="388760" y="76"/>
                  </a:moveTo>
                  <a:cubicBezTo>
                    <a:pt x="489667" y="76"/>
                    <a:pt x="550970" y="17754"/>
                    <a:pt x="581621" y="55765"/>
                  </a:cubicBezTo>
                  <a:cubicBezTo>
                    <a:pt x="598388" y="76325"/>
                    <a:pt x="606962" y="103866"/>
                    <a:pt x="607265" y="138387"/>
                  </a:cubicBezTo>
                  <a:cubicBezTo>
                    <a:pt x="607265" y="157810"/>
                    <a:pt x="604762" y="179205"/>
                    <a:pt x="599754" y="203180"/>
                  </a:cubicBezTo>
                  <a:lnTo>
                    <a:pt x="530637" y="536933"/>
                  </a:lnTo>
                  <a:cubicBezTo>
                    <a:pt x="521381" y="583138"/>
                    <a:pt x="515311" y="618341"/>
                    <a:pt x="515690" y="647703"/>
                  </a:cubicBezTo>
                  <a:cubicBezTo>
                    <a:pt x="515690" y="657035"/>
                    <a:pt x="516373" y="665608"/>
                    <a:pt x="517815" y="673651"/>
                  </a:cubicBezTo>
                  <a:lnTo>
                    <a:pt x="328823" y="673651"/>
                  </a:lnTo>
                  <a:cubicBezTo>
                    <a:pt x="328823" y="671678"/>
                    <a:pt x="328444" y="669630"/>
                    <a:pt x="328444" y="667657"/>
                  </a:cubicBezTo>
                  <a:cubicBezTo>
                    <a:pt x="328444" y="653697"/>
                    <a:pt x="329506" y="639130"/>
                    <a:pt x="330568" y="623956"/>
                  </a:cubicBezTo>
                  <a:lnTo>
                    <a:pt x="332692" y="596643"/>
                  </a:lnTo>
                  <a:lnTo>
                    <a:pt x="321995" y="596643"/>
                  </a:lnTo>
                  <a:lnTo>
                    <a:pt x="318049" y="603016"/>
                  </a:lnTo>
                  <a:cubicBezTo>
                    <a:pt x="283832" y="657718"/>
                    <a:pt x="206824" y="691404"/>
                    <a:pt x="140817" y="691404"/>
                  </a:cubicBezTo>
                  <a:cubicBezTo>
                    <a:pt x="86267" y="691404"/>
                    <a:pt x="47042" y="677444"/>
                    <a:pt x="24281" y="649600"/>
                  </a:cubicBezTo>
                  <a:cubicBezTo>
                    <a:pt x="-377" y="619100"/>
                    <a:pt x="-6370" y="571150"/>
                    <a:pt x="6831" y="507419"/>
                  </a:cubicBezTo>
                  <a:cubicBezTo>
                    <a:pt x="32475" y="382841"/>
                    <a:pt x="89226" y="330187"/>
                    <a:pt x="231406" y="298245"/>
                  </a:cubicBezTo>
                  <a:lnTo>
                    <a:pt x="325485" y="276698"/>
                  </a:lnTo>
                  <a:cubicBezTo>
                    <a:pt x="381477" y="264407"/>
                    <a:pt x="408562" y="239750"/>
                    <a:pt x="418577" y="191344"/>
                  </a:cubicBezTo>
                  <a:cubicBezTo>
                    <a:pt x="423964" y="164866"/>
                    <a:pt x="421081" y="144457"/>
                    <a:pt x="409700" y="130421"/>
                  </a:cubicBezTo>
                  <a:cubicBezTo>
                    <a:pt x="399382" y="117599"/>
                    <a:pt x="382235" y="111226"/>
                    <a:pt x="359778" y="111226"/>
                  </a:cubicBezTo>
                  <a:cubicBezTo>
                    <a:pt x="309173" y="111226"/>
                    <a:pt x="282390" y="137173"/>
                    <a:pt x="265623" y="202118"/>
                  </a:cubicBezTo>
                  <a:lnTo>
                    <a:pt x="97040" y="202118"/>
                  </a:lnTo>
                  <a:cubicBezTo>
                    <a:pt x="142335" y="26858"/>
                    <a:pt x="298096" y="0"/>
                    <a:pt x="388684" y="0"/>
                  </a:cubicBezTo>
                  <a:close/>
                </a:path>
              </a:pathLst>
            </a:custGeom>
            <a:grpFill/>
            <a:ln w="7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0A47AE9-8EAA-B193-BE0D-B7A8F07AA92B}"/>
                </a:ext>
              </a:extLst>
            </p:cNvPr>
            <p:cNvSpPr/>
            <p:nvPr userDrawn="1"/>
          </p:nvSpPr>
          <p:spPr>
            <a:xfrm>
              <a:off x="4341119" y="2985783"/>
              <a:ext cx="665508" cy="909075"/>
            </a:xfrm>
            <a:custGeom>
              <a:avLst/>
              <a:gdLst>
                <a:gd name="connsiteX0" fmla="*/ 38975 w 665508"/>
                <a:gd name="connsiteY0" fmla="*/ 844434 h 909075"/>
                <a:gd name="connsiteX1" fmla="*/ 31539 w 665508"/>
                <a:gd name="connsiteY1" fmla="*/ 457345 h 909075"/>
                <a:gd name="connsiteX2" fmla="*/ 436912 w 665508"/>
                <a:gd name="connsiteY2" fmla="*/ 0 h 909075"/>
                <a:gd name="connsiteX3" fmla="*/ 630532 w 665508"/>
                <a:gd name="connsiteY3" fmla="*/ 65779 h 909075"/>
                <a:gd name="connsiteX4" fmla="*/ 665508 w 665508"/>
                <a:gd name="connsiteY4" fmla="*/ 180950 h 909075"/>
                <a:gd name="connsiteX5" fmla="*/ 655873 w 665508"/>
                <a:gd name="connsiteY5" fmla="*/ 268504 h 909075"/>
                <a:gd name="connsiteX6" fmla="*/ 646237 w 665508"/>
                <a:gd name="connsiteY6" fmla="*/ 314254 h 909075"/>
                <a:gd name="connsiteX7" fmla="*/ 450569 w 665508"/>
                <a:gd name="connsiteY7" fmla="*/ 314254 h 909075"/>
                <a:gd name="connsiteX8" fmla="*/ 464832 w 665508"/>
                <a:gd name="connsiteY8" fmla="*/ 200449 h 909075"/>
                <a:gd name="connsiteX9" fmla="*/ 455197 w 665508"/>
                <a:gd name="connsiteY9" fmla="*/ 153106 h 909075"/>
                <a:gd name="connsiteX10" fmla="*/ 411040 w 665508"/>
                <a:gd name="connsiteY10" fmla="*/ 131179 h 909075"/>
                <a:gd name="connsiteX11" fmla="*/ 246630 w 665508"/>
                <a:gd name="connsiteY11" fmla="*/ 451731 h 909075"/>
                <a:gd name="connsiteX12" fmla="*/ 224173 w 665508"/>
                <a:gd name="connsiteY12" fmla="*/ 757639 h 909075"/>
                <a:gd name="connsiteX13" fmla="*/ 275840 w 665508"/>
                <a:gd name="connsiteY13" fmla="*/ 777896 h 909075"/>
                <a:gd name="connsiteX14" fmla="*/ 405274 w 665508"/>
                <a:gd name="connsiteY14" fmla="*/ 556962 h 909075"/>
                <a:gd name="connsiteX15" fmla="*/ 602384 w 665508"/>
                <a:gd name="connsiteY15" fmla="*/ 556962 h 909075"/>
                <a:gd name="connsiteX16" fmla="*/ 592066 w 665508"/>
                <a:gd name="connsiteY16" fmla="*/ 607037 h 909075"/>
                <a:gd name="connsiteX17" fmla="*/ 243065 w 665508"/>
                <a:gd name="connsiteY17" fmla="*/ 909076 h 909075"/>
                <a:gd name="connsiteX18" fmla="*/ 39126 w 665508"/>
                <a:gd name="connsiteY18" fmla="*/ 844434 h 90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5508" h="909075">
                  <a:moveTo>
                    <a:pt x="38975" y="844434"/>
                  </a:moveTo>
                  <a:cubicBezTo>
                    <a:pt x="-10568" y="783435"/>
                    <a:pt x="-12693" y="671375"/>
                    <a:pt x="31539" y="457345"/>
                  </a:cubicBezTo>
                  <a:cubicBezTo>
                    <a:pt x="102478" y="115550"/>
                    <a:pt x="204447" y="0"/>
                    <a:pt x="436912" y="0"/>
                  </a:cubicBezTo>
                  <a:cubicBezTo>
                    <a:pt x="529625" y="0"/>
                    <a:pt x="594797" y="22230"/>
                    <a:pt x="630532" y="65779"/>
                  </a:cubicBezTo>
                  <a:cubicBezTo>
                    <a:pt x="653369" y="94155"/>
                    <a:pt x="665129" y="132621"/>
                    <a:pt x="665508" y="180950"/>
                  </a:cubicBezTo>
                  <a:cubicBezTo>
                    <a:pt x="665508" y="207277"/>
                    <a:pt x="662246" y="236411"/>
                    <a:pt x="655873" y="268504"/>
                  </a:cubicBezTo>
                  <a:cubicBezTo>
                    <a:pt x="655873" y="268504"/>
                    <a:pt x="649803" y="297714"/>
                    <a:pt x="646237" y="314254"/>
                  </a:cubicBezTo>
                  <a:lnTo>
                    <a:pt x="450569" y="314254"/>
                  </a:lnTo>
                  <a:cubicBezTo>
                    <a:pt x="450569" y="314254"/>
                    <a:pt x="465212" y="221010"/>
                    <a:pt x="464832" y="200449"/>
                  </a:cubicBezTo>
                  <a:cubicBezTo>
                    <a:pt x="464832" y="177157"/>
                    <a:pt x="463770" y="164714"/>
                    <a:pt x="455197" y="153106"/>
                  </a:cubicBezTo>
                  <a:cubicBezTo>
                    <a:pt x="445941" y="140891"/>
                    <a:pt x="432436" y="131179"/>
                    <a:pt x="411040" y="131179"/>
                  </a:cubicBezTo>
                  <a:cubicBezTo>
                    <a:pt x="324397" y="131179"/>
                    <a:pt x="295870" y="213574"/>
                    <a:pt x="246630" y="451731"/>
                  </a:cubicBezTo>
                  <a:cubicBezTo>
                    <a:pt x="208544" y="636550"/>
                    <a:pt x="194584" y="721449"/>
                    <a:pt x="224173" y="757639"/>
                  </a:cubicBezTo>
                  <a:cubicBezTo>
                    <a:pt x="235553" y="771371"/>
                    <a:pt x="252321" y="777896"/>
                    <a:pt x="275840" y="777896"/>
                  </a:cubicBezTo>
                  <a:cubicBezTo>
                    <a:pt x="343972" y="777896"/>
                    <a:pt x="371057" y="719552"/>
                    <a:pt x="405274" y="556962"/>
                  </a:cubicBezTo>
                  <a:lnTo>
                    <a:pt x="602384" y="556962"/>
                  </a:lnTo>
                  <a:cubicBezTo>
                    <a:pt x="598439" y="575854"/>
                    <a:pt x="592066" y="607037"/>
                    <a:pt x="592066" y="607037"/>
                  </a:cubicBezTo>
                  <a:cubicBezTo>
                    <a:pt x="550717" y="807410"/>
                    <a:pt x="433119" y="909076"/>
                    <a:pt x="243065" y="909076"/>
                  </a:cubicBezTo>
                  <a:cubicBezTo>
                    <a:pt x="139957" y="909076"/>
                    <a:pt x="75089" y="888363"/>
                    <a:pt x="39126" y="844434"/>
                  </a:cubicBezTo>
                </a:path>
              </a:pathLst>
            </a:custGeom>
            <a:grpFill/>
            <a:ln w="7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B79248E9-647D-5629-CF5C-97E82CE95F17}"/>
                </a:ext>
              </a:extLst>
            </p:cNvPr>
            <p:cNvSpPr/>
            <p:nvPr userDrawn="1"/>
          </p:nvSpPr>
          <p:spPr>
            <a:xfrm>
              <a:off x="5474744" y="2569059"/>
              <a:ext cx="1477368" cy="580830"/>
            </a:xfrm>
            <a:custGeom>
              <a:avLst/>
              <a:gdLst>
                <a:gd name="connsiteX0" fmla="*/ 1476959 w 1477368"/>
                <a:gd name="connsiteY0" fmla="*/ 562243 h 580830"/>
                <a:gd name="connsiteX1" fmla="*/ 1253370 w 1477368"/>
                <a:gd name="connsiteY1" fmla="*/ 559815 h 580830"/>
                <a:gd name="connsiteX2" fmla="*/ 759988 w 1477368"/>
                <a:gd name="connsiteY2" fmla="*/ 336984 h 580830"/>
                <a:gd name="connsiteX3" fmla="*/ 398089 w 1477368"/>
                <a:gd name="connsiteY3" fmla="*/ 253224 h 580830"/>
                <a:gd name="connsiteX4" fmla="*/ 54247 w 1477368"/>
                <a:gd name="connsiteY4" fmla="*/ 580831 h 580830"/>
                <a:gd name="connsiteX5" fmla="*/ 0 w 1477368"/>
                <a:gd name="connsiteY5" fmla="*/ 561181 h 580830"/>
                <a:gd name="connsiteX6" fmla="*/ 652633 w 1477368"/>
                <a:gd name="connsiteY6" fmla="*/ 15447 h 580830"/>
                <a:gd name="connsiteX7" fmla="*/ 1476959 w 1477368"/>
                <a:gd name="connsiteY7" fmla="*/ 562243 h 5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77368" h="580830">
                  <a:moveTo>
                    <a:pt x="1476959" y="562243"/>
                  </a:moveTo>
                  <a:cubicBezTo>
                    <a:pt x="1476959" y="562243"/>
                    <a:pt x="1345021" y="572485"/>
                    <a:pt x="1253370" y="559815"/>
                  </a:cubicBezTo>
                  <a:cubicBezTo>
                    <a:pt x="1042680" y="530833"/>
                    <a:pt x="846632" y="385390"/>
                    <a:pt x="759988" y="336984"/>
                  </a:cubicBezTo>
                  <a:cubicBezTo>
                    <a:pt x="571679" y="231980"/>
                    <a:pt x="495430" y="225683"/>
                    <a:pt x="398089" y="253224"/>
                  </a:cubicBezTo>
                  <a:cubicBezTo>
                    <a:pt x="238307" y="296697"/>
                    <a:pt x="144380" y="427953"/>
                    <a:pt x="54247" y="580831"/>
                  </a:cubicBezTo>
                  <a:cubicBezTo>
                    <a:pt x="37025" y="572409"/>
                    <a:pt x="18740" y="565885"/>
                    <a:pt x="0" y="561181"/>
                  </a:cubicBezTo>
                  <a:cubicBezTo>
                    <a:pt x="51592" y="451624"/>
                    <a:pt x="247715" y="99283"/>
                    <a:pt x="652633" y="15447"/>
                  </a:cubicBezTo>
                  <a:cubicBezTo>
                    <a:pt x="1058081" y="-68693"/>
                    <a:pt x="1492588" y="201784"/>
                    <a:pt x="1476959" y="562243"/>
                  </a:cubicBezTo>
                  <a:close/>
                </a:path>
              </a:pathLst>
            </a:custGeom>
            <a:grpFill/>
            <a:ln w="7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397BCA8F-4D60-B19B-C34D-598024984D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400" y="4095306"/>
            <a:ext cx="11125200" cy="550346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Use this space to add a subtitle to the transition slide</a:t>
            </a:r>
          </a:p>
        </p:txBody>
      </p:sp>
      <p:sp>
        <p:nvSpPr>
          <p:cNvPr id="36" name="Title 28">
            <a:extLst>
              <a:ext uri="{FF2B5EF4-FFF2-40B4-BE49-F238E27FC236}">
                <a16:creationId xmlns:a16="http://schemas.microsoft.com/office/drawing/2014/main" id="{0F7FC169-4452-EDB8-AA94-41C139330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735591"/>
            <a:ext cx="11125200" cy="110640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77000"/>
              </a:lnSpc>
              <a:defRPr sz="6000" baseline="0">
                <a:solidFill>
                  <a:schemeClr val="accent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07E273-6CCC-B91E-52DD-4E0EE575A70C}"/>
              </a:ext>
            </a:extLst>
          </p:cNvPr>
          <p:cNvSpPr txBox="1"/>
          <p:nvPr userDrawn="1"/>
        </p:nvSpPr>
        <p:spPr>
          <a:xfrm>
            <a:off x="9116291" y="6286500"/>
            <a:ext cx="2087420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altLang="en-US" sz="7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</a:t>
            </a:r>
            <a:fld id="{C06470ED-21C7-40ED-82BE-BAD6B405BEC9}" type="datetimeyyyy">
              <a:rPr lang="en-US" altLang="en-US" sz="7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2026</a:t>
            </a:fld>
            <a:r>
              <a:rPr lang="en-US" altLang="en-US" sz="7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Cargill, Incorporated.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51486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opics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E3E8E761-F306-B692-A097-03C6504C5D10}"/>
              </a:ext>
            </a:extLst>
          </p:cNvPr>
          <p:cNvSpPr/>
          <p:nvPr userDrawn="1"/>
        </p:nvSpPr>
        <p:spPr>
          <a:xfrm>
            <a:off x="533400" y="1522080"/>
            <a:ext cx="457200" cy="457200"/>
          </a:xfrm>
          <a:prstGeom prst="ellipse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3D2CC9-968A-DCA3-BF3A-7C56E8F2ACDC}"/>
              </a:ext>
            </a:extLst>
          </p:cNvPr>
          <p:cNvSpPr/>
          <p:nvPr userDrawn="1"/>
        </p:nvSpPr>
        <p:spPr>
          <a:xfrm>
            <a:off x="974647" y="1547433"/>
            <a:ext cx="4572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Text Placeholder 34">
            <a:extLst>
              <a:ext uri="{FF2B5EF4-FFF2-40B4-BE49-F238E27FC236}">
                <a16:creationId xmlns:a16="http://schemas.microsoft.com/office/drawing/2014/main" id="{F3EF23AA-3447-7F29-4BDE-7294F4B345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4647" y="1581369"/>
            <a:ext cx="4953078" cy="3825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457200" indent="0">
              <a:buNone/>
              <a:defRPr sz="1200" b="1"/>
            </a:lvl2pPr>
          </a:lstStyle>
          <a:p>
            <a:pPr lvl="0"/>
            <a:r>
              <a:rPr lang="en-US" dirty="0"/>
              <a:t>Click to edit Subject One</a:t>
            </a:r>
          </a:p>
        </p:txBody>
      </p:sp>
      <p:sp>
        <p:nvSpPr>
          <p:cNvPr id="10" name="Text Placeholder 36">
            <a:extLst>
              <a:ext uri="{FF2B5EF4-FFF2-40B4-BE49-F238E27FC236}">
                <a16:creationId xmlns:a16="http://schemas.microsoft.com/office/drawing/2014/main" id="{5E333FE9-A158-7242-DCC0-2A584339E8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4647" y="1906610"/>
            <a:ext cx="4953078" cy="477837"/>
          </a:xfrm>
          <a:prstGeom prst="rect">
            <a:avLst/>
          </a:prstGeom>
        </p:spPr>
        <p:txBody>
          <a:bodyPr lIns="0"/>
          <a:lstStyle>
            <a:lvl1pPr marL="137160" indent="-13716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content details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89F4584-FCCB-EDCE-A36B-C808114D4B64}"/>
              </a:ext>
            </a:extLst>
          </p:cNvPr>
          <p:cNvSpPr/>
          <p:nvPr userDrawn="1"/>
        </p:nvSpPr>
        <p:spPr>
          <a:xfrm>
            <a:off x="533400" y="3059601"/>
            <a:ext cx="457200" cy="457200"/>
          </a:xfrm>
          <a:prstGeom prst="ellipse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D5F9D3-6A68-FF9D-E5FA-E98BA51D9C83}"/>
              </a:ext>
            </a:extLst>
          </p:cNvPr>
          <p:cNvSpPr/>
          <p:nvPr userDrawn="1"/>
        </p:nvSpPr>
        <p:spPr>
          <a:xfrm>
            <a:off x="974647" y="3084954"/>
            <a:ext cx="45720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3" name="Text Placeholder 34">
            <a:extLst>
              <a:ext uri="{FF2B5EF4-FFF2-40B4-BE49-F238E27FC236}">
                <a16:creationId xmlns:a16="http://schemas.microsoft.com/office/drawing/2014/main" id="{A03CD957-89D0-ACD6-9857-BE4F7AF65AE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4647" y="3118890"/>
            <a:ext cx="4953078" cy="3825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457200" indent="0">
              <a:buNone/>
              <a:defRPr sz="1200" b="1"/>
            </a:lvl2pPr>
          </a:lstStyle>
          <a:p>
            <a:pPr lvl="0"/>
            <a:r>
              <a:rPr lang="en-US"/>
              <a:t>Click to edit Subject One</a:t>
            </a:r>
          </a:p>
        </p:txBody>
      </p:sp>
      <p:sp>
        <p:nvSpPr>
          <p:cNvPr id="14" name="Text Placeholder 36">
            <a:extLst>
              <a:ext uri="{FF2B5EF4-FFF2-40B4-BE49-F238E27FC236}">
                <a16:creationId xmlns:a16="http://schemas.microsoft.com/office/drawing/2014/main" id="{6A142C15-F586-0753-4DC9-0F2C11A0A8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4647" y="3444131"/>
            <a:ext cx="4953078" cy="477837"/>
          </a:xfrm>
          <a:prstGeom prst="rect">
            <a:avLst/>
          </a:prstGeom>
        </p:spPr>
        <p:txBody>
          <a:bodyPr lIns="0"/>
          <a:lstStyle>
            <a:lvl1pPr marL="137160" indent="-13716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content details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9A31B6F-E77C-DC41-10EA-BC6B6E42402F}"/>
              </a:ext>
            </a:extLst>
          </p:cNvPr>
          <p:cNvSpPr/>
          <p:nvPr userDrawn="1"/>
        </p:nvSpPr>
        <p:spPr>
          <a:xfrm>
            <a:off x="533400" y="4597123"/>
            <a:ext cx="457200" cy="457200"/>
          </a:xfrm>
          <a:prstGeom prst="ellipse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6CBD3A-A590-A9EF-8EAA-7AF6DA7987E5}"/>
              </a:ext>
            </a:extLst>
          </p:cNvPr>
          <p:cNvSpPr/>
          <p:nvPr userDrawn="1"/>
        </p:nvSpPr>
        <p:spPr>
          <a:xfrm>
            <a:off x="974647" y="4622476"/>
            <a:ext cx="457200" cy="457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7" name="Text Placeholder 34">
            <a:extLst>
              <a:ext uri="{FF2B5EF4-FFF2-40B4-BE49-F238E27FC236}">
                <a16:creationId xmlns:a16="http://schemas.microsoft.com/office/drawing/2014/main" id="{F8DE2D07-AB0B-E036-390C-E107650ADB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4647" y="4656412"/>
            <a:ext cx="4953078" cy="3825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457200" indent="0">
              <a:buNone/>
              <a:defRPr sz="1200" b="1"/>
            </a:lvl2pPr>
          </a:lstStyle>
          <a:p>
            <a:pPr lvl="0"/>
            <a:r>
              <a:rPr lang="en-US"/>
              <a:t>Click to edit Subject One</a:t>
            </a:r>
          </a:p>
        </p:txBody>
      </p:sp>
      <p:sp>
        <p:nvSpPr>
          <p:cNvPr id="18" name="Text Placeholder 36">
            <a:extLst>
              <a:ext uri="{FF2B5EF4-FFF2-40B4-BE49-F238E27FC236}">
                <a16:creationId xmlns:a16="http://schemas.microsoft.com/office/drawing/2014/main" id="{96DFFF9E-8271-7C8E-53C8-9EF46343F4E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74647" y="4981653"/>
            <a:ext cx="4953078" cy="477837"/>
          </a:xfrm>
          <a:prstGeom prst="rect">
            <a:avLst/>
          </a:prstGeom>
        </p:spPr>
        <p:txBody>
          <a:bodyPr lIns="0"/>
          <a:lstStyle>
            <a:lvl1pPr marL="137160" indent="-137160"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content details</a:t>
            </a:r>
          </a:p>
        </p:txBody>
      </p:sp>
      <p:sp>
        <p:nvSpPr>
          <p:cNvPr id="21" name="Picture Placeholder 12">
            <a:extLst>
              <a:ext uri="{FF2B5EF4-FFF2-40B4-BE49-F238E27FC236}">
                <a16:creationId xmlns:a16="http://schemas.microsoft.com/office/drawing/2014/main" id="{4BBC2CD5-FD05-98F6-325D-9F97094471DD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6263640" y="1603103"/>
            <a:ext cx="5394960" cy="4340496"/>
          </a:xfrm>
          <a:prstGeom prst="roundRect">
            <a:avLst>
              <a:gd name="adj" fmla="val 1912"/>
            </a:avLst>
          </a:prstGeom>
          <a:ln w="1270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the icon below to add a picture. Alternatively, you may drag and drop an image into this space.</a:t>
            </a:r>
          </a:p>
          <a:p>
            <a:r>
              <a:rPr lang="en-US"/>
              <a:t>Cropping may be needed, click the image, then ‘picture format’ and then ‘crop’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9AE622-8437-872A-B8D1-757F9FF3FDBC}"/>
              </a:ext>
            </a:extLst>
          </p:cNvPr>
          <p:cNvSpPr txBox="1"/>
          <p:nvPr userDrawn="1"/>
        </p:nvSpPr>
        <p:spPr>
          <a:xfrm>
            <a:off x="9116291" y="6286500"/>
            <a:ext cx="2087420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altLang="en-US" sz="7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</a:t>
            </a:r>
            <a:fld id="{C06470ED-21C7-40ED-82BE-BAD6B405BEC9}" type="datetimeyyyy">
              <a:rPr lang="en-US" altLang="en-US" sz="7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2026</a:t>
            </a:fld>
            <a:r>
              <a:rPr lang="en-US" altLang="en-US" sz="7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Cargill, Incorporated. All rights reserved.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80C269EA-8D9A-6976-1CAB-0E81763518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05249" y="6360160"/>
            <a:ext cx="7811041" cy="41656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Click here to add a citation, footnotes or any additional supporting content.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1BCDCA14-B449-7C32-6BF4-9AF738C33E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268070"/>
            <a:ext cx="11125200" cy="646331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>
              <a:defRPr sz="3600" b="0" baseline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here to add a title to your slide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ACCADA5-380C-1EC1-60FA-0070695377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829945"/>
            <a:ext cx="11125200" cy="34131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800" kern="900" spc="-30" baseline="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400"/>
            </a:lvl2pPr>
          </a:lstStyle>
          <a:p>
            <a:pPr lvl="0"/>
            <a:r>
              <a:rPr lang="en-US"/>
              <a:t>Click to add the slide subtitle and/or speaking notes</a:t>
            </a:r>
          </a:p>
        </p:txBody>
      </p:sp>
    </p:spTree>
    <p:extLst>
      <p:ext uri="{BB962C8B-B14F-4D97-AF65-F5344CB8AC3E}">
        <p14:creationId xmlns:p14="http://schemas.microsoft.com/office/powerpoint/2010/main" val="396617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88634B73-4AA7-C901-C205-D942DBC10CC3}"/>
              </a:ext>
            </a:extLst>
          </p:cNvPr>
          <p:cNvSpPr/>
          <p:nvPr userDrawn="1"/>
        </p:nvSpPr>
        <p:spPr>
          <a:xfrm>
            <a:off x="533400" y="1522080"/>
            <a:ext cx="457200" cy="457200"/>
          </a:xfrm>
          <a:prstGeom prst="ellipse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F54AF7-6D9E-6511-92CB-22CF56AA571E}"/>
              </a:ext>
            </a:extLst>
          </p:cNvPr>
          <p:cNvSpPr/>
          <p:nvPr userDrawn="1"/>
        </p:nvSpPr>
        <p:spPr>
          <a:xfrm>
            <a:off x="974647" y="1547433"/>
            <a:ext cx="4572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4" name="Text Placeholder 34">
            <a:extLst>
              <a:ext uri="{FF2B5EF4-FFF2-40B4-BE49-F238E27FC236}">
                <a16:creationId xmlns:a16="http://schemas.microsoft.com/office/drawing/2014/main" id="{B7AE45F4-E0F8-03BE-90D7-1F3122DE4AA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4647" y="1581369"/>
            <a:ext cx="4953078" cy="3825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457200" indent="0">
              <a:buNone/>
              <a:defRPr sz="1200" b="1"/>
            </a:lvl2pPr>
          </a:lstStyle>
          <a:p>
            <a:pPr lvl="0"/>
            <a:r>
              <a:rPr lang="en-US"/>
              <a:t>Click to edit Subject One</a:t>
            </a:r>
          </a:p>
        </p:txBody>
      </p:sp>
      <p:sp>
        <p:nvSpPr>
          <p:cNvPr id="15" name="Text Placeholder 36">
            <a:extLst>
              <a:ext uri="{FF2B5EF4-FFF2-40B4-BE49-F238E27FC236}">
                <a16:creationId xmlns:a16="http://schemas.microsoft.com/office/drawing/2014/main" id="{0967CD3D-C150-9CE4-72CA-A39E35D01F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4647" y="1906610"/>
            <a:ext cx="4953078" cy="477837"/>
          </a:xfrm>
          <a:prstGeom prst="rect">
            <a:avLst/>
          </a:prstGeom>
        </p:spPr>
        <p:txBody>
          <a:bodyPr lIns="0"/>
          <a:lstStyle>
            <a:lvl1pPr marL="137160" indent="-13716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content details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DF90962-E15D-33BC-CD34-E69B2E375B49}"/>
              </a:ext>
            </a:extLst>
          </p:cNvPr>
          <p:cNvSpPr/>
          <p:nvPr userDrawn="1"/>
        </p:nvSpPr>
        <p:spPr>
          <a:xfrm>
            <a:off x="533400" y="3520630"/>
            <a:ext cx="457200" cy="457200"/>
          </a:xfrm>
          <a:prstGeom prst="ellipse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1E266C-4035-791D-8839-6B729006ED3A}"/>
              </a:ext>
            </a:extLst>
          </p:cNvPr>
          <p:cNvSpPr/>
          <p:nvPr userDrawn="1"/>
        </p:nvSpPr>
        <p:spPr>
          <a:xfrm>
            <a:off x="974647" y="3545983"/>
            <a:ext cx="45720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8" name="Text Placeholder 34">
            <a:extLst>
              <a:ext uri="{FF2B5EF4-FFF2-40B4-BE49-F238E27FC236}">
                <a16:creationId xmlns:a16="http://schemas.microsoft.com/office/drawing/2014/main" id="{A873022B-754B-D3DD-61C9-F7B15E9569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4647" y="3579919"/>
            <a:ext cx="4953078" cy="3825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457200" indent="0">
              <a:buNone/>
              <a:defRPr sz="1200" b="1"/>
            </a:lvl2pPr>
          </a:lstStyle>
          <a:p>
            <a:pPr lvl="0"/>
            <a:r>
              <a:rPr lang="en-US"/>
              <a:t>Click to edit Subject One</a:t>
            </a:r>
          </a:p>
        </p:txBody>
      </p:sp>
      <p:sp>
        <p:nvSpPr>
          <p:cNvPr id="19" name="Text Placeholder 36">
            <a:extLst>
              <a:ext uri="{FF2B5EF4-FFF2-40B4-BE49-F238E27FC236}">
                <a16:creationId xmlns:a16="http://schemas.microsoft.com/office/drawing/2014/main" id="{54B1F2EF-AA0F-B549-F93C-F95D9A77DD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4647" y="3905160"/>
            <a:ext cx="4953078" cy="477837"/>
          </a:xfrm>
          <a:prstGeom prst="rect">
            <a:avLst/>
          </a:prstGeom>
        </p:spPr>
        <p:txBody>
          <a:bodyPr lIns="0"/>
          <a:lstStyle>
            <a:lvl1pPr marL="137160" indent="-13716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content details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627A1A9-33A3-40D2-3EF1-6D67D61E993E}"/>
              </a:ext>
            </a:extLst>
          </p:cNvPr>
          <p:cNvSpPr/>
          <p:nvPr userDrawn="1"/>
        </p:nvSpPr>
        <p:spPr>
          <a:xfrm>
            <a:off x="6254115" y="1522080"/>
            <a:ext cx="457200" cy="457200"/>
          </a:xfrm>
          <a:prstGeom prst="ellipse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2A8A37-A788-E5C7-2520-B48B9674BA5B}"/>
              </a:ext>
            </a:extLst>
          </p:cNvPr>
          <p:cNvSpPr/>
          <p:nvPr userDrawn="1"/>
        </p:nvSpPr>
        <p:spPr>
          <a:xfrm>
            <a:off x="6695362" y="1547433"/>
            <a:ext cx="457200" cy="457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" name="Text Placeholder 34">
            <a:extLst>
              <a:ext uri="{FF2B5EF4-FFF2-40B4-BE49-F238E27FC236}">
                <a16:creationId xmlns:a16="http://schemas.microsoft.com/office/drawing/2014/main" id="{1FFCFF48-772A-9873-54C4-4D654B1A6F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95362" y="1581369"/>
            <a:ext cx="4953078" cy="3825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457200" indent="0">
              <a:buNone/>
              <a:defRPr sz="1200" b="1"/>
            </a:lvl2pPr>
          </a:lstStyle>
          <a:p>
            <a:pPr lvl="0"/>
            <a:r>
              <a:rPr lang="en-US"/>
              <a:t>Click to edit Subject One</a:t>
            </a:r>
          </a:p>
        </p:txBody>
      </p:sp>
      <p:sp>
        <p:nvSpPr>
          <p:cNvPr id="8" name="Text Placeholder 36">
            <a:extLst>
              <a:ext uri="{FF2B5EF4-FFF2-40B4-BE49-F238E27FC236}">
                <a16:creationId xmlns:a16="http://schemas.microsoft.com/office/drawing/2014/main" id="{664D019A-9C7D-B4C2-2B88-4C2FA9127F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95362" y="1906610"/>
            <a:ext cx="4953078" cy="477837"/>
          </a:xfrm>
          <a:prstGeom prst="rect">
            <a:avLst/>
          </a:prstGeom>
        </p:spPr>
        <p:txBody>
          <a:bodyPr lIns="0"/>
          <a:lstStyle>
            <a:lvl1pPr marL="137160" indent="-137160"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content details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7C4C708-D57C-C39C-327B-B8E858F13BB7}"/>
              </a:ext>
            </a:extLst>
          </p:cNvPr>
          <p:cNvSpPr/>
          <p:nvPr userDrawn="1"/>
        </p:nvSpPr>
        <p:spPr>
          <a:xfrm>
            <a:off x="6254115" y="3520630"/>
            <a:ext cx="457200" cy="457200"/>
          </a:xfrm>
          <a:prstGeom prst="ellipse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C2838D6-22AD-4D61-AA23-E42AA68F9929}"/>
              </a:ext>
            </a:extLst>
          </p:cNvPr>
          <p:cNvSpPr/>
          <p:nvPr userDrawn="1"/>
        </p:nvSpPr>
        <p:spPr>
          <a:xfrm>
            <a:off x="6695362" y="3545983"/>
            <a:ext cx="45720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1" name="Text Placeholder 34">
            <a:extLst>
              <a:ext uri="{FF2B5EF4-FFF2-40B4-BE49-F238E27FC236}">
                <a16:creationId xmlns:a16="http://schemas.microsoft.com/office/drawing/2014/main" id="{03E78D29-53D2-6581-BA9A-C090F7FEAA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95363" y="3579919"/>
            <a:ext cx="4953078" cy="3825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457200" indent="0">
              <a:buNone/>
              <a:defRPr sz="1200" b="1"/>
            </a:lvl2pPr>
          </a:lstStyle>
          <a:p>
            <a:pPr lvl="0"/>
            <a:r>
              <a:rPr lang="en-US"/>
              <a:t>Click to edit Subject Four</a:t>
            </a:r>
          </a:p>
        </p:txBody>
      </p:sp>
      <p:sp>
        <p:nvSpPr>
          <p:cNvPr id="22" name="Text Placeholder 36">
            <a:extLst>
              <a:ext uri="{FF2B5EF4-FFF2-40B4-BE49-F238E27FC236}">
                <a16:creationId xmlns:a16="http://schemas.microsoft.com/office/drawing/2014/main" id="{02758F59-EB16-9D9A-707C-9A8EF4828A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5363" y="3905160"/>
            <a:ext cx="4953078" cy="477837"/>
          </a:xfrm>
          <a:prstGeom prst="rect">
            <a:avLst/>
          </a:prstGeom>
        </p:spPr>
        <p:txBody>
          <a:bodyPr lIns="0"/>
          <a:lstStyle>
            <a:lvl1pPr marL="137160" indent="-137160"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content details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8331A3-F789-3273-CC0B-58D71B189E6A}"/>
              </a:ext>
            </a:extLst>
          </p:cNvPr>
          <p:cNvSpPr txBox="1"/>
          <p:nvPr userDrawn="1"/>
        </p:nvSpPr>
        <p:spPr>
          <a:xfrm>
            <a:off x="9116291" y="6286500"/>
            <a:ext cx="2087420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altLang="en-US" sz="7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</a:t>
            </a:r>
            <a:fld id="{C06470ED-21C7-40ED-82BE-BAD6B405BEC9}" type="datetimeyyyy">
              <a:rPr lang="en-US" altLang="en-US" sz="7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2026</a:t>
            </a:fld>
            <a:r>
              <a:rPr lang="en-US" altLang="en-US" sz="7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Cargill, Incorporated. All rights reserved.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9AF3F253-E0EA-4519-720B-91792176CB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05249" y="6360160"/>
            <a:ext cx="7811041" cy="41656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Click here to add a citation, footnotes or any additional supporting content.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BE36210A-7B0A-2C62-ED8A-FC75462012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268070"/>
            <a:ext cx="11125200" cy="646331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>
              <a:defRPr sz="3600" b="0" baseline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here to add a title to your slide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35104914-20FA-1201-53B2-446AE812DC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829945"/>
            <a:ext cx="11125200" cy="34131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800" kern="900" spc="-30" baseline="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400"/>
            </a:lvl2pPr>
          </a:lstStyle>
          <a:p>
            <a:pPr lvl="0"/>
            <a:r>
              <a:rPr lang="en-US"/>
              <a:t>Click to add the slide subtitle and/or speaking notes</a:t>
            </a:r>
          </a:p>
        </p:txBody>
      </p:sp>
    </p:spTree>
    <p:extLst>
      <p:ext uri="{BB962C8B-B14F-4D97-AF65-F5344CB8AC3E}">
        <p14:creationId xmlns:p14="http://schemas.microsoft.com/office/powerpoint/2010/main" val="3629894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E3E8E761-F306-B692-A097-03C6504C5D10}"/>
              </a:ext>
            </a:extLst>
          </p:cNvPr>
          <p:cNvSpPr/>
          <p:nvPr userDrawn="1"/>
        </p:nvSpPr>
        <p:spPr>
          <a:xfrm>
            <a:off x="533400" y="1522080"/>
            <a:ext cx="457200" cy="457200"/>
          </a:xfrm>
          <a:prstGeom prst="ellipse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3D2CC9-968A-DCA3-BF3A-7C56E8F2ACDC}"/>
              </a:ext>
            </a:extLst>
          </p:cNvPr>
          <p:cNvSpPr/>
          <p:nvPr userDrawn="1"/>
        </p:nvSpPr>
        <p:spPr>
          <a:xfrm>
            <a:off x="974647" y="1547433"/>
            <a:ext cx="4572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Text Placeholder 34">
            <a:extLst>
              <a:ext uri="{FF2B5EF4-FFF2-40B4-BE49-F238E27FC236}">
                <a16:creationId xmlns:a16="http://schemas.microsoft.com/office/drawing/2014/main" id="{F3EF23AA-3447-7F29-4BDE-7294F4B345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4647" y="1581369"/>
            <a:ext cx="4953078" cy="3825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457200" indent="0">
              <a:buNone/>
              <a:defRPr sz="1200" b="1"/>
            </a:lvl2pPr>
          </a:lstStyle>
          <a:p>
            <a:pPr lvl="0"/>
            <a:r>
              <a:rPr lang="en-US"/>
              <a:t>Click to edit Subject One</a:t>
            </a:r>
          </a:p>
        </p:txBody>
      </p:sp>
      <p:sp>
        <p:nvSpPr>
          <p:cNvPr id="10" name="Text Placeholder 36">
            <a:extLst>
              <a:ext uri="{FF2B5EF4-FFF2-40B4-BE49-F238E27FC236}">
                <a16:creationId xmlns:a16="http://schemas.microsoft.com/office/drawing/2014/main" id="{5E333FE9-A158-7242-DCC0-2A584339E8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4647" y="1906610"/>
            <a:ext cx="4953078" cy="477837"/>
          </a:xfrm>
          <a:prstGeom prst="rect">
            <a:avLst/>
          </a:prstGeom>
        </p:spPr>
        <p:txBody>
          <a:bodyPr lIns="0"/>
          <a:lstStyle>
            <a:lvl1pPr marL="137160" indent="-13716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content details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89F4584-FCCB-EDCE-A36B-C808114D4B64}"/>
              </a:ext>
            </a:extLst>
          </p:cNvPr>
          <p:cNvSpPr/>
          <p:nvPr userDrawn="1"/>
        </p:nvSpPr>
        <p:spPr>
          <a:xfrm>
            <a:off x="533400" y="3059601"/>
            <a:ext cx="457200" cy="457200"/>
          </a:xfrm>
          <a:prstGeom prst="ellipse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D5F9D3-6A68-FF9D-E5FA-E98BA51D9C83}"/>
              </a:ext>
            </a:extLst>
          </p:cNvPr>
          <p:cNvSpPr/>
          <p:nvPr userDrawn="1"/>
        </p:nvSpPr>
        <p:spPr>
          <a:xfrm>
            <a:off x="974647" y="3084954"/>
            <a:ext cx="45720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3" name="Text Placeholder 34">
            <a:extLst>
              <a:ext uri="{FF2B5EF4-FFF2-40B4-BE49-F238E27FC236}">
                <a16:creationId xmlns:a16="http://schemas.microsoft.com/office/drawing/2014/main" id="{A03CD957-89D0-ACD6-9857-BE4F7AF65AE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4647" y="3118890"/>
            <a:ext cx="4953078" cy="3825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457200" indent="0">
              <a:buNone/>
              <a:defRPr sz="1200" b="1"/>
            </a:lvl2pPr>
          </a:lstStyle>
          <a:p>
            <a:pPr lvl="0"/>
            <a:r>
              <a:rPr lang="en-US"/>
              <a:t>Click to edit Subject One</a:t>
            </a:r>
          </a:p>
        </p:txBody>
      </p:sp>
      <p:sp>
        <p:nvSpPr>
          <p:cNvPr id="14" name="Text Placeholder 36">
            <a:extLst>
              <a:ext uri="{FF2B5EF4-FFF2-40B4-BE49-F238E27FC236}">
                <a16:creationId xmlns:a16="http://schemas.microsoft.com/office/drawing/2014/main" id="{6A142C15-F586-0753-4DC9-0F2C11A0A8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4647" y="3444131"/>
            <a:ext cx="4953078" cy="477837"/>
          </a:xfrm>
          <a:prstGeom prst="rect">
            <a:avLst/>
          </a:prstGeom>
        </p:spPr>
        <p:txBody>
          <a:bodyPr lIns="0"/>
          <a:lstStyle>
            <a:lvl1pPr marL="137160" indent="-13716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content details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9A31B6F-E77C-DC41-10EA-BC6B6E42402F}"/>
              </a:ext>
            </a:extLst>
          </p:cNvPr>
          <p:cNvSpPr/>
          <p:nvPr userDrawn="1"/>
        </p:nvSpPr>
        <p:spPr>
          <a:xfrm>
            <a:off x="533400" y="4597123"/>
            <a:ext cx="457200" cy="457200"/>
          </a:xfrm>
          <a:prstGeom prst="ellipse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6CBD3A-A590-A9EF-8EAA-7AF6DA7987E5}"/>
              </a:ext>
            </a:extLst>
          </p:cNvPr>
          <p:cNvSpPr/>
          <p:nvPr userDrawn="1"/>
        </p:nvSpPr>
        <p:spPr>
          <a:xfrm>
            <a:off x="974647" y="4622476"/>
            <a:ext cx="457200" cy="457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7" name="Text Placeholder 34">
            <a:extLst>
              <a:ext uri="{FF2B5EF4-FFF2-40B4-BE49-F238E27FC236}">
                <a16:creationId xmlns:a16="http://schemas.microsoft.com/office/drawing/2014/main" id="{F8DE2D07-AB0B-E036-390C-E107650ADB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4647" y="4656412"/>
            <a:ext cx="4953078" cy="3825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457200" indent="0">
              <a:buNone/>
              <a:defRPr sz="1200" b="1"/>
            </a:lvl2pPr>
          </a:lstStyle>
          <a:p>
            <a:pPr lvl="0"/>
            <a:r>
              <a:rPr lang="en-US"/>
              <a:t>Click to edit Subject One</a:t>
            </a:r>
          </a:p>
        </p:txBody>
      </p:sp>
      <p:sp>
        <p:nvSpPr>
          <p:cNvPr id="18" name="Text Placeholder 36">
            <a:extLst>
              <a:ext uri="{FF2B5EF4-FFF2-40B4-BE49-F238E27FC236}">
                <a16:creationId xmlns:a16="http://schemas.microsoft.com/office/drawing/2014/main" id="{96DFFF9E-8271-7C8E-53C8-9EF46343F4E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74647" y="4981653"/>
            <a:ext cx="4953078" cy="477837"/>
          </a:xfrm>
          <a:prstGeom prst="rect">
            <a:avLst/>
          </a:prstGeom>
        </p:spPr>
        <p:txBody>
          <a:bodyPr lIns="0"/>
          <a:lstStyle>
            <a:lvl1pPr marL="137160" indent="-137160"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content details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40DA1E1-0BE1-8ADC-250F-AD48C0341522}"/>
              </a:ext>
            </a:extLst>
          </p:cNvPr>
          <p:cNvSpPr/>
          <p:nvPr userDrawn="1"/>
        </p:nvSpPr>
        <p:spPr>
          <a:xfrm>
            <a:off x="6254116" y="1518335"/>
            <a:ext cx="457200" cy="457200"/>
          </a:xfrm>
          <a:prstGeom prst="ellipse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F9AD59-CFC0-434D-0976-820272849C6B}"/>
              </a:ext>
            </a:extLst>
          </p:cNvPr>
          <p:cNvSpPr/>
          <p:nvPr userDrawn="1"/>
        </p:nvSpPr>
        <p:spPr>
          <a:xfrm>
            <a:off x="6695363" y="1547433"/>
            <a:ext cx="45720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1" name="Text Placeholder 34">
            <a:extLst>
              <a:ext uri="{FF2B5EF4-FFF2-40B4-BE49-F238E27FC236}">
                <a16:creationId xmlns:a16="http://schemas.microsoft.com/office/drawing/2014/main" id="{B1471E97-9C00-0F58-4BF6-6866842C07A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95363" y="1581369"/>
            <a:ext cx="4953078" cy="3825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457200" indent="0">
              <a:buNone/>
              <a:defRPr sz="1200" b="1"/>
            </a:lvl2pPr>
          </a:lstStyle>
          <a:p>
            <a:pPr lvl="0"/>
            <a:r>
              <a:rPr lang="en-US"/>
              <a:t>Click to edit Subject Four</a:t>
            </a:r>
          </a:p>
        </p:txBody>
      </p:sp>
      <p:sp>
        <p:nvSpPr>
          <p:cNvPr id="22" name="Text Placeholder 36">
            <a:extLst>
              <a:ext uri="{FF2B5EF4-FFF2-40B4-BE49-F238E27FC236}">
                <a16:creationId xmlns:a16="http://schemas.microsoft.com/office/drawing/2014/main" id="{81B7026C-0D33-8647-BE92-82B67D5E35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5363" y="1906610"/>
            <a:ext cx="4953078" cy="477837"/>
          </a:xfrm>
          <a:prstGeom prst="rect">
            <a:avLst/>
          </a:prstGeom>
        </p:spPr>
        <p:txBody>
          <a:bodyPr lIns="0"/>
          <a:lstStyle>
            <a:lvl1pPr marL="137160" indent="-137160"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content details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7CF2ED0-B6DA-0C6E-FDAA-5D1C708A009C}"/>
              </a:ext>
            </a:extLst>
          </p:cNvPr>
          <p:cNvSpPr/>
          <p:nvPr userDrawn="1"/>
        </p:nvSpPr>
        <p:spPr>
          <a:xfrm>
            <a:off x="6254116" y="3059601"/>
            <a:ext cx="457200" cy="457200"/>
          </a:xfrm>
          <a:prstGeom prst="ellipse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5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08913A6-7A2D-4E8C-AB54-B62FF9BA9483}"/>
              </a:ext>
            </a:extLst>
          </p:cNvPr>
          <p:cNvSpPr/>
          <p:nvPr userDrawn="1"/>
        </p:nvSpPr>
        <p:spPr>
          <a:xfrm>
            <a:off x="6695363" y="3084954"/>
            <a:ext cx="4572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9" name="Text Placeholder 34">
            <a:extLst>
              <a:ext uri="{FF2B5EF4-FFF2-40B4-BE49-F238E27FC236}">
                <a16:creationId xmlns:a16="http://schemas.microsoft.com/office/drawing/2014/main" id="{4EFB547B-B6B0-1243-8109-19E8AB23A58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95363" y="3118890"/>
            <a:ext cx="4953078" cy="3825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457200" indent="0">
              <a:buNone/>
              <a:defRPr sz="1200" b="1"/>
            </a:lvl2pPr>
          </a:lstStyle>
          <a:p>
            <a:pPr lvl="0"/>
            <a:r>
              <a:rPr lang="en-US"/>
              <a:t>Click to edit Subject Five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CBF2A9-175B-FB69-49CE-06FCA476C495}"/>
              </a:ext>
            </a:extLst>
          </p:cNvPr>
          <p:cNvSpPr txBox="1"/>
          <p:nvPr userDrawn="1"/>
        </p:nvSpPr>
        <p:spPr>
          <a:xfrm>
            <a:off x="9116291" y="6286500"/>
            <a:ext cx="2087420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altLang="en-US" sz="7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</a:t>
            </a:r>
            <a:fld id="{C06470ED-21C7-40ED-82BE-BAD6B405BEC9}" type="datetimeyyyy">
              <a:rPr lang="en-US" altLang="en-US" sz="7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2026</a:t>
            </a:fld>
            <a:r>
              <a:rPr lang="en-US" altLang="en-US" sz="7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Cargill, Incorporated. All rights reserved.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BFA138C-104B-9982-BFFA-622126D73B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05249" y="6360160"/>
            <a:ext cx="7811041" cy="41656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Click here to add a citation, footnotes or any additional supporting content.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1D6B170-D953-9F95-31A5-176AB04613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268070"/>
            <a:ext cx="11125200" cy="646331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>
              <a:defRPr sz="3600" b="0" baseline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here to add a title to your slide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40CF12B2-6891-63DA-FA38-736D1AA893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829945"/>
            <a:ext cx="11125200" cy="34131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800" kern="900" spc="-30" baseline="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400"/>
            </a:lvl2pPr>
          </a:lstStyle>
          <a:p>
            <a:pPr lvl="0"/>
            <a:r>
              <a:rPr lang="en-US"/>
              <a:t>Click to add the slide subtitle and/or speaking notes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9E9CF89-A3A9-4292-1CC0-7BDC87A0B1A4}"/>
              </a:ext>
            </a:extLst>
          </p:cNvPr>
          <p:cNvSpPr/>
          <p:nvPr userDrawn="1"/>
        </p:nvSpPr>
        <p:spPr>
          <a:xfrm>
            <a:off x="6254116" y="4597123"/>
            <a:ext cx="457200" cy="457200"/>
          </a:xfrm>
          <a:prstGeom prst="ellipse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6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D2CC110-6DA5-9910-D16E-8FE2F8B465EE}"/>
              </a:ext>
            </a:extLst>
          </p:cNvPr>
          <p:cNvSpPr/>
          <p:nvPr userDrawn="1"/>
        </p:nvSpPr>
        <p:spPr>
          <a:xfrm>
            <a:off x="6674966" y="4622476"/>
            <a:ext cx="45720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1" name="Text Placeholder 34">
            <a:extLst>
              <a:ext uri="{FF2B5EF4-FFF2-40B4-BE49-F238E27FC236}">
                <a16:creationId xmlns:a16="http://schemas.microsoft.com/office/drawing/2014/main" id="{9CB29819-7827-F1B5-753C-7713D3A77FD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95363" y="4656412"/>
            <a:ext cx="4953078" cy="3825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457200" indent="0">
              <a:buNone/>
              <a:defRPr sz="1200" b="1"/>
            </a:lvl2pPr>
          </a:lstStyle>
          <a:p>
            <a:pPr lvl="0"/>
            <a:r>
              <a:rPr lang="en-US" dirty="0"/>
              <a:t>Click to edit Subject Six</a:t>
            </a:r>
          </a:p>
        </p:txBody>
      </p:sp>
      <p:sp>
        <p:nvSpPr>
          <p:cNvPr id="2" name="Text Placeholder 36">
            <a:extLst>
              <a:ext uri="{FF2B5EF4-FFF2-40B4-BE49-F238E27FC236}">
                <a16:creationId xmlns:a16="http://schemas.microsoft.com/office/drawing/2014/main" id="{8F00AD1E-E834-4F78-D47D-0BE48508E20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85126" y="3439577"/>
            <a:ext cx="4953078" cy="477837"/>
          </a:xfrm>
          <a:prstGeom prst="rect">
            <a:avLst/>
          </a:prstGeom>
        </p:spPr>
        <p:txBody>
          <a:bodyPr lIns="0"/>
          <a:lstStyle>
            <a:lvl1pPr marL="137160" indent="-13716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content details</a:t>
            </a:r>
          </a:p>
        </p:txBody>
      </p:sp>
      <p:sp>
        <p:nvSpPr>
          <p:cNvPr id="3" name="Text Placeholder 36">
            <a:extLst>
              <a:ext uri="{FF2B5EF4-FFF2-40B4-BE49-F238E27FC236}">
                <a16:creationId xmlns:a16="http://schemas.microsoft.com/office/drawing/2014/main" id="{C4ABB892-2ECA-C507-59C0-25B665F9DC7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695363" y="4979901"/>
            <a:ext cx="4953078" cy="477837"/>
          </a:xfrm>
          <a:prstGeom prst="rect">
            <a:avLst/>
          </a:prstGeom>
        </p:spPr>
        <p:txBody>
          <a:bodyPr lIns="0"/>
          <a:lstStyle>
            <a:lvl1pPr marL="137160" indent="-13716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content details</a:t>
            </a:r>
          </a:p>
        </p:txBody>
      </p:sp>
    </p:spTree>
    <p:extLst>
      <p:ext uri="{BB962C8B-B14F-4D97-AF65-F5344CB8AC3E}">
        <p14:creationId xmlns:p14="http://schemas.microsoft.com/office/powerpoint/2010/main" val="2056585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D86B937-C7E9-0437-412D-C785C925B682}"/>
              </a:ext>
            </a:extLst>
          </p:cNvPr>
          <p:cNvSpPr/>
          <p:nvPr userDrawn="1"/>
        </p:nvSpPr>
        <p:spPr>
          <a:xfrm>
            <a:off x="549540" y="1473295"/>
            <a:ext cx="3603360" cy="4443000"/>
          </a:xfrm>
          <a:prstGeom prst="roundRect">
            <a:avLst>
              <a:gd name="adj" fmla="val 649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76ECEDD-1764-C3D6-7C11-3817E39013BC}"/>
              </a:ext>
            </a:extLst>
          </p:cNvPr>
          <p:cNvSpPr/>
          <p:nvPr userDrawn="1"/>
        </p:nvSpPr>
        <p:spPr>
          <a:xfrm>
            <a:off x="4302390" y="1473295"/>
            <a:ext cx="3603360" cy="4443000"/>
          </a:xfrm>
          <a:prstGeom prst="roundRect">
            <a:avLst>
              <a:gd name="adj" fmla="val 649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5D662F0-F32A-3334-8EC1-E34C810DAA69}"/>
              </a:ext>
            </a:extLst>
          </p:cNvPr>
          <p:cNvSpPr/>
          <p:nvPr userDrawn="1"/>
        </p:nvSpPr>
        <p:spPr>
          <a:xfrm>
            <a:off x="8055240" y="1473295"/>
            <a:ext cx="3603360" cy="4443000"/>
          </a:xfrm>
          <a:prstGeom prst="roundRect">
            <a:avLst>
              <a:gd name="adj" fmla="val 649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568737-A044-DAF2-515F-9EFF0A20C811}"/>
              </a:ext>
            </a:extLst>
          </p:cNvPr>
          <p:cNvSpPr txBox="1"/>
          <p:nvPr userDrawn="1"/>
        </p:nvSpPr>
        <p:spPr>
          <a:xfrm>
            <a:off x="9116291" y="6286500"/>
            <a:ext cx="2087420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altLang="en-US" sz="7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</a:t>
            </a:r>
            <a:fld id="{C06470ED-21C7-40ED-82BE-BAD6B405BEC9}" type="datetimeyyyy">
              <a:rPr lang="en-US" altLang="en-US" sz="7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2026</a:t>
            </a:fld>
            <a:r>
              <a:rPr lang="en-US" altLang="en-US" sz="7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Cargill, Incorporated. All rights reserved.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5B439AC2-0E23-D537-88F0-BE53B9D9CA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05249" y="6360160"/>
            <a:ext cx="7811041" cy="41656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Click here to add a citation, footnotes or any additional supporting content.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CF42BC4-53D3-F143-1E71-DA5C51BCAD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268070"/>
            <a:ext cx="11125200" cy="646331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>
              <a:defRPr sz="3600" b="0" baseline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here to add a title to your slide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8F86895-A66A-2602-AFCB-A62B92F6BD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829945"/>
            <a:ext cx="11125200" cy="34131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800" kern="900" spc="-30" baseline="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400"/>
            </a:lvl2pPr>
          </a:lstStyle>
          <a:p>
            <a:pPr lvl="0"/>
            <a:r>
              <a:rPr lang="en-US"/>
              <a:t>Click to add the slide subtitle and/or speaking notes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BEFF87-679F-CDB4-BCBC-C44A37D245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8020" y="4124959"/>
            <a:ext cx="2946400" cy="1493203"/>
          </a:xfrm>
          <a:prstGeom prst="rect">
            <a:avLst/>
          </a:prstGeom>
        </p:spPr>
        <p:txBody>
          <a:bodyPr lIns="0" rIns="0"/>
          <a:lstStyle>
            <a:lvl1pPr algn="ctr">
              <a:defRPr sz="2400" b="1">
                <a:solidFill>
                  <a:schemeClr val="bg2"/>
                </a:solidFill>
              </a:defRPr>
            </a:lvl1pPr>
            <a:lvl2pPr algn="ctr">
              <a:defRPr sz="2000" b="1">
                <a:solidFill>
                  <a:schemeClr val="bg2"/>
                </a:solidFill>
              </a:defRPr>
            </a:lvl2pPr>
          </a:lstStyle>
          <a:p>
            <a:pPr lvl="0"/>
            <a:r>
              <a:rPr lang="en-US" dirty="0"/>
              <a:t>Click to add a subject and/or title</a:t>
            </a:r>
          </a:p>
          <a:p>
            <a:pPr lvl="1"/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457A0FB-05FB-5A1B-958F-703F12E048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30870" y="4124959"/>
            <a:ext cx="2946400" cy="1493203"/>
          </a:xfrm>
          <a:prstGeom prst="rect">
            <a:avLst/>
          </a:prstGeom>
        </p:spPr>
        <p:txBody>
          <a:bodyPr lIns="0" rIns="0"/>
          <a:lstStyle>
            <a:lvl1pPr algn="ctr">
              <a:defRPr sz="2400" b="1">
                <a:solidFill>
                  <a:schemeClr val="bg2"/>
                </a:solidFill>
              </a:defRPr>
            </a:lvl1pPr>
            <a:lvl2pPr marL="0" indent="0" algn="ctr">
              <a:buNone/>
              <a:defRPr sz="2000" b="1">
                <a:solidFill>
                  <a:schemeClr val="bg2"/>
                </a:solidFill>
              </a:defRPr>
            </a:lvl2pPr>
          </a:lstStyle>
          <a:p>
            <a:pPr lvl="0"/>
            <a:r>
              <a:rPr lang="en-US" dirty="0"/>
              <a:t>Click to add a subject and/or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A241530-6CEA-5893-6B66-CB59A61E19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3720" y="4124959"/>
            <a:ext cx="2946400" cy="1493203"/>
          </a:xfrm>
          <a:prstGeom prst="rect">
            <a:avLst/>
          </a:prstGeom>
        </p:spPr>
        <p:txBody>
          <a:bodyPr lIns="0" rIns="0"/>
          <a:lstStyle>
            <a:lvl1pPr algn="ctr">
              <a:defRPr sz="2400" b="1">
                <a:solidFill>
                  <a:schemeClr val="accent2"/>
                </a:solidFill>
              </a:defRPr>
            </a:lvl1pPr>
            <a:lvl2pPr marL="0" indent="0" algn="ctr">
              <a:buNone/>
              <a:defRPr sz="2000" b="1">
                <a:solidFill>
                  <a:schemeClr val="bg2"/>
                </a:solidFill>
              </a:defRPr>
            </a:lvl2pPr>
          </a:lstStyle>
          <a:p>
            <a:pPr lvl="0"/>
            <a:r>
              <a:rPr lang="en-US" dirty="0"/>
              <a:t>Click to add a subject and/or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067CDE7-1154-304E-8862-88278A47650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7888" y="1798638"/>
            <a:ext cx="2946400" cy="2024062"/>
          </a:xfrm>
          <a:prstGeom prst="roundRect">
            <a:avLst>
              <a:gd name="adj" fmla="val 8133"/>
            </a:avLst>
          </a:prstGeom>
          <a:ln>
            <a:noFill/>
          </a:ln>
        </p:spPr>
        <p:txBody>
          <a:bodyPr/>
          <a:lstStyle>
            <a:lvl1pPr algn="ctr"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below to add image of your choice.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E11845E6-FBED-A267-F4AF-2C9C049AA4E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30870" y="1798638"/>
            <a:ext cx="2946400" cy="2024062"/>
          </a:xfrm>
          <a:prstGeom prst="roundRect">
            <a:avLst>
              <a:gd name="adj" fmla="val 8133"/>
            </a:avLst>
          </a:prstGeom>
          <a:ln>
            <a:noFill/>
          </a:ln>
        </p:spPr>
        <p:txBody>
          <a:bodyPr/>
          <a:lstStyle>
            <a:lvl1pPr algn="ctr"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below to add image of your choice.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1FBA2803-9447-5185-7FB2-41EA5E6DD54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383720" y="1798638"/>
            <a:ext cx="2946400" cy="2024062"/>
          </a:xfrm>
          <a:prstGeom prst="roundRect">
            <a:avLst>
              <a:gd name="adj" fmla="val 8133"/>
            </a:avLst>
          </a:prstGeom>
          <a:ln>
            <a:noFill/>
          </a:ln>
        </p:spPr>
        <p:txBody>
          <a:bodyPr/>
          <a:lstStyle>
            <a:lvl1pPr algn="ctr"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icon below to add image of your choice.</a:t>
            </a:r>
          </a:p>
        </p:txBody>
      </p:sp>
    </p:spTree>
    <p:extLst>
      <p:ext uri="{BB962C8B-B14F-4D97-AF65-F5344CB8AC3E}">
        <p14:creationId xmlns:p14="http://schemas.microsoft.com/office/powerpoint/2010/main" val="20376338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ording &amp; Safety Remi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D86B937-C7E9-0437-412D-C785C925B682}"/>
              </a:ext>
            </a:extLst>
          </p:cNvPr>
          <p:cNvSpPr/>
          <p:nvPr userDrawn="1"/>
        </p:nvSpPr>
        <p:spPr>
          <a:xfrm>
            <a:off x="549540" y="1473295"/>
            <a:ext cx="3603360" cy="4443000"/>
          </a:xfrm>
          <a:prstGeom prst="roundRect">
            <a:avLst>
              <a:gd name="adj" fmla="val 649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76ECEDD-1764-C3D6-7C11-3817E39013BC}"/>
              </a:ext>
            </a:extLst>
          </p:cNvPr>
          <p:cNvSpPr/>
          <p:nvPr userDrawn="1"/>
        </p:nvSpPr>
        <p:spPr>
          <a:xfrm>
            <a:off x="4302390" y="1473295"/>
            <a:ext cx="3603360" cy="4443000"/>
          </a:xfrm>
          <a:prstGeom prst="roundRect">
            <a:avLst>
              <a:gd name="adj" fmla="val 649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5D662F0-F32A-3334-8EC1-E34C810DAA69}"/>
              </a:ext>
            </a:extLst>
          </p:cNvPr>
          <p:cNvSpPr/>
          <p:nvPr userDrawn="1"/>
        </p:nvSpPr>
        <p:spPr>
          <a:xfrm>
            <a:off x="8055240" y="1473295"/>
            <a:ext cx="3603360" cy="4443000"/>
          </a:xfrm>
          <a:prstGeom prst="roundRect">
            <a:avLst>
              <a:gd name="adj" fmla="val 649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D2EE7259-BEB2-95B3-0DB3-A9EA3945F2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8199" y="1888708"/>
            <a:ext cx="2926042" cy="2199074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bg1"/>
                </a:solidFill>
              </a:defRPr>
            </a:lvl1pPr>
            <a:lvl2pPr marL="0" indent="0" algn="l">
              <a:buNone/>
              <a:defRPr sz="14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This meeting will be recorded.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A03CDB31-9701-5E02-FA91-DC5FBB3924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41049" y="1888708"/>
            <a:ext cx="2926042" cy="2199074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accent3"/>
                </a:solidFill>
              </a:defRPr>
            </a:lvl1pPr>
            <a:lvl2pPr algn="ctr">
              <a:defRPr sz="20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Mute your microphone when not speaking.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205BC80A-B23C-B132-5D9D-0BAEC1E810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36025" y="1888708"/>
            <a:ext cx="2926042" cy="2199074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accent2"/>
                </a:solidFill>
              </a:defRPr>
            </a:lvl1pPr>
            <a:lvl2pPr algn="ctr">
              <a:defRPr sz="20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Please hang up if you are driving.</a:t>
            </a:r>
          </a:p>
        </p:txBody>
      </p:sp>
      <p:pic>
        <p:nvPicPr>
          <p:cNvPr id="30" name="Graphic 29" descr="Radio microphone with solid fill">
            <a:extLst>
              <a:ext uri="{FF2B5EF4-FFF2-40B4-BE49-F238E27FC236}">
                <a16:creationId xmlns:a16="http://schemas.microsoft.com/office/drawing/2014/main" id="{1A40426E-9261-111B-983E-199C2D54E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12065" y="4522438"/>
            <a:ext cx="1102176" cy="1102176"/>
          </a:xfrm>
          <a:prstGeom prst="rect">
            <a:avLst/>
          </a:prstGeom>
        </p:spPr>
      </p:pic>
      <p:pic>
        <p:nvPicPr>
          <p:cNvPr id="31" name="Graphic 30" descr="Mute speaker with solid fill">
            <a:extLst>
              <a:ext uri="{FF2B5EF4-FFF2-40B4-BE49-F238E27FC236}">
                <a16:creationId xmlns:a16="http://schemas.microsoft.com/office/drawing/2014/main" id="{B3AFC673-3D19-7A07-2C66-0D0E481D0C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07737" y="4397455"/>
            <a:ext cx="1359354" cy="1359354"/>
          </a:xfrm>
          <a:prstGeom prst="rect">
            <a:avLst/>
          </a:prstGeom>
        </p:spPr>
      </p:pic>
      <p:pic>
        <p:nvPicPr>
          <p:cNvPr id="32" name="Graphic 31" descr="Car with solid fill">
            <a:extLst>
              <a:ext uri="{FF2B5EF4-FFF2-40B4-BE49-F238E27FC236}">
                <a16:creationId xmlns:a16="http://schemas.microsoft.com/office/drawing/2014/main" id="{1FBA880C-C371-1D17-9642-42124234FD9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85235" y="4372054"/>
            <a:ext cx="1576832" cy="15768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568737-A044-DAF2-515F-9EFF0A20C811}"/>
              </a:ext>
            </a:extLst>
          </p:cNvPr>
          <p:cNvSpPr txBox="1"/>
          <p:nvPr userDrawn="1"/>
        </p:nvSpPr>
        <p:spPr>
          <a:xfrm>
            <a:off x="9116291" y="6286500"/>
            <a:ext cx="2087420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altLang="en-US" sz="7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</a:t>
            </a:r>
            <a:fld id="{C06470ED-21C7-40ED-82BE-BAD6B405BEC9}" type="datetimeyyyy">
              <a:rPr lang="en-US" altLang="en-US" sz="7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2026</a:t>
            </a:fld>
            <a:r>
              <a:rPr lang="en-US" altLang="en-US" sz="7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Cargill, Incorporated. All rights reserved.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5B439AC2-0E23-D537-88F0-BE53B9D9CA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05249" y="6360160"/>
            <a:ext cx="7811041" cy="41656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Click here to add a citation, footnotes or any additional supporting content.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CF42BC4-53D3-F143-1E71-DA5C51BCAD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268070"/>
            <a:ext cx="11125200" cy="646331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>
              <a:defRPr sz="3600" b="0" baseline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here to add a title to your slide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8F86895-A66A-2602-AFCB-A62B92F6BD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829945"/>
            <a:ext cx="11125200" cy="34131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800" kern="900" spc="-30" baseline="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400"/>
            </a:lvl2pPr>
          </a:lstStyle>
          <a:p>
            <a:pPr lvl="0"/>
            <a:r>
              <a:rPr lang="en-US"/>
              <a:t>Click to add the slide subtitle and/or speaking notes</a:t>
            </a:r>
          </a:p>
        </p:txBody>
      </p:sp>
    </p:spTree>
    <p:extLst>
      <p:ext uri="{BB962C8B-B14F-4D97-AF65-F5344CB8AC3E}">
        <p14:creationId xmlns:p14="http://schemas.microsoft.com/office/powerpoint/2010/main" val="712202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ording &amp; Safety Reminder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AFD6B44-0065-7F68-71AB-E9855B9A9DDD}"/>
              </a:ext>
            </a:extLst>
          </p:cNvPr>
          <p:cNvSpPr/>
          <p:nvPr userDrawn="1"/>
        </p:nvSpPr>
        <p:spPr>
          <a:xfrm>
            <a:off x="549540" y="1573006"/>
            <a:ext cx="3566160" cy="4389120"/>
          </a:xfrm>
          <a:prstGeom prst="roundRect">
            <a:avLst>
              <a:gd name="adj" fmla="val 649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E09107-8019-EC61-DB55-73A8FFA1D2C0}"/>
              </a:ext>
            </a:extLst>
          </p:cNvPr>
          <p:cNvSpPr/>
          <p:nvPr userDrawn="1"/>
        </p:nvSpPr>
        <p:spPr>
          <a:xfrm>
            <a:off x="4323453" y="1573006"/>
            <a:ext cx="3566160" cy="4389120"/>
          </a:xfrm>
          <a:prstGeom prst="roundRect">
            <a:avLst>
              <a:gd name="adj" fmla="val 649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C565F58-015E-3312-81AA-1A5590F871F1}"/>
              </a:ext>
            </a:extLst>
          </p:cNvPr>
          <p:cNvSpPr/>
          <p:nvPr userDrawn="1"/>
        </p:nvSpPr>
        <p:spPr>
          <a:xfrm>
            <a:off x="8097366" y="1573006"/>
            <a:ext cx="3566160" cy="4389120"/>
          </a:xfrm>
          <a:prstGeom prst="roundRect">
            <a:avLst>
              <a:gd name="adj" fmla="val 649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D2EE7259-BEB2-95B3-0DB3-A9EA3945F2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8199" y="3025940"/>
            <a:ext cx="2926042" cy="1117435"/>
          </a:xfrm>
          <a:prstGeom prst="rect">
            <a:avLst/>
          </a:prstGeom>
        </p:spPr>
        <p:txBody>
          <a:bodyPr anchor="ctr"/>
          <a:lstStyle>
            <a:lvl1pPr algn="ctr">
              <a:defRPr sz="2400" b="1">
                <a:solidFill>
                  <a:schemeClr val="accent1"/>
                </a:solidFill>
              </a:defRPr>
            </a:lvl1pPr>
            <a:lvl2pPr marL="0" indent="0" algn="l">
              <a:buNone/>
              <a:defRPr sz="14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This meeting will be recorded.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A03CDB31-9701-5E02-FA91-DC5FBB3924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41049" y="3025940"/>
            <a:ext cx="2926042" cy="1117435"/>
          </a:xfrm>
          <a:prstGeom prst="rect">
            <a:avLst/>
          </a:prstGeom>
        </p:spPr>
        <p:txBody>
          <a:bodyPr anchor="ctr"/>
          <a:lstStyle>
            <a:lvl1pPr algn="ctr">
              <a:defRPr sz="2400" b="1">
                <a:solidFill>
                  <a:schemeClr val="accent1"/>
                </a:solidFill>
              </a:defRPr>
            </a:lvl1pPr>
            <a:lvl2pPr algn="ctr">
              <a:defRPr sz="20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Please mute your microphone.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205BC80A-B23C-B132-5D9D-0BAEC1E810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36025" y="3025940"/>
            <a:ext cx="2926042" cy="1117435"/>
          </a:xfrm>
          <a:prstGeom prst="rect">
            <a:avLst/>
          </a:prstGeom>
        </p:spPr>
        <p:txBody>
          <a:bodyPr anchor="ctr"/>
          <a:lstStyle>
            <a:lvl1pPr algn="ctr">
              <a:defRPr sz="2400" b="1">
                <a:solidFill>
                  <a:schemeClr val="accent1"/>
                </a:solidFill>
              </a:defRPr>
            </a:lvl1pPr>
            <a:lvl2pPr algn="ctr">
              <a:defRPr sz="20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Please hang up if you are driving.</a:t>
            </a:r>
          </a:p>
        </p:txBody>
      </p:sp>
      <p:pic>
        <p:nvPicPr>
          <p:cNvPr id="30" name="Graphic 29" descr="Radio microphone with solid fill">
            <a:extLst>
              <a:ext uri="{FF2B5EF4-FFF2-40B4-BE49-F238E27FC236}">
                <a16:creationId xmlns:a16="http://schemas.microsoft.com/office/drawing/2014/main" id="{1A40426E-9261-111B-983E-199C2D54E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00132" y="1794629"/>
            <a:ext cx="1102176" cy="1102176"/>
          </a:xfrm>
          <a:prstGeom prst="rect">
            <a:avLst/>
          </a:prstGeom>
        </p:spPr>
      </p:pic>
      <p:pic>
        <p:nvPicPr>
          <p:cNvPr id="31" name="Graphic 30" descr="Mute speaker with solid fill">
            <a:extLst>
              <a:ext uri="{FF2B5EF4-FFF2-40B4-BE49-F238E27FC236}">
                <a16:creationId xmlns:a16="http://schemas.microsoft.com/office/drawing/2014/main" id="{B3AFC673-3D19-7A07-2C66-0D0E481D0C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24393" y="1794629"/>
            <a:ext cx="1359354" cy="1359354"/>
          </a:xfrm>
          <a:prstGeom prst="rect">
            <a:avLst/>
          </a:prstGeom>
        </p:spPr>
      </p:pic>
      <p:pic>
        <p:nvPicPr>
          <p:cNvPr id="32" name="Graphic 31" descr="Car with solid fill">
            <a:extLst>
              <a:ext uri="{FF2B5EF4-FFF2-40B4-BE49-F238E27FC236}">
                <a16:creationId xmlns:a16="http://schemas.microsoft.com/office/drawing/2014/main" id="{1FBA880C-C371-1D17-9642-42124234FD9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10630" y="1794629"/>
            <a:ext cx="1576832" cy="1576832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CED3CF-2437-1504-858F-1C42F485390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7413" y="4152900"/>
            <a:ext cx="2927350" cy="1452563"/>
          </a:xfrm>
          <a:prstGeom prst="rect">
            <a:avLst/>
          </a:prstGeom>
        </p:spPr>
        <p:txBody>
          <a:bodyPr/>
          <a:lstStyle>
            <a:lvl1pPr marL="182880" indent="-182880"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8E5FA75-7358-B001-2149-A362EA0D91A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40395" y="4152900"/>
            <a:ext cx="2927350" cy="1452563"/>
          </a:xfrm>
          <a:prstGeom prst="rect">
            <a:avLst/>
          </a:prstGeom>
        </p:spPr>
        <p:txBody>
          <a:bodyPr/>
          <a:lstStyle>
            <a:lvl1pPr marL="182880" indent="-182880"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2ABDE32-380C-6A43-60F1-A33764E4BBE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6025" y="4157663"/>
            <a:ext cx="2927350" cy="1452563"/>
          </a:xfrm>
          <a:prstGeom prst="rect">
            <a:avLst/>
          </a:prstGeom>
        </p:spPr>
        <p:txBody>
          <a:bodyPr/>
          <a:lstStyle>
            <a:lvl1pPr marL="182880" indent="-182880"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0207F6-81F7-CA2C-C551-58860E6F6AAC}"/>
              </a:ext>
            </a:extLst>
          </p:cNvPr>
          <p:cNvSpPr txBox="1"/>
          <p:nvPr userDrawn="1"/>
        </p:nvSpPr>
        <p:spPr>
          <a:xfrm>
            <a:off x="9116291" y="6286500"/>
            <a:ext cx="2087420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altLang="en-US" sz="7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</a:t>
            </a:r>
            <a:fld id="{C06470ED-21C7-40ED-82BE-BAD6B405BEC9}" type="datetimeyyyy">
              <a:rPr lang="en-US" altLang="en-US" sz="7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2026</a:t>
            </a:fld>
            <a:r>
              <a:rPr lang="en-US" altLang="en-US" sz="7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Cargill, Incorporated. All rights reserved.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697D735A-37EB-F487-D6F2-DCB1C770DA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05249" y="6360160"/>
            <a:ext cx="7811041" cy="41656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Click here to add a citation, footnotes or any additional supporting content.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E7597C1-01DF-E7EC-69A4-D0BC70CC46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268070"/>
            <a:ext cx="11125200" cy="646331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>
              <a:defRPr sz="3600" b="0" baseline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here to add a title to your slide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EDF1A5B-18B3-4D0D-C040-740DE38EA2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829945"/>
            <a:ext cx="11125200" cy="34131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800" kern="900" spc="-30" baseline="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400"/>
            </a:lvl2pPr>
          </a:lstStyle>
          <a:p>
            <a:pPr lvl="0"/>
            <a:r>
              <a:rPr lang="en-US"/>
              <a:t>Click to add the slide subtitle and/or speaking notes</a:t>
            </a:r>
          </a:p>
        </p:txBody>
      </p:sp>
    </p:spTree>
    <p:extLst>
      <p:ext uri="{BB962C8B-B14F-4D97-AF65-F5344CB8AC3E}">
        <p14:creationId xmlns:p14="http://schemas.microsoft.com/office/powerpoint/2010/main" val="41059577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AE87417-77C8-D4DC-4A74-1B9C0D3585AC}"/>
              </a:ext>
            </a:extLst>
          </p:cNvPr>
          <p:cNvSpPr txBox="1"/>
          <p:nvPr userDrawn="1"/>
        </p:nvSpPr>
        <p:spPr>
          <a:xfrm>
            <a:off x="9116291" y="6286500"/>
            <a:ext cx="2087420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altLang="en-US" sz="7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</a:t>
            </a:r>
            <a:fld id="{C06470ED-21C7-40ED-82BE-BAD6B405BEC9}" type="datetimeyyyy">
              <a:rPr lang="en-US" altLang="en-US" sz="7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2026</a:t>
            </a:fld>
            <a:r>
              <a:rPr lang="en-US" altLang="en-US" sz="7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Cargill, Incorporated. All rights reserved.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5EDB5B9-53D4-0B8C-D49F-16A6B619C6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05249" y="6360160"/>
            <a:ext cx="7811041" cy="41656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Click here to add a citation, footnotes or any additional supporting content.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AAAEFE4-56D6-E476-4420-3272FA974F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268070"/>
            <a:ext cx="11125200" cy="646331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>
              <a:defRPr sz="3600" b="0" baseline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here to add a title to your slide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7EB5E20-EE0C-D345-E6E8-2C1A3F6E8C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829945"/>
            <a:ext cx="11125200" cy="34131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800" kern="900" spc="-30" baseline="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400"/>
            </a:lvl2pPr>
          </a:lstStyle>
          <a:p>
            <a:pPr lvl="0"/>
            <a:r>
              <a:rPr lang="en-US"/>
              <a:t>Click to add the slide subtitle and/or speaking notes</a:t>
            </a:r>
          </a:p>
        </p:txBody>
      </p:sp>
    </p:spTree>
    <p:extLst>
      <p:ext uri="{BB962C8B-B14F-4D97-AF65-F5344CB8AC3E}">
        <p14:creationId xmlns:p14="http://schemas.microsoft.com/office/powerpoint/2010/main" val="2775950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ep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772DA58E-A346-969B-E30A-5F41A26CB5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103914"/>
          </a:xfrm>
          <a:custGeom>
            <a:avLst/>
            <a:gdLst>
              <a:gd name="connsiteX0" fmla="*/ 4009994 w 12192000"/>
              <a:gd name="connsiteY0" fmla="*/ 0 h 6103914"/>
              <a:gd name="connsiteX1" fmla="*/ 12192000 w 12192000"/>
              <a:gd name="connsiteY1" fmla="*/ 0 h 6103914"/>
              <a:gd name="connsiteX2" fmla="*/ 12192000 w 12192000"/>
              <a:gd name="connsiteY2" fmla="*/ 6103914 h 6103914"/>
              <a:gd name="connsiteX3" fmla="*/ 12031960 w 12192000"/>
              <a:gd name="connsiteY3" fmla="*/ 6047858 h 6103914"/>
              <a:gd name="connsiteX4" fmla="*/ 7526180 w 12192000"/>
              <a:gd name="connsiteY4" fmla="*/ 3617871 h 6103914"/>
              <a:gd name="connsiteX5" fmla="*/ 3908817 w 12192000"/>
              <a:gd name="connsiteY5" fmla="*/ 2318045 h 6103914"/>
              <a:gd name="connsiteX6" fmla="*/ 2726637 w 12192000"/>
              <a:gd name="connsiteY6" fmla="*/ 2502331 h 6103914"/>
              <a:gd name="connsiteX7" fmla="*/ 211025 w 12192000"/>
              <a:gd name="connsiteY7" fmla="*/ 4020054 h 6103914"/>
              <a:gd name="connsiteX8" fmla="*/ 0 w 12192000"/>
              <a:gd name="connsiteY8" fmla="*/ 4243335 h 6103914"/>
              <a:gd name="connsiteX9" fmla="*/ 0 w 12192000"/>
              <a:gd name="connsiteY9" fmla="*/ 2867895 h 6103914"/>
              <a:gd name="connsiteX10" fmla="*/ 273834 w 12192000"/>
              <a:gd name="connsiteY10" fmla="*/ 2577417 h 6103914"/>
              <a:gd name="connsiteX11" fmla="*/ 3910765 w 12192000"/>
              <a:gd name="connsiteY11" fmla="*/ 41413 h 6103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103914">
                <a:moveTo>
                  <a:pt x="4009994" y="0"/>
                </a:moveTo>
                <a:lnTo>
                  <a:pt x="12192000" y="0"/>
                </a:lnTo>
                <a:lnTo>
                  <a:pt x="12192000" y="6103914"/>
                </a:lnTo>
                <a:lnTo>
                  <a:pt x="12031960" y="6047858"/>
                </a:lnTo>
                <a:cubicBezTo>
                  <a:pt x="10067368" y="5309802"/>
                  <a:pt x="8388308" y="4100552"/>
                  <a:pt x="7526180" y="3617871"/>
                </a:cubicBezTo>
                <a:cubicBezTo>
                  <a:pt x="5810358" y="2656764"/>
                  <a:pt x="4795056" y="2317707"/>
                  <a:pt x="3908817" y="2318045"/>
                </a:cubicBezTo>
                <a:cubicBezTo>
                  <a:pt x="3505981" y="2318199"/>
                  <a:pt x="3129810" y="2388476"/>
                  <a:pt x="2726637" y="2502331"/>
                </a:cubicBezTo>
                <a:cubicBezTo>
                  <a:pt x="1713360" y="2788782"/>
                  <a:pt x="909072" y="3316573"/>
                  <a:pt x="211025" y="4020054"/>
                </a:cubicBezTo>
                <a:lnTo>
                  <a:pt x="0" y="4243335"/>
                </a:lnTo>
                <a:lnTo>
                  <a:pt x="0" y="2867895"/>
                </a:lnTo>
                <a:lnTo>
                  <a:pt x="273834" y="2577417"/>
                </a:lnTo>
                <a:cubicBezTo>
                  <a:pt x="1228636" y="1616562"/>
                  <a:pt x="2431292" y="694499"/>
                  <a:pt x="3910765" y="41413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Please click the icon to add an image of your choice. </a:t>
            </a:r>
          </a:p>
          <a:p>
            <a:r>
              <a:rPr lang="en-US"/>
              <a:t>Crop the image, as necessary, to showcase the best image. 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7" name="Title 28">
            <a:extLst>
              <a:ext uri="{FF2B5EF4-FFF2-40B4-BE49-F238E27FC236}">
                <a16:creationId xmlns:a16="http://schemas.microsoft.com/office/drawing/2014/main" id="{A4F3E73A-56A8-F016-DA23-BFF8D17BC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54767"/>
            <a:ext cx="8661400" cy="1106409"/>
          </a:xfrm>
          <a:prstGeom prst="rect">
            <a:avLst/>
          </a:prstGeom>
        </p:spPr>
        <p:txBody>
          <a:bodyPr lIns="0" rIns="0" anchor="b"/>
          <a:lstStyle>
            <a:lvl1pPr algn="l">
              <a:lnSpc>
                <a:spcPct val="77000"/>
              </a:lnSpc>
              <a:defRPr sz="6000" baseline="0"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Text Placeholder 30">
            <a:extLst>
              <a:ext uri="{FF2B5EF4-FFF2-40B4-BE49-F238E27FC236}">
                <a16:creationId xmlns:a16="http://schemas.microsoft.com/office/drawing/2014/main" id="{8A99EBB5-CFF9-E31E-F433-D1D7835D0E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400" y="5386003"/>
            <a:ext cx="8661400" cy="550346"/>
          </a:xfrm>
          <a:prstGeom prst="rect">
            <a:avLst/>
          </a:prstGeom>
        </p:spPr>
        <p:txBody>
          <a:bodyPr lIns="0" rIns="0" anchor="b"/>
          <a:lstStyle>
            <a:lvl1pPr marL="0" indent="0" algn="l">
              <a:buFontTx/>
              <a:buNone/>
              <a:defRPr sz="18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Use this space to add a date or subtitle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DD8154C-D980-6596-2AED-8782B0241B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39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C88F3DC-C706-E977-D47F-109DA7B611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400" y="1438911"/>
            <a:ext cx="11125200" cy="44970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1pPr>
            <a:lvl2pPr marL="285750" indent="-16827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5760" indent="-18288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+mn-lt"/>
              </a:defRPr>
            </a:lvl3pPr>
            <a:lvl4pPr marL="548640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Ø"/>
              <a:defRPr sz="1050">
                <a:solidFill>
                  <a:schemeClr val="tx1"/>
                </a:solidFill>
                <a:latin typeface="+mn-lt"/>
              </a:defRPr>
            </a:lvl4pPr>
            <a:lvl5pPr marL="731520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Tx/>
              <a:buChar char="–"/>
              <a:defRPr sz="1050">
                <a:latin typeface="+mn-lt"/>
              </a:defRPr>
            </a:lvl5pPr>
          </a:lstStyle>
          <a:p>
            <a:pPr lvl="0"/>
            <a:r>
              <a:rPr lang="en-US" dirty="0"/>
              <a:t>Click here to add a lead-in to your copy</a:t>
            </a:r>
          </a:p>
          <a:p>
            <a:pPr lvl="1"/>
            <a:r>
              <a:rPr lang="en-US" dirty="0"/>
              <a:t>Click ‘increase ident level’ to access the Second level</a:t>
            </a:r>
          </a:p>
          <a:p>
            <a:pPr lvl="2"/>
            <a:r>
              <a:rPr lang="en-US" dirty="0"/>
              <a:t>Click ‘increase ident level’ again to access the 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1F3293-E283-EFE2-9FD9-0D178FC274AB}"/>
              </a:ext>
            </a:extLst>
          </p:cNvPr>
          <p:cNvSpPr txBox="1"/>
          <p:nvPr userDrawn="1"/>
        </p:nvSpPr>
        <p:spPr>
          <a:xfrm>
            <a:off x="9116291" y="6286500"/>
            <a:ext cx="2087420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altLang="en-US" sz="7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</a:t>
            </a:r>
            <a:fld id="{C06470ED-21C7-40ED-82BE-BAD6B405BEC9}" type="datetimeyyyy">
              <a:rPr lang="en-US" altLang="en-US" sz="7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2026</a:t>
            </a:fld>
            <a:r>
              <a:rPr lang="en-US" altLang="en-US" sz="7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Cargill, Incorporated. All rights reserved.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1612E8DC-68D0-BF65-6A34-8ECF9E18C8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05249" y="6360160"/>
            <a:ext cx="7811041" cy="41656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Click here to add a citation, footnotes or any additional supporting content.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98D8ED6-0F23-CA3D-46D4-2E6C6075B8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268070"/>
            <a:ext cx="11125200" cy="646331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>
              <a:defRPr sz="3600" b="0" baseline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here to add a title to your slide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923A82A-613A-A777-F86D-6F4B0FBD03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829945"/>
            <a:ext cx="11125200" cy="34131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800" kern="900" spc="-30" baseline="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400"/>
            </a:lvl2pPr>
          </a:lstStyle>
          <a:p>
            <a:pPr lvl="0"/>
            <a:r>
              <a:rPr lang="en-US"/>
              <a:t>Click to add the slide subtitle and/or speaking notes</a:t>
            </a:r>
          </a:p>
        </p:txBody>
      </p:sp>
    </p:spTree>
    <p:extLst>
      <p:ext uri="{BB962C8B-B14F-4D97-AF65-F5344CB8AC3E}">
        <p14:creationId xmlns:p14="http://schemas.microsoft.com/office/powerpoint/2010/main" val="28686764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mparis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F1C7813-7DB9-2CE8-1186-2013B1415B6F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603104"/>
            <a:ext cx="0" cy="4340496"/>
          </a:xfrm>
          <a:prstGeom prst="line">
            <a:avLst/>
          </a:prstGeom>
          <a:ln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E8A7B5B-BDFF-11B3-1FCB-0C8DE17A01CC}"/>
              </a:ext>
            </a:extLst>
          </p:cNvPr>
          <p:cNvSpPr txBox="1"/>
          <p:nvPr userDrawn="1"/>
        </p:nvSpPr>
        <p:spPr>
          <a:xfrm>
            <a:off x="9116291" y="6286500"/>
            <a:ext cx="2087420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altLang="en-US" sz="7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</a:t>
            </a:r>
            <a:fld id="{C06470ED-21C7-40ED-82BE-BAD6B405BEC9}" type="datetimeyyyy">
              <a:rPr lang="en-US" altLang="en-US" sz="7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2026</a:t>
            </a:fld>
            <a:r>
              <a:rPr lang="en-US" altLang="en-US" sz="7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Cargill, Incorporated. All rights reserved.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D5DDD8E6-EEFD-7811-9CDA-D2539D0BA1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05249" y="6360160"/>
            <a:ext cx="7811041" cy="41656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Click here to add a citation, footnotes or any additional supporting content.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1F716DF-4835-1F0A-CBF9-E1B611778F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268070"/>
            <a:ext cx="11125200" cy="646331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>
              <a:defRPr sz="3600" b="0" baseline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here to add a title to your slide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239A9EE-491E-6D19-4A4F-78289130B6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829945"/>
            <a:ext cx="11125200" cy="34131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800" kern="900" spc="-30" baseline="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400"/>
            </a:lvl2pPr>
          </a:lstStyle>
          <a:p>
            <a:pPr lvl="0"/>
            <a:r>
              <a:rPr lang="en-US"/>
              <a:t>Click to add the slide subtitle and/or speaking notes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37D8C83-1D5D-7BBB-8D88-450EE05DFA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400" y="1438911"/>
            <a:ext cx="5394960" cy="44970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1pPr>
            <a:lvl2pPr marL="285750" indent="-16827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5760" indent="-18288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+mn-lt"/>
              </a:defRPr>
            </a:lvl3pPr>
            <a:lvl4pPr marL="548640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Ø"/>
              <a:defRPr sz="1050">
                <a:solidFill>
                  <a:schemeClr val="tx1"/>
                </a:solidFill>
                <a:latin typeface="+mn-lt"/>
              </a:defRPr>
            </a:lvl4pPr>
            <a:lvl5pPr marL="731520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Tx/>
              <a:buChar char="–"/>
              <a:defRPr sz="1050">
                <a:latin typeface="+mn-lt"/>
              </a:defRPr>
            </a:lvl5pPr>
          </a:lstStyle>
          <a:p>
            <a:pPr lvl="0"/>
            <a:r>
              <a:rPr lang="en-US" dirty="0"/>
              <a:t>Click here to add a lead-in to your copy</a:t>
            </a:r>
          </a:p>
          <a:p>
            <a:pPr lvl="1"/>
            <a:r>
              <a:rPr lang="en-US" dirty="0"/>
              <a:t>Click ‘increase ident level’ to access the Second level</a:t>
            </a:r>
          </a:p>
          <a:p>
            <a:pPr lvl="2"/>
            <a:r>
              <a:rPr lang="en-US" dirty="0"/>
              <a:t>Click ‘increase ident level’ again to access the 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6FF859F-7244-EAD6-6BCA-083FD1ED86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63640" y="1438911"/>
            <a:ext cx="5394960" cy="44970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1pPr>
            <a:lvl2pPr marL="285750" indent="-16827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5760" indent="-18288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+mn-lt"/>
              </a:defRPr>
            </a:lvl3pPr>
            <a:lvl4pPr marL="548640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Ø"/>
              <a:defRPr sz="1050">
                <a:solidFill>
                  <a:schemeClr val="tx1"/>
                </a:solidFill>
                <a:latin typeface="+mn-lt"/>
              </a:defRPr>
            </a:lvl4pPr>
            <a:lvl5pPr marL="731520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Tx/>
              <a:buChar char="–"/>
              <a:defRPr sz="1050">
                <a:latin typeface="+mn-lt"/>
              </a:defRPr>
            </a:lvl5pPr>
          </a:lstStyle>
          <a:p>
            <a:pPr lvl="0"/>
            <a:r>
              <a:rPr lang="en-US" dirty="0"/>
              <a:t>Click here to add a lead-in to your copy</a:t>
            </a:r>
          </a:p>
          <a:p>
            <a:pPr lvl="1"/>
            <a:r>
              <a:rPr lang="en-US" dirty="0"/>
              <a:t>Click ‘increase ident level’ to access the Second level</a:t>
            </a:r>
          </a:p>
          <a:p>
            <a:pPr lvl="2"/>
            <a:r>
              <a:rPr lang="en-US" dirty="0"/>
              <a:t>Click ‘increase ident level’ again to access the 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27624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deas &amp;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A513A8EF-4A1E-DAB6-4E64-A849A64D2E74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533400" y="1598954"/>
            <a:ext cx="3474720" cy="2009001"/>
          </a:xfrm>
          <a:prstGeom prst="roundRect">
            <a:avLst>
              <a:gd name="adj" fmla="val 1912"/>
            </a:avLst>
          </a:prstGeom>
          <a:ln w="1270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the icon below to add a picture. Alternatively, you may drag and drop an image into this space.</a:t>
            </a:r>
          </a:p>
          <a:p>
            <a:r>
              <a:rPr lang="en-US"/>
              <a:t>Cropping may be needed, click the image, then ‘picture format’ and then ‘crop’</a:t>
            </a:r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4CECC1D5-7F73-2C69-A645-09C50E466857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4358640" y="1598954"/>
            <a:ext cx="3474720" cy="2009001"/>
          </a:xfrm>
          <a:prstGeom prst="roundRect">
            <a:avLst>
              <a:gd name="adj" fmla="val 1912"/>
            </a:avLst>
          </a:prstGeom>
          <a:ln w="1270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the icon below to add a picture. Alternatively, you may drag and drop an image into this space.</a:t>
            </a:r>
          </a:p>
          <a:p>
            <a:r>
              <a:rPr lang="en-US"/>
              <a:t>Cropping may be needed, click the image, then ‘picture format’ and then ‘crop’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FDF4DF9-DCCC-93EF-3397-5F09F09EA293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8183880" y="1598954"/>
            <a:ext cx="3474720" cy="2009001"/>
          </a:xfrm>
          <a:prstGeom prst="roundRect">
            <a:avLst>
              <a:gd name="adj" fmla="val 1912"/>
            </a:avLst>
          </a:prstGeom>
          <a:ln w="1270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the icon below to add a picture. Alternatively, you may drag and drop an image into this space.</a:t>
            </a:r>
          </a:p>
          <a:p>
            <a:r>
              <a:rPr lang="en-US"/>
              <a:t>Cropping may be needed, click the image, then ‘picture format’ and then ‘crop’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213C9C6-EEE8-AC2D-CC87-356C3B18271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219200" y="3437493"/>
            <a:ext cx="2103120" cy="365760"/>
          </a:xfrm>
          <a:prstGeom prst="roundRect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 sz="105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BAB7A69-C5BA-D038-E4BD-A37D41A4778B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044440" y="3437493"/>
            <a:ext cx="2103120" cy="365760"/>
          </a:xfrm>
          <a:prstGeom prst="roundRect">
            <a:avLst/>
          </a:prstGeom>
          <a:solidFill>
            <a:schemeClr val="accent2"/>
          </a:solidFill>
        </p:spPr>
        <p:txBody>
          <a:bodyPr anchor="ctr"/>
          <a:lstStyle>
            <a:lvl1pPr algn="ctr">
              <a:defRPr sz="105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ECE16DB0-042F-ED13-1266-7FE2B6C60D3F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8869680" y="3437493"/>
            <a:ext cx="2103120" cy="365760"/>
          </a:xfrm>
          <a:prstGeom prst="roundRect">
            <a:avLst/>
          </a:prstGeom>
          <a:solidFill>
            <a:schemeClr val="accent3"/>
          </a:solidFill>
        </p:spPr>
        <p:txBody>
          <a:bodyPr anchor="ctr"/>
          <a:lstStyle>
            <a:lvl1pPr algn="ctr">
              <a:defRPr sz="105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A1541F-8CA8-7892-6FE5-475184378FE6}"/>
              </a:ext>
            </a:extLst>
          </p:cNvPr>
          <p:cNvSpPr txBox="1"/>
          <p:nvPr userDrawn="1"/>
        </p:nvSpPr>
        <p:spPr>
          <a:xfrm>
            <a:off x="9116291" y="6286500"/>
            <a:ext cx="2087420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altLang="en-US" sz="7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</a:t>
            </a:r>
            <a:fld id="{C06470ED-21C7-40ED-82BE-BAD6B405BEC9}" type="datetimeyyyy">
              <a:rPr lang="en-US" altLang="en-US" sz="7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2026</a:t>
            </a:fld>
            <a:r>
              <a:rPr lang="en-US" altLang="en-US" sz="7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Cargill, Incorporated. All rights reserved.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2D02E7C4-6BCE-4A36-4B1A-7A8924192E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05249" y="6360160"/>
            <a:ext cx="7811041" cy="41656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Click here to add a citation, footnotes or any additional supporting content.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875F4AF-711F-30E4-17ED-6BC7664FE7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268070"/>
            <a:ext cx="11125200" cy="646331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>
              <a:defRPr sz="3600" b="0" baseline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here to add a title to your slide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437E47E-5AC9-9543-8E68-4E08C1C3F2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829945"/>
            <a:ext cx="11125200" cy="34131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800" kern="900" spc="-30" baseline="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400"/>
            </a:lvl2pPr>
          </a:lstStyle>
          <a:p>
            <a:pPr lvl="0"/>
            <a:r>
              <a:rPr lang="en-US"/>
              <a:t>Click to add the slide subtitle and/or speaking notes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47E7A588-44F5-E386-201A-DEE3DE05BA3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400" y="3932497"/>
            <a:ext cx="3474720" cy="22098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1600" b="1">
                <a:solidFill>
                  <a:schemeClr val="tx1"/>
                </a:solidFill>
                <a:latin typeface="+mn-lt"/>
              </a:defRPr>
            </a:lvl1pPr>
            <a:lvl2pPr marL="285750" indent="-16827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</a:defRPr>
            </a:lvl2pPr>
            <a:lvl3pPr marL="365760" indent="-18288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200">
                <a:solidFill>
                  <a:schemeClr val="tx1"/>
                </a:solidFill>
                <a:latin typeface="+mn-lt"/>
              </a:defRPr>
            </a:lvl3pPr>
            <a:lvl4pPr marL="548640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Ø"/>
              <a:defRPr sz="1000">
                <a:solidFill>
                  <a:schemeClr val="tx1"/>
                </a:solidFill>
                <a:latin typeface="+mn-lt"/>
              </a:defRPr>
            </a:lvl4pPr>
            <a:lvl5pPr marL="731520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Tx/>
              <a:buChar char="–"/>
              <a:defRPr sz="1000">
                <a:latin typeface="+mn-lt"/>
              </a:defRPr>
            </a:lvl5pPr>
          </a:lstStyle>
          <a:p>
            <a:pPr lvl="0"/>
            <a:r>
              <a:rPr lang="en-US" dirty="0"/>
              <a:t>Click here to add a lead-in to your copy</a:t>
            </a:r>
          </a:p>
          <a:p>
            <a:pPr lvl="1"/>
            <a:r>
              <a:rPr lang="en-US" dirty="0"/>
              <a:t>Click ‘increase ident level’ to access the Second level</a:t>
            </a:r>
          </a:p>
          <a:p>
            <a:pPr lvl="2"/>
            <a:r>
              <a:rPr lang="en-US" dirty="0"/>
              <a:t>Click ‘increase ident level’ again to access the 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054404F3-F9C5-AABD-0F29-144A0CCA38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58640" y="3932497"/>
            <a:ext cx="3474720" cy="22098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1600" b="1">
                <a:solidFill>
                  <a:schemeClr val="tx1"/>
                </a:solidFill>
                <a:latin typeface="+mn-lt"/>
              </a:defRPr>
            </a:lvl1pPr>
            <a:lvl2pPr marL="285750" indent="-16827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</a:defRPr>
            </a:lvl2pPr>
            <a:lvl3pPr marL="365760" indent="-18288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200">
                <a:solidFill>
                  <a:schemeClr val="tx1"/>
                </a:solidFill>
                <a:latin typeface="+mn-lt"/>
              </a:defRPr>
            </a:lvl3pPr>
            <a:lvl4pPr marL="548640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Ø"/>
              <a:defRPr sz="1000">
                <a:solidFill>
                  <a:schemeClr val="tx1"/>
                </a:solidFill>
                <a:latin typeface="+mn-lt"/>
              </a:defRPr>
            </a:lvl4pPr>
            <a:lvl5pPr marL="731520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Tx/>
              <a:buChar char="–"/>
              <a:defRPr sz="1000">
                <a:latin typeface="+mn-lt"/>
              </a:defRPr>
            </a:lvl5pPr>
          </a:lstStyle>
          <a:p>
            <a:pPr lvl="0"/>
            <a:r>
              <a:rPr lang="en-US" dirty="0"/>
              <a:t>Click here to add a lead-in to your copy</a:t>
            </a:r>
          </a:p>
          <a:p>
            <a:pPr lvl="1"/>
            <a:r>
              <a:rPr lang="en-US" dirty="0"/>
              <a:t>Click ‘increase ident level’ to access the Second level</a:t>
            </a:r>
          </a:p>
          <a:p>
            <a:pPr lvl="2"/>
            <a:r>
              <a:rPr lang="en-US" dirty="0"/>
              <a:t>Click ‘increase ident level’ again to access the 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714AB2B6-6ED7-84B1-9D6C-33193FC9A653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8183880" y="3932497"/>
            <a:ext cx="3474720" cy="22098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1600" b="1">
                <a:solidFill>
                  <a:schemeClr val="tx1"/>
                </a:solidFill>
                <a:latin typeface="+mn-lt"/>
              </a:defRPr>
            </a:lvl1pPr>
            <a:lvl2pPr marL="285750" indent="-16827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</a:defRPr>
            </a:lvl2pPr>
            <a:lvl3pPr marL="365760" indent="-18288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200">
                <a:solidFill>
                  <a:schemeClr val="tx1"/>
                </a:solidFill>
                <a:latin typeface="+mn-lt"/>
              </a:defRPr>
            </a:lvl3pPr>
            <a:lvl4pPr marL="548640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Ø"/>
              <a:defRPr sz="1000">
                <a:solidFill>
                  <a:schemeClr val="tx1"/>
                </a:solidFill>
                <a:latin typeface="+mn-lt"/>
              </a:defRPr>
            </a:lvl4pPr>
            <a:lvl5pPr marL="731520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Tx/>
              <a:buChar char="–"/>
              <a:defRPr sz="1000">
                <a:latin typeface="+mn-lt"/>
              </a:defRPr>
            </a:lvl5pPr>
          </a:lstStyle>
          <a:p>
            <a:pPr lvl="0"/>
            <a:r>
              <a:rPr lang="en-US" dirty="0"/>
              <a:t>Click here to add a lead-in to your copy</a:t>
            </a:r>
          </a:p>
          <a:p>
            <a:pPr lvl="1"/>
            <a:r>
              <a:rPr lang="en-US" dirty="0"/>
              <a:t>Click ‘increase ident level’ to access the Second level</a:t>
            </a:r>
          </a:p>
          <a:p>
            <a:pPr lvl="2"/>
            <a:r>
              <a:rPr lang="en-US" dirty="0"/>
              <a:t>Click ‘increase ident level’ again to access the 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3509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mparis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F1C7813-7DB9-2CE8-1186-2013B1415B6F}"/>
              </a:ext>
            </a:extLst>
          </p:cNvPr>
          <p:cNvCxnSpPr>
            <a:cxnSpLocks/>
          </p:cNvCxnSpPr>
          <p:nvPr userDrawn="1"/>
        </p:nvCxnSpPr>
        <p:spPr>
          <a:xfrm>
            <a:off x="4124960" y="1517197"/>
            <a:ext cx="0" cy="4340496"/>
          </a:xfrm>
          <a:prstGeom prst="line">
            <a:avLst/>
          </a:prstGeom>
          <a:ln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D34522A-70A1-B0B3-A163-647821264B4C}"/>
              </a:ext>
            </a:extLst>
          </p:cNvPr>
          <p:cNvCxnSpPr>
            <a:cxnSpLocks/>
          </p:cNvCxnSpPr>
          <p:nvPr userDrawn="1"/>
        </p:nvCxnSpPr>
        <p:spPr>
          <a:xfrm>
            <a:off x="8097520" y="1517197"/>
            <a:ext cx="0" cy="4340496"/>
          </a:xfrm>
          <a:prstGeom prst="line">
            <a:avLst/>
          </a:prstGeom>
          <a:ln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07BD03F-A5D7-9E83-1EA2-155E0B0FEF8C}"/>
              </a:ext>
            </a:extLst>
          </p:cNvPr>
          <p:cNvSpPr txBox="1"/>
          <p:nvPr userDrawn="1"/>
        </p:nvSpPr>
        <p:spPr>
          <a:xfrm>
            <a:off x="9116291" y="6286500"/>
            <a:ext cx="2087420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altLang="en-US" sz="7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</a:t>
            </a:r>
            <a:fld id="{C06470ED-21C7-40ED-82BE-BAD6B405BEC9}" type="datetimeyyyy">
              <a:rPr lang="en-US" altLang="en-US" sz="7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2026</a:t>
            </a:fld>
            <a:r>
              <a:rPr lang="en-US" altLang="en-US" sz="7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Cargill, Incorporated. All rights reserved.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179B4D8-CE48-BC12-4D39-38B41EC2BB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05249" y="6360160"/>
            <a:ext cx="7811041" cy="41656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Click here to add a citation, footnotes or any additional supporting content.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44B16ED-E469-DAA6-EB93-6A1EBD9AFE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268070"/>
            <a:ext cx="11125200" cy="646331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>
              <a:defRPr sz="3600" b="0" baseline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here to add a title to your slide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CD066B4-4EE0-DA5C-1790-32FFDD5D72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829945"/>
            <a:ext cx="11125200" cy="34131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800" kern="900" spc="-30" baseline="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400"/>
            </a:lvl2pPr>
          </a:lstStyle>
          <a:p>
            <a:pPr lvl="0"/>
            <a:r>
              <a:rPr lang="en-US"/>
              <a:t>Click to add the slide subtitle and/or speaking notes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D024582-5551-7CC6-A79B-E14D46C8856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400" y="1438911"/>
            <a:ext cx="3200400" cy="44970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1pPr>
            <a:lvl2pPr marL="285750" indent="-16827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5760" indent="-18288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+mn-lt"/>
              </a:defRPr>
            </a:lvl3pPr>
            <a:lvl4pPr marL="548640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Ø"/>
              <a:defRPr sz="1050">
                <a:solidFill>
                  <a:schemeClr val="tx1"/>
                </a:solidFill>
                <a:latin typeface="+mn-lt"/>
              </a:defRPr>
            </a:lvl4pPr>
            <a:lvl5pPr marL="731520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Tx/>
              <a:buChar char="–"/>
              <a:defRPr sz="1050">
                <a:latin typeface="+mn-lt"/>
              </a:defRPr>
            </a:lvl5pPr>
          </a:lstStyle>
          <a:p>
            <a:pPr lvl="0"/>
            <a:r>
              <a:rPr lang="en-US" dirty="0"/>
              <a:t>Click here to add a lead-in to your copy</a:t>
            </a:r>
          </a:p>
          <a:p>
            <a:pPr lvl="1"/>
            <a:r>
              <a:rPr lang="en-US" dirty="0"/>
              <a:t>Click ‘increase ident level’ to access the Second level</a:t>
            </a:r>
          </a:p>
          <a:p>
            <a:pPr lvl="2"/>
            <a:r>
              <a:rPr lang="en-US" dirty="0"/>
              <a:t>Click ‘increase ident level’ again to access the 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E91660E-5CC7-F6BD-A1B7-C9BDB8423D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95800" y="1438911"/>
            <a:ext cx="3200400" cy="44970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1pPr>
            <a:lvl2pPr marL="285750" indent="-16827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5760" indent="-18288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+mn-lt"/>
              </a:defRPr>
            </a:lvl3pPr>
            <a:lvl4pPr marL="548640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Ø"/>
              <a:defRPr sz="1050">
                <a:solidFill>
                  <a:schemeClr val="tx1"/>
                </a:solidFill>
                <a:latin typeface="+mn-lt"/>
              </a:defRPr>
            </a:lvl4pPr>
            <a:lvl5pPr marL="731520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Tx/>
              <a:buChar char="–"/>
              <a:defRPr sz="1050">
                <a:latin typeface="+mn-lt"/>
              </a:defRPr>
            </a:lvl5pPr>
          </a:lstStyle>
          <a:p>
            <a:pPr lvl="0"/>
            <a:r>
              <a:rPr lang="en-US" dirty="0"/>
              <a:t>Click here to add a lead-in to your copy</a:t>
            </a:r>
          </a:p>
          <a:p>
            <a:pPr lvl="1"/>
            <a:r>
              <a:rPr lang="en-US" dirty="0"/>
              <a:t>Click ‘increase ident level’ to access the Second level</a:t>
            </a:r>
          </a:p>
          <a:p>
            <a:pPr lvl="2"/>
            <a:r>
              <a:rPr lang="en-US" dirty="0"/>
              <a:t>Click ‘increase ident level’ again to access the 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C6724298-2887-2F0F-8631-958C02159E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8200" y="1438911"/>
            <a:ext cx="3200400" cy="44970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1pPr>
            <a:lvl2pPr marL="285750" indent="-16827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5760" indent="-18288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+mn-lt"/>
              </a:defRPr>
            </a:lvl3pPr>
            <a:lvl4pPr marL="548640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Ø"/>
              <a:defRPr sz="1050">
                <a:solidFill>
                  <a:schemeClr val="tx1"/>
                </a:solidFill>
                <a:latin typeface="+mn-lt"/>
              </a:defRPr>
            </a:lvl4pPr>
            <a:lvl5pPr marL="731520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Tx/>
              <a:buChar char="–"/>
              <a:defRPr sz="1050">
                <a:latin typeface="+mn-lt"/>
              </a:defRPr>
            </a:lvl5pPr>
          </a:lstStyle>
          <a:p>
            <a:pPr lvl="0"/>
            <a:r>
              <a:rPr lang="en-US" dirty="0"/>
              <a:t>Click here to add a lead-in to your copy</a:t>
            </a:r>
          </a:p>
          <a:p>
            <a:pPr lvl="1"/>
            <a:r>
              <a:rPr lang="en-US" dirty="0"/>
              <a:t>Click ‘increase ident level’ to access the Second level</a:t>
            </a:r>
          </a:p>
          <a:p>
            <a:pPr lvl="2"/>
            <a:r>
              <a:rPr lang="en-US" dirty="0"/>
              <a:t>Click ‘increase ident level’ again to access the 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24825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mparisons &amp;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F1C7813-7DB9-2CE8-1186-2013B1415B6F}"/>
              </a:ext>
            </a:extLst>
          </p:cNvPr>
          <p:cNvCxnSpPr>
            <a:cxnSpLocks/>
          </p:cNvCxnSpPr>
          <p:nvPr userDrawn="1"/>
        </p:nvCxnSpPr>
        <p:spPr>
          <a:xfrm>
            <a:off x="4113530" y="1517197"/>
            <a:ext cx="0" cy="4340496"/>
          </a:xfrm>
          <a:prstGeom prst="line">
            <a:avLst/>
          </a:prstGeom>
          <a:ln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D34522A-70A1-B0B3-A163-647821264B4C}"/>
              </a:ext>
            </a:extLst>
          </p:cNvPr>
          <p:cNvCxnSpPr>
            <a:cxnSpLocks/>
          </p:cNvCxnSpPr>
          <p:nvPr userDrawn="1"/>
        </p:nvCxnSpPr>
        <p:spPr>
          <a:xfrm>
            <a:off x="8073390" y="1517197"/>
            <a:ext cx="0" cy="4340496"/>
          </a:xfrm>
          <a:prstGeom prst="line">
            <a:avLst/>
          </a:prstGeom>
          <a:ln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6A8255B-9204-CE24-7B45-6EB8297BC5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3400" y="1517650"/>
            <a:ext cx="3200400" cy="415925"/>
          </a:xfrm>
          <a:prstGeom prst="rect">
            <a:avLst/>
          </a:prstGeom>
        </p:spPr>
        <p:txBody>
          <a:bodyPr lIns="0" rIns="0"/>
          <a:lstStyle>
            <a:lvl1pPr algn="ctr"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06293F6-8A59-524D-263C-542CE1FD246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3260" y="1502730"/>
            <a:ext cx="3200400" cy="415925"/>
          </a:xfrm>
          <a:prstGeom prst="rect">
            <a:avLst/>
          </a:prstGeom>
        </p:spPr>
        <p:txBody>
          <a:bodyPr lIns="0" rIns="0"/>
          <a:lstStyle>
            <a:lvl1pPr algn="ctr"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726BA6BB-4023-CBA7-84AF-2ADB5343C9C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53120" y="1501145"/>
            <a:ext cx="3200400" cy="415925"/>
          </a:xfrm>
          <a:prstGeom prst="rect">
            <a:avLst/>
          </a:prstGeom>
        </p:spPr>
        <p:txBody>
          <a:bodyPr lIns="0" rIns="0"/>
          <a:lstStyle>
            <a:lvl1pPr algn="ctr"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A5FD70-1864-C886-F8CA-CC7C71705556}"/>
              </a:ext>
            </a:extLst>
          </p:cNvPr>
          <p:cNvSpPr txBox="1"/>
          <p:nvPr userDrawn="1"/>
        </p:nvSpPr>
        <p:spPr>
          <a:xfrm>
            <a:off x="9116291" y="6286500"/>
            <a:ext cx="2087420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altLang="en-US" sz="7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</a:t>
            </a:r>
            <a:fld id="{C06470ED-21C7-40ED-82BE-BAD6B405BEC9}" type="datetimeyyyy">
              <a:rPr lang="en-US" altLang="en-US" sz="7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2026</a:t>
            </a:fld>
            <a:r>
              <a:rPr lang="en-US" altLang="en-US" sz="7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Cargill, Incorporated. All rights reserved.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385DCA-99FD-44B0-E478-0975C82652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05249" y="6360160"/>
            <a:ext cx="7811041" cy="41656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Click here to add a citation, footnotes or any additional supporting content.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8AD6661-5A79-48B8-B87C-384F365CA4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268070"/>
            <a:ext cx="11125200" cy="646331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>
              <a:defRPr sz="3600" b="0" baseline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here to add a title to your slide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09DD68E-B779-9ED2-96C0-EDF33D216D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829945"/>
            <a:ext cx="11125200" cy="34131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800" kern="900" spc="-30" baseline="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400"/>
            </a:lvl2pPr>
          </a:lstStyle>
          <a:p>
            <a:pPr lvl="0"/>
            <a:r>
              <a:rPr lang="en-US"/>
              <a:t>Click to add the slide subtitle and/or speaking notes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003F2DA5-D6E3-DA93-8F55-446FF29561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400" y="2133599"/>
            <a:ext cx="3200400" cy="380237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1pPr>
            <a:lvl2pPr marL="285750" indent="-16827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5760" indent="-18288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+mn-lt"/>
              </a:defRPr>
            </a:lvl3pPr>
            <a:lvl4pPr marL="548640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Ø"/>
              <a:defRPr sz="1050">
                <a:solidFill>
                  <a:schemeClr val="tx1"/>
                </a:solidFill>
                <a:latin typeface="+mn-lt"/>
              </a:defRPr>
            </a:lvl4pPr>
            <a:lvl5pPr marL="731520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Tx/>
              <a:buChar char="–"/>
              <a:defRPr sz="1050">
                <a:latin typeface="+mn-lt"/>
              </a:defRPr>
            </a:lvl5pPr>
          </a:lstStyle>
          <a:p>
            <a:pPr lvl="0"/>
            <a:r>
              <a:rPr lang="en-US" dirty="0"/>
              <a:t>Click here to add a lead-in to your copy</a:t>
            </a:r>
          </a:p>
          <a:p>
            <a:pPr lvl="1"/>
            <a:r>
              <a:rPr lang="en-US" dirty="0"/>
              <a:t>Click ‘increase ident level’ to access the Second level</a:t>
            </a:r>
          </a:p>
          <a:p>
            <a:pPr lvl="2"/>
            <a:r>
              <a:rPr lang="en-US" dirty="0"/>
              <a:t>Click ‘increase ident level’ again to access the 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69BD355E-9D5E-5309-AC4F-FFA4B5A1FC0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95800" y="2133599"/>
            <a:ext cx="3200400" cy="380237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1pPr>
            <a:lvl2pPr marL="285750" indent="-16827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5760" indent="-18288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+mn-lt"/>
              </a:defRPr>
            </a:lvl3pPr>
            <a:lvl4pPr marL="548640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Ø"/>
              <a:defRPr sz="1050">
                <a:solidFill>
                  <a:schemeClr val="tx1"/>
                </a:solidFill>
                <a:latin typeface="+mn-lt"/>
              </a:defRPr>
            </a:lvl4pPr>
            <a:lvl5pPr marL="731520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Tx/>
              <a:buChar char="–"/>
              <a:defRPr sz="1050">
                <a:latin typeface="+mn-lt"/>
              </a:defRPr>
            </a:lvl5pPr>
          </a:lstStyle>
          <a:p>
            <a:pPr lvl="0"/>
            <a:r>
              <a:rPr lang="en-US" dirty="0"/>
              <a:t>Click here to add a lead-in to your copy</a:t>
            </a:r>
          </a:p>
          <a:p>
            <a:pPr lvl="1"/>
            <a:r>
              <a:rPr lang="en-US" dirty="0"/>
              <a:t>Click ‘increase ident level’ to access the Second level</a:t>
            </a:r>
          </a:p>
          <a:p>
            <a:pPr lvl="2"/>
            <a:r>
              <a:rPr lang="en-US" dirty="0"/>
              <a:t>Click ‘increase ident level’ again to access the 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7789E3D8-A187-709E-ABC1-0D58F609FF4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58200" y="2133599"/>
            <a:ext cx="3200400" cy="380237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1pPr>
            <a:lvl2pPr marL="285750" indent="-16827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5760" indent="-18288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+mn-lt"/>
              </a:defRPr>
            </a:lvl3pPr>
            <a:lvl4pPr marL="548640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Ø"/>
              <a:defRPr sz="1050">
                <a:solidFill>
                  <a:schemeClr val="tx1"/>
                </a:solidFill>
                <a:latin typeface="+mn-lt"/>
              </a:defRPr>
            </a:lvl4pPr>
            <a:lvl5pPr marL="731520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Tx/>
              <a:buChar char="–"/>
              <a:defRPr sz="1050">
                <a:latin typeface="+mn-lt"/>
              </a:defRPr>
            </a:lvl5pPr>
          </a:lstStyle>
          <a:p>
            <a:pPr lvl="0"/>
            <a:r>
              <a:rPr lang="en-US" dirty="0"/>
              <a:t>Click here to add a lead-in to your copy</a:t>
            </a:r>
          </a:p>
          <a:p>
            <a:pPr lvl="1"/>
            <a:r>
              <a:rPr lang="en-US" dirty="0"/>
              <a:t>Click ‘increase ident level’ to access the Second level</a:t>
            </a:r>
          </a:p>
          <a:p>
            <a:pPr lvl="2"/>
            <a:r>
              <a:rPr lang="en-US" dirty="0"/>
              <a:t>Click ‘increase ident level’ again to access the 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24187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with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hart Placeholder 3">
            <a:extLst>
              <a:ext uri="{FF2B5EF4-FFF2-40B4-BE49-F238E27FC236}">
                <a16:creationId xmlns:a16="http://schemas.microsoft.com/office/drawing/2014/main" id="{328A8844-C89C-96CC-B96E-FCDE25EA7595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6264275" y="1438275"/>
            <a:ext cx="5394325" cy="44973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the icon below to add a chart of your choice. Alternatively, you may copy/paste a chart from an excel file into this location.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A7E3E51-F3B7-7579-08FA-5DDD16B42786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521007"/>
            <a:ext cx="0" cy="4340496"/>
          </a:xfrm>
          <a:prstGeom prst="line">
            <a:avLst/>
          </a:prstGeom>
          <a:ln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934B0F7-C8CE-FAB0-657C-49344FC4667C}"/>
              </a:ext>
            </a:extLst>
          </p:cNvPr>
          <p:cNvSpPr txBox="1"/>
          <p:nvPr userDrawn="1"/>
        </p:nvSpPr>
        <p:spPr>
          <a:xfrm>
            <a:off x="9116291" y="6286500"/>
            <a:ext cx="2087420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altLang="en-US" sz="7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</a:t>
            </a:r>
            <a:fld id="{C06470ED-21C7-40ED-82BE-BAD6B405BEC9}" type="datetimeyyyy">
              <a:rPr lang="en-US" altLang="en-US" sz="7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2026</a:t>
            </a:fld>
            <a:r>
              <a:rPr lang="en-US" altLang="en-US" sz="7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Cargill, Incorporated. All rights reserved.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D49AFD8-0654-5A6A-6C1F-BA2A96B3AE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05249" y="6360160"/>
            <a:ext cx="7811041" cy="41656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Click here to add a citation, footnotes or any additional supporting content.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D9AD2B9-086A-37DB-95B6-8B50163C4E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268070"/>
            <a:ext cx="11125200" cy="646331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>
              <a:defRPr sz="3600" b="0" baseline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here to add a title to your slide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ED2CB81-D9A2-B090-D068-C36F5F87620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829945"/>
            <a:ext cx="11125200" cy="34131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800" kern="900" spc="-30" baseline="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400"/>
            </a:lvl2pPr>
          </a:lstStyle>
          <a:p>
            <a:pPr lvl="0"/>
            <a:r>
              <a:rPr lang="en-US"/>
              <a:t>Click to add the slide subtitle and/or speaking notes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3096F9C-E3AA-DFA0-B667-ED4072D387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400" y="1438911"/>
            <a:ext cx="5394960" cy="44970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1pPr>
            <a:lvl2pPr marL="285750" indent="-16827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365760" indent="-18288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+mn-lt"/>
              </a:defRPr>
            </a:lvl3pPr>
            <a:lvl4pPr marL="548640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Ø"/>
              <a:defRPr sz="1050">
                <a:solidFill>
                  <a:schemeClr val="tx1"/>
                </a:solidFill>
                <a:latin typeface="+mn-lt"/>
              </a:defRPr>
            </a:lvl4pPr>
            <a:lvl5pPr marL="731520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Tx/>
              <a:buChar char="–"/>
              <a:defRPr sz="1050">
                <a:latin typeface="+mn-lt"/>
              </a:defRPr>
            </a:lvl5pPr>
          </a:lstStyle>
          <a:p>
            <a:pPr lvl="0"/>
            <a:r>
              <a:rPr lang="en-US" dirty="0"/>
              <a:t>Click here to add a lead-in to your copy</a:t>
            </a:r>
          </a:p>
          <a:p>
            <a:pPr lvl="1"/>
            <a:r>
              <a:rPr lang="en-US" dirty="0"/>
              <a:t>Click ‘increase ident level’ to access the Second level</a:t>
            </a:r>
          </a:p>
          <a:p>
            <a:pPr lvl="2"/>
            <a:r>
              <a:rPr lang="en-US" dirty="0"/>
              <a:t>Click ‘increase ident level’ again to access the 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75574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554CA6D0-F333-42D3-FCF5-9C41B3F2EC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1438911"/>
            <a:ext cx="11125200" cy="275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60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1pPr>
            <a:lvl2pPr marL="285750" indent="-16827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 sz="1400">
                <a:latin typeface="+mn-lt"/>
              </a:defRPr>
            </a:lvl2pPr>
            <a:lvl3pPr marL="365760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200">
                <a:latin typeface="+mn-lt"/>
              </a:defRPr>
            </a:lvl3pPr>
            <a:lvl4pPr marL="548640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  <a:defRPr sz="1000">
                <a:latin typeface="+mn-lt"/>
              </a:defRPr>
            </a:lvl4pPr>
            <a:lvl5pPr marL="731520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Char char="–"/>
              <a:defRPr sz="1000">
                <a:latin typeface="+mn-lt"/>
              </a:defRPr>
            </a:lvl5pPr>
          </a:lstStyle>
          <a:p>
            <a:pPr lvl="0"/>
            <a:r>
              <a:rPr lang="en-US"/>
              <a:t>Click here to add a lead-in title of your video below:</a:t>
            </a:r>
          </a:p>
        </p:txBody>
      </p:sp>
      <p:sp>
        <p:nvSpPr>
          <p:cNvPr id="9" name="Table Placeholder 7">
            <a:extLst>
              <a:ext uri="{FF2B5EF4-FFF2-40B4-BE49-F238E27FC236}">
                <a16:creationId xmlns:a16="http://schemas.microsoft.com/office/drawing/2014/main" id="{F0E17521-42E0-92FE-B3E4-7B4349D9DAAB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533400" y="2052638"/>
            <a:ext cx="11125200" cy="38576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the icon below to add a table.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7E31BD-E89E-B096-5487-E65FF6803395}"/>
              </a:ext>
            </a:extLst>
          </p:cNvPr>
          <p:cNvSpPr txBox="1"/>
          <p:nvPr userDrawn="1"/>
        </p:nvSpPr>
        <p:spPr>
          <a:xfrm>
            <a:off x="9116291" y="6286500"/>
            <a:ext cx="2087420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altLang="en-US" sz="7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</a:t>
            </a:r>
            <a:fld id="{C06470ED-21C7-40ED-82BE-BAD6B405BEC9}" type="datetimeyyyy">
              <a:rPr lang="en-US" altLang="en-US" sz="7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2026</a:t>
            </a:fld>
            <a:r>
              <a:rPr lang="en-US" altLang="en-US" sz="7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Cargill, Incorporated. All rights reserved.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2A18EC7F-9C93-3825-0D5B-D2E04D0260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05249" y="6360160"/>
            <a:ext cx="7811041" cy="41656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Click here to add a citation, footnotes or any additional supporting content.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3B41EC8-2D48-AAA7-19D7-5F1880E49A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268070"/>
            <a:ext cx="11125200" cy="646331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>
              <a:defRPr sz="3600" b="0" baseline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here to add a title to your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2BD99DE-E508-3C38-3283-18BF07ECC70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829945"/>
            <a:ext cx="11125200" cy="34131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800" kern="900" spc="-30" baseline="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400"/>
            </a:lvl2pPr>
          </a:lstStyle>
          <a:p>
            <a:pPr lvl="0"/>
            <a:r>
              <a:rPr lang="en-US"/>
              <a:t>Click to add the slide subtitle and/or speaking notes</a:t>
            </a:r>
          </a:p>
        </p:txBody>
      </p:sp>
    </p:spTree>
    <p:extLst>
      <p:ext uri="{BB962C8B-B14F-4D97-AF65-F5344CB8AC3E}">
        <p14:creationId xmlns:p14="http://schemas.microsoft.com/office/powerpoint/2010/main" val="19926243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gill Leaf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E71D3E61-8C37-3876-2606-9B16FEA843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57211" y="2662712"/>
            <a:ext cx="3277578" cy="153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0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ep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2C3C651-0EE2-7BD8-56E2-0A2CD3FE8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57211" y="2662712"/>
            <a:ext cx="3277578" cy="153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61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ft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936510F-05D7-8984-0015-906FACA6C508}"/>
              </a:ext>
            </a:extLst>
          </p:cNvPr>
          <p:cNvGrpSpPr/>
          <p:nvPr userDrawn="1"/>
        </p:nvGrpSpPr>
        <p:grpSpPr>
          <a:xfrm>
            <a:off x="4457185" y="2668642"/>
            <a:ext cx="3277631" cy="1530117"/>
            <a:chOff x="4341119" y="2569059"/>
            <a:chExt cx="3277631" cy="1530117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FCCA009F-0D3F-53FB-10F2-14B96E05ABD1}"/>
                </a:ext>
              </a:extLst>
            </p:cNvPr>
            <p:cNvSpPr/>
            <p:nvPr userDrawn="1"/>
          </p:nvSpPr>
          <p:spPr>
            <a:xfrm>
              <a:off x="7494703" y="3771645"/>
              <a:ext cx="124047" cy="120329"/>
            </a:xfrm>
            <a:custGeom>
              <a:avLst/>
              <a:gdLst>
                <a:gd name="connsiteX0" fmla="*/ 62137 w 124047"/>
                <a:gd name="connsiteY0" fmla="*/ 120330 h 120329"/>
                <a:gd name="connsiteX1" fmla="*/ 30727 w 124047"/>
                <a:gd name="connsiteY1" fmla="*/ 112288 h 120329"/>
                <a:gd name="connsiteX2" fmla="*/ 8270 w 124047"/>
                <a:gd name="connsiteY2" fmla="*/ 90437 h 120329"/>
                <a:gd name="connsiteX3" fmla="*/ 0 w 124047"/>
                <a:gd name="connsiteY3" fmla="*/ 60165 h 120329"/>
                <a:gd name="connsiteX4" fmla="*/ 8270 w 124047"/>
                <a:gd name="connsiteY4" fmla="*/ 29893 h 120329"/>
                <a:gd name="connsiteX5" fmla="*/ 30727 w 124047"/>
                <a:gd name="connsiteY5" fmla="*/ 8042 h 120329"/>
                <a:gd name="connsiteX6" fmla="*/ 62137 w 124047"/>
                <a:gd name="connsiteY6" fmla="*/ 0 h 120329"/>
                <a:gd name="connsiteX7" fmla="*/ 93396 w 124047"/>
                <a:gd name="connsiteY7" fmla="*/ 8042 h 120329"/>
                <a:gd name="connsiteX8" fmla="*/ 115853 w 124047"/>
                <a:gd name="connsiteY8" fmla="*/ 29893 h 120329"/>
                <a:gd name="connsiteX9" fmla="*/ 124047 w 124047"/>
                <a:gd name="connsiteY9" fmla="*/ 60165 h 120329"/>
                <a:gd name="connsiteX10" fmla="*/ 115853 w 124047"/>
                <a:gd name="connsiteY10" fmla="*/ 90437 h 120329"/>
                <a:gd name="connsiteX11" fmla="*/ 93396 w 124047"/>
                <a:gd name="connsiteY11" fmla="*/ 112288 h 120329"/>
                <a:gd name="connsiteX12" fmla="*/ 62137 w 124047"/>
                <a:gd name="connsiteY12" fmla="*/ 120330 h 120329"/>
                <a:gd name="connsiteX13" fmla="*/ 62137 w 124047"/>
                <a:gd name="connsiteY13" fmla="*/ 110998 h 120329"/>
                <a:gd name="connsiteX14" fmla="*/ 88616 w 124047"/>
                <a:gd name="connsiteY14" fmla="*/ 104246 h 120329"/>
                <a:gd name="connsiteX15" fmla="*/ 107432 w 124047"/>
                <a:gd name="connsiteY15" fmla="*/ 85885 h 120329"/>
                <a:gd name="connsiteX16" fmla="*/ 114260 w 124047"/>
                <a:gd name="connsiteY16" fmla="*/ 60165 h 120329"/>
                <a:gd name="connsiteX17" fmla="*/ 107432 w 124047"/>
                <a:gd name="connsiteY17" fmla="*/ 34445 h 120329"/>
                <a:gd name="connsiteX18" fmla="*/ 88616 w 124047"/>
                <a:gd name="connsiteY18" fmla="*/ 16009 h 120329"/>
                <a:gd name="connsiteX19" fmla="*/ 62213 w 124047"/>
                <a:gd name="connsiteY19" fmla="*/ 9256 h 120329"/>
                <a:gd name="connsiteX20" fmla="*/ 35659 w 124047"/>
                <a:gd name="connsiteY20" fmla="*/ 16009 h 120329"/>
                <a:gd name="connsiteX21" fmla="*/ 16843 w 124047"/>
                <a:gd name="connsiteY21" fmla="*/ 34445 h 120329"/>
                <a:gd name="connsiteX22" fmla="*/ 9939 w 124047"/>
                <a:gd name="connsiteY22" fmla="*/ 60165 h 120329"/>
                <a:gd name="connsiteX23" fmla="*/ 16843 w 124047"/>
                <a:gd name="connsiteY23" fmla="*/ 85885 h 120329"/>
                <a:gd name="connsiteX24" fmla="*/ 35659 w 124047"/>
                <a:gd name="connsiteY24" fmla="*/ 104246 h 120329"/>
                <a:gd name="connsiteX25" fmla="*/ 62213 w 124047"/>
                <a:gd name="connsiteY25" fmla="*/ 110998 h 120329"/>
                <a:gd name="connsiteX26" fmla="*/ 38390 w 124047"/>
                <a:gd name="connsiteY26" fmla="*/ 92637 h 120329"/>
                <a:gd name="connsiteX27" fmla="*/ 38390 w 124047"/>
                <a:gd name="connsiteY27" fmla="*/ 26251 h 120329"/>
                <a:gd name="connsiteX28" fmla="*/ 66007 w 124047"/>
                <a:gd name="connsiteY28" fmla="*/ 26251 h 120329"/>
                <a:gd name="connsiteX29" fmla="*/ 77918 w 124047"/>
                <a:gd name="connsiteY29" fmla="*/ 28375 h 120329"/>
                <a:gd name="connsiteX30" fmla="*/ 85657 w 124047"/>
                <a:gd name="connsiteY30" fmla="*/ 34597 h 120329"/>
                <a:gd name="connsiteX31" fmla="*/ 88388 w 124047"/>
                <a:gd name="connsiteY31" fmla="*/ 44536 h 120329"/>
                <a:gd name="connsiteX32" fmla="*/ 86643 w 124047"/>
                <a:gd name="connsiteY32" fmla="*/ 52730 h 120329"/>
                <a:gd name="connsiteX33" fmla="*/ 81029 w 124047"/>
                <a:gd name="connsiteY33" fmla="*/ 58799 h 120329"/>
                <a:gd name="connsiteX34" fmla="*/ 71014 w 124047"/>
                <a:gd name="connsiteY34" fmla="*/ 61834 h 120329"/>
                <a:gd name="connsiteX35" fmla="*/ 71318 w 124047"/>
                <a:gd name="connsiteY35" fmla="*/ 59179 h 120329"/>
                <a:gd name="connsiteX36" fmla="*/ 79739 w 124047"/>
                <a:gd name="connsiteY36" fmla="*/ 61151 h 120329"/>
                <a:gd name="connsiteX37" fmla="*/ 84671 w 124047"/>
                <a:gd name="connsiteY37" fmla="*/ 65779 h 120329"/>
                <a:gd name="connsiteX38" fmla="*/ 86643 w 124047"/>
                <a:gd name="connsiteY38" fmla="*/ 73215 h 120329"/>
                <a:gd name="connsiteX39" fmla="*/ 87402 w 124047"/>
                <a:gd name="connsiteY39" fmla="*/ 83533 h 120329"/>
                <a:gd name="connsiteX40" fmla="*/ 88388 w 124047"/>
                <a:gd name="connsiteY40" fmla="*/ 88540 h 120329"/>
                <a:gd name="connsiteX41" fmla="*/ 90437 w 124047"/>
                <a:gd name="connsiteY41" fmla="*/ 92637 h 120329"/>
                <a:gd name="connsiteX42" fmla="*/ 81408 w 124047"/>
                <a:gd name="connsiteY42" fmla="*/ 92637 h 120329"/>
                <a:gd name="connsiteX43" fmla="*/ 79663 w 124047"/>
                <a:gd name="connsiteY43" fmla="*/ 88996 h 120329"/>
                <a:gd name="connsiteX44" fmla="*/ 78905 w 124047"/>
                <a:gd name="connsiteY44" fmla="*/ 83533 h 120329"/>
                <a:gd name="connsiteX45" fmla="*/ 78298 w 124047"/>
                <a:gd name="connsiteY45" fmla="*/ 75187 h 120329"/>
                <a:gd name="connsiteX46" fmla="*/ 76856 w 124047"/>
                <a:gd name="connsiteY46" fmla="*/ 68890 h 120329"/>
                <a:gd name="connsiteX47" fmla="*/ 73366 w 124047"/>
                <a:gd name="connsiteY47" fmla="*/ 65628 h 120329"/>
                <a:gd name="connsiteX48" fmla="*/ 66993 w 124047"/>
                <a:gd name="connsiteY48" fmla="*/ 64641 h 120329"/>
                <a:gd name="connsiteX49" fmla="*/ 41577 w 124047"/>
                <a:gd name="connsiteY49" fmla="*/ 64641 h 120329"/>
                <a:gd name="connsiteX50" fmla="*/ 41577 w 124047"/>
                <a:gd name="connsiteY50" fmla="*/ 56675 h 120329"/>
                <a:gd name="connsiteX51" fmla="*/ 66690 w 124047"/>
                <a:gd name="connsiteY51" fmla="*/ 56675 h 120329"/>
                <a:gd name="connsiteX52" fmla="*/ 73518 w 124047"/>
                <a:gd name="connsiteY52" fmla="*/ 55385 h 120329"/>
                <a:gd name="connsiteX53" fmla="*/ 77843 w 124047"/>
                <a:gd name="connsiteY53" fmla="*/ 51592 h 120329"/>
                <a:gd name="connsiteX54" fmla="*/ 79360 w 124047"/>
                <a:gd name="connsiteY54" fmla="*/ 45522 h 120329"/>
                <a:gd name="connsiteX55" fmla="*/ 77843 w 124047"/>
                <a:gd name="connsiteY55" fmla="*/ 39301 h 120329"/>
                <a:gd name="connsiteX56" fmla="*/ 73290 w 124047"/>
                <a:gd name="connsiteY56" fmla="*/ 35507 h 120329"/>
                <a:gd name="connsiteX57" fmla="*/ 65931 w 124047"/>
                <a:gd name="connsiteY57" fmla="*/ 34217 h 120329"/>
                <a:gd name="connsiteX58" fmla="*/ 43018 w 124047"/>
                <a:gd name="connsiteY58" fmla="*/ 34217 h 120329"/>
                <a:gd name="connsiteX59" fmla="*/ 47115 w 124047"/>
                <a:gd name="connsiteY59" fmla="*/ 30120 h 120329"/>
                <a:gd name="connsiteX60" fmla="*/ 47115 w 124047"/>
                <a:gd name="connsiteY60" fmla="*/ 92637 h 120329"/>
                <a:gd name="connsiteX61" fmla="*/ 38390 w 124047"/>
                <a:gd name="connsiteY61" fmla="*/ 92637 h 12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24047" h="120329">
                  <a:moveTo>
                    <a:pt x="62137" y="120330"/>
                  </a:moveTo>
                  <a:cubicBezTo>
                    <a:pt x="50681" y="120330"/>
                    <a:pt x="40211" y="117675"/>
                    <a:pt x="30727" y="112288"/>
                  </a:cubicBezTo>
                  <a:cubicBezTo>
                    <a:pt x="21243" y="106901"/>
                    <a:pt x="13732" y="99693"/>
                    <a:pt x="8270" y="90437"/>
                  </a:cubicBezTo>
                  <a:cubicBezTo>
                    <a:pt x="2807" y="81257"/>
                    <a:pt x="0" y="71166"/>
                    <a:pt x="0" y="60165"/>
                  </a:cubicBezTo>
                  <a:cubicBezTo>
                    <a:pt x="0" y="49164"/>
                    <a:pt x="2731" y="39073"/>
                    <a:pt x="8270" y="29893"/>
                  </a:cubicBezTo>
                  <a:cubicBezTo>
                    <a:pt x="13732" y="20713"/>
                    <a:pt x="21243" y="13429"/>
                    <a:pt x="30727" y="8042"/>
                  </a:cubicBezTo>
                  <a:cubicBezTo>
                    <a:pt x="40211" y="2655"/>
                    <a:pt x="50681" y="0"/>
                    <a:pt x="62137" y="0"/>
                  </a:cubicBezTo>
                  <a:cubicBezTo>
                    <a:pt x="73594" y="0"/>
                    <a:pt x="83912" y="2655"/>
                    <a:pt x="93396" y="8042"/>
                  </a:cubicBezTo>
                  <a:cubicBezTo>
                    <a:pt x="102880" y="13429"/>
                    <a:pt x="110315" y="20637"/>
                    <a:pt x="115853" y="29893"/>
                  </a:cubicBezTo>
                  <a:cubicBezTo>
                    <a:pt x="121316" y="39073"/>
                    <a:pt x="124047" y="49164"/>
                    <a:pt x="124047" y="60165"/>
                  </a:cubicBezTo>
                  <a:cubicBezTo>
                    <a:pt x="124047" y="71166"/>
                    <a:pt x="121316" y="81257"/>
                    <a:pt x="115853" y="90437"/>
                  </a:cubicBezTo>
                  <a:cubicBezTo>
                    <a:pt x="110391" y="99617"/>
                    <a:pt x="102880" y="106901"/>
                    <a:pt x="93396" y="112288"/>
                  </a:cubicBezTo>
                  <a:cubicBezTo>
                    <a:pt x="83912" y="117675"/>
                    <a:pt x="73518" y="120330"/>
                    <a:pt x="62137" y="120330"/>
                  </a:cubicBezTo>
                  <a:close/>
                  <a:moveTo>
                    <a:pt x="62137" y="110998"/>
                  </a:moveTo>
                  <a:cubicBezTo>
                    <a:pt x="71849" y="110998"/>
                    <a:pt x="80650" y="108722"/>
                    <a:pt x="88616" y="104246"/>
                  </a:cubicBezTo>
                  <a:cubicBezTo>
                    <a:pt x="96582" y="99769"/>
                    <a:pt x="102804" y="93624"/>
                    <a:pt x="107432" y="85885"/>
                  </a:cubicBezTo>
                  <a:cubicBezTo>
                    <a:pt x="111984" y="78146"/>
                    <a:pt x="114260" y="69573"/>
                    <a:pt x="114260" y="60165"/>
                  </a:cubicBezTo>
                  <a:cubicBezTo>
                    <a:pt x="114260" y="50757"/>
                    <a:pt x="111984" y="42184"/>
                    <a:pt x="107432" y="34445"/>
                  </a:cubicBezTo>
                  <a:cubicBezTo>
                    <a:pt x="102880" y="26630"/>
                    <a:pt x="96582" y="20485"/>
                    <a:pt x="88616" y="16009"/>
                  </a:cubicBezTo>
                  <a:cubicBezTo>
                    <a:pt x="80650" y="11456"/>
                    <a:pt x="71849" y="9256"/>
                    <a:pt x="62213" y="9256"/>
                  </a:cubicBezTo>
                  <a:cubicBezTo>
                    <a:pt x="52578" y="9256"/>
                    <a:pt x="43625" y="11532"/>
                    <a:pt x="35659" y="16009"/>
                  </a:cubicBezTo>
                  <a:cubicBezTo>
                    <a:pt x="27692" y="20561"/>
                    <a:pt x="21395" y="26706"/>
                    <a:pt x="16843" y="34445"/>
                  </a:cubicBezTo>
                  <a:cubicBezTo>
                    <a:pt x="12291" y="42184"/>
                    <a:pt x="9939" y="50833"/>
                    <a:pt x="9939" y="60165"/>
                  </a:cubicBezTo>
                  <a:cubicBezTo>
                    <a:pt x="9939" y="69497"/>
                    <a:pt x="12215" y="78146"/>
                    <a:pt x="16843" y="85885"/>
                  </a:cubicBezTo>
                  <a:cubicBezTo>
                    <a:pt x="21395" y="93624"/>
                    <a:pt x="27692" y="99769"/>
                    <a:pt x="35659" y="104246"/>
                  </a:cubicBezTo>
                  <a:cubicBezTo>
                    <a:pt x="43625" y="108722"/>
                    <a:pt x="52502" y="110998"/>
                    <a:pt x="62213" y="110998"/>
                  </a:cubicBezTo>
                  <a:close/>
                  <a:moveTo>
                    <a:pt x="38390" y="92637"/>
                  </a:moveTo>
                  <a:lnTo>
                    <a:pt x="38390" y="26251"/>
                  </a:lnTo>
                  <a:lnTo>
                    <a:pt x="66007" y="26251"/>
                  </a:lnTo>
                  <a:cubicBezTo>
                    <a:pt x="70559" y="26251"/>
                    <a:pt x="74504" y="26934"/>
                    <a:pt x="77918" y="28375"/>
                  </a:cubicBezTo>
                  <a:cubicBezTo>
                    <a:pt x="81333" y="29817"/>
                    <a:pt x="83836" y="31866"/>
                    <a:pt x="85657" y="34597"/>
                  </a:cubicBezTo>
                  <a:cubicBezTo>
                    <a:pt x="87478" y="37328"/>
                    <a:pt x="88388" y="40666"/>
                    <a:pt x="88388" y="44536"/>
                  </a:cubicBezTo>
                  <a:cubicBezTo>
                    <a:pt x="88388" y="47571"/>
                    <a:pt x="87781" y="50302"/>
                    <a:pt x="86643" y="52730"/>
                  </a:cubicBezTo>
                  <a:cubicBezTo>
                    <a:pt x="85505" y="55158"/>
                    <a:pt x="83609" y="57130"/>
                    <a:pt x="81029" y="58799"/>
                  </a:cubicBezTo>
                  <a:cubicBezTo>
                    <a:pt x="78449" y="60468"/>
                    <a:pt x="75111" y="61455"/>
                    <a:pt x="71014" y="61834"/>
                  </a:cubicBezTo>
                  <a:lnTo>
                    <a:pt x="71318" y="59179"/>
                  </a:lnTo>
                  <a:cubicBezTo>
                    <a:pt x="74732" y="59406"/>
                    <a:pt x="77539" y="60013"/>
                    <a:pt x="79739" y="61151"/>
                  </a:cubicBezTo>
                  <a:cubicBezTo>
                    <a:pt x="81939" y="62289"/>
                    <a:pt x="83609" y="63807"/>
                    <a:pt x="84671" y="65779"/>
                  </a:cubicBezTo>
                  <a:cubicBezTo>
                    <a:pt x="85733" y="67752"/>
                    <a:pt x="86416" y="70256"/>
                    <a:pt x="86643" y="73215"/>
                  </a:cubicBezTo>
                  <a:lnTo>
                    <a:pt x="87402" y="83533"/>
                  </a:lnTo>
                  <a:cubicBezTo>
                    <a:pt x="87554" y="85506"/>
                    <a:pt x="87857" y="87175"/>
                    <a:pt x="88388" y="88540"/>
                  </a:cubicBezTo>
                  <a:cubicBezTo>
                    <a:pt x="88919" y="89906"/>
                    <a:pt x="89526" y="91272"/>
                    <a:pt x="90437" y="92637"/>
                  </a:cubicBezTo>
                  <a:lnTo>
                    <a:pt x="81408" y="92637"/>
                  </a:lnTo>
                  <a:cubicBezTo>
                    <a:pt x="80574" y="91651"/>
                    <a:pt x="80043" y="90437"/>
                    <a:pt x="79663" y="88996"/>
                  </a:cubicBezTo>
                  <a:cubicBezTo>
                    <a:pt x="79284" y="87554"/>
                    <a:pt x="79056" y="85733"/>
                    <a:pt x="78905" y="83533"/>
                  </a:cubicBezTo>
                  <a:lnTo>
                    <a:pt x="78298" y="75187"/>
                  </a:lnTo>
                  <a:cubicBezTo>
                    <a:pt x="78070" y="72532"/>
                    <a:pt x="77615" y="70407"/>
                    <a:pt x="76856" y="68890"/>
                  </a:cubicBezTo>
                  <a:cubicBezTo>
                    <a:pt x="76097" y="67373"/>
                    <a:pt x="74959" y="66235"/>
                    <a:pt x="73366" y="65628"/>
                  </a:cubicBezTo>
                  <a:cubicBezTo>
                    <a:pt x="71773" y="65021"/>
                    <a:pt x="69648" y="64641"/>
                    <a:pt x="66993" y="64641"/>
                  </a:cubicBezTo>
                  <a:lnTo>
                    <a:pt x="41577" y="64641"/>
                  </a:lnTo>
                  <a:lnTo>
                    <a:pt x="41577" y="56675"/>
                  </a:lnTo>
                  <a:lnTo>
                    <a:pt x="66690" y="56675"/>
                  </a:lnTo>
                  <a:cubicBezTo>
                    <a:pt x="69345" y="56675"/>
                    <a:pt x="71621" y="56220"/>
                    <a:pt x="73518" y="55385"/>
                  </a:cubicBezTo>
                  <a:cubicBezTo>
                    <a:pt x="75415" y="54551"/>
                    <a:pt x="76856" y="53261"/>
                    <a:pt x="77843" y="51592"/>
                  </a:cubicBezTo>
                  <a:cubicBezTo>
                    <a:pt x="78829" y="49923"/>
                    <a:pt x="79360" y="47950"/>
                    <a:pt x="79360" y="45522"/>
                  </a:cubicBezTo>
                  <a:cubicBezTo>
                    <a:pt x="79360" y="43094"/>
                    <a:pt x="78829" y="41046"/>
                    <a:pt x="77843" y="39301"/>
                  </a:cubicBezTo>
                  <a:cubicBezTo>
                    <a:pt x="76780" y="37632"/>
                    <a:pt x="75263" y="36342"/>
                    <a:pt x="73290" y="35507"/>
                  </a:cubicBezTo>
                  <a:cubicBezTo>
                    <a:pt x="71318" y="34673"/>
                    <a:pt x="68814" y="34217"/>
                    <a:pt x="65931" y="34217"/>
                  </a:cubicBezTo>
                  <a:lnTo>
                    <a:pt x="43018" y="34217"/>
                  </a:lnTo>
                  <a:lnTo>
                    <a:pt x="47115" y="30120"/>
                  </a:lnTo>
                  <a:lnTo>
                    <a:pt x="47115" y="92637"/>
                  </a:lnTo>
                  <a:lnTo>
                    <a:pt x="38390" y="92637"/>
                  </a:lnTo>
                  <a:close/>
                </a:path>
              </a:pathLst>
            </a:custGeom>
            <a:solidFill>
              <a:schemeClr val="tx1"/>
            </a:solidFill>
            <a:ln w="7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311BD3D9-AD94-DCDC-FCD9-89C67F1519FB}"/>
                </a:ext>
              </a:extLst>
            </p:cNvPr>
            <p:cNvSpPr/>
            <p:nvPr userDrawn="1"/>
          </p:nvSpPr>
          <p:spPr>
            <a:xfrm>
              <a:off x="7239022" y="2989880"/>
              <a:ext cx="379728" cy="874402"/>
            </a:xfrm>
            <a:custGeom>
              <a:avLst/>
              <a:gdLst>
                <a:gd name="connsiteX0" fmla="*/ 379729 w 379728"/>
                <a:gd name="connsiteY0" fmla="*/ 0 h 874402"/>
                <a:gd name="connsiteX1" fmla="*/ 198552 w 379728"/>
                <a:gd name="connsiteY1" fmla="*/ 874403 h 874402"/>
                <a:gd name="connsiteX2" fmla="*/ 0 w 379728"/>
                <a:gd name="connsiteY2" fmla="*/ 874403 h 874402"/>
                <a:gd name="connsiteX3" fmla="*/ 180722 w 379728"/>
                <a:gd name="connsiteY3" fmla="*/ 0 h 874402"/>
                <a:gd name="connsiteX4" fmla="*/ 379653 w 379728"/>
                <a:gd name="connsiteY4" fmla="*/ 0 h 87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9728" h="874402">
                  <a:moveTo>
                    <a:pt x="379729" y="0"/>
                  </a:moveTo>
                  <a:cubicBezTo>
                    <a:pt x="372976" y="32017"/>
                    <a:pt x="203331" y="853159"/>
                    <a:pt x="198552" y="874403"/>
                  </a:cubicBezTo>
                  <a:lnTo>
                    <a:pt x="0" y="874403"/>
                  </a:lnTo>
                  <a:cubicBezTo>
                    <a:pt x="6449" y="842234"/>
                    <a:pt x="176473" y="21244"/>
                    <a:pt x="180722" y="0"/>
                  </a:cubicBezTo>
                  <a:lnTo>
                    <a:pt x="379653" y="0"/>
                  </a:lnTo>
                </a:path>
              </a:pathLst>
            </a:custGeom>
            <a:solidFill>
              <a:schemeClr val="tx1"/>
            </a:solidFill>
            <a:ln w="7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F17E9AB-91F5-413B-B49E-B1C8D309D408}"/>
                </a:ext>
              </a:extLst>
            </p:cNvPr>
            <p:cNvSpPr/>
            <p:nvPr userDrawn="1"/>
          </p:nvSpPr>
          <p:spPr>
            <a:xfrm>
              <a:off x="6920293" y="2989880"/>
              <a:ext cx="379728" cy="874402"/>
            </a:xfrm>
            <a:custGeom>
              <a:avLst/>
              <a:gdLst>
                <a:gd name="connsiteX0" fmla="*/ 379729 w 379728"/>
                <a:gd name="connsiteY0" fmla="*/ 0 h 874402"/>
                <a:gd name="connsiteX1" fmla="*/ 198627 w 379728"/>
                <a:gd name="connsiteY1" fmla="*/ 874403 h 874402"/>
                <a:gd name="connsiteX2" fmla="*/ 0 w 379728"/>
                <a:gd name="connsiteY2" fmla="*/ 874403 h 874402"/>
                <a:gd name="connsiteX3" fmla="*/ 180722 w 379728"/>
                <a:gd name="connsiteY3" fmla="*/ 0 h 874402"/>
                <a:gd name="connsiteX4" fmla="*/ 379653 w 379728"/>
                <a:gd name="connsiteY4" fmla="*/ 0 h 87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9728" h="874402">
                  <a:moveTo>
                    <a:pt x="379729" y="0"/>
                  </a:moveTo>
                  <a:cubicBezTo>
                    <a:pt x="372900" y="32017"/>
                    <a:pt x="203255" y="853159"/>
                    <a:pt x="198627" y="874403"/>
                  </a:cubicBezTo>
                  <a:lnTo>
                    <a:pt x="0" y="874403"/>
                  </a:lnTo>
                  <a:cubicBezTo>
                    <a:pt x="6373" y="842234"/>
                    <a:pt x="176473" y="21244"/>
                    <a:pt x="180722" y="0"/>
                  </a:cubicBezTo>
                  <a:lnTo>
                    <a:pt x="379653" y="0"/>
                  </a:lnTo>
                </a:path>
              </a:pathLst>
            </a:custGeom>
            <a:solidFill>
              <a:schemeClr val="tx1"/>
            </a:solidFill>
            <a:ln w="7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8E434DDE-E96D-C597-4E72-BD0BEC89E671}"/>
                </a:ext>
              </a:extLst>
            </p:cNvPr>
            <p:cNvSpPr/>
            <p:nvPr userDrawn="1"/>
          </p:nvSpPr>
          <p:spPr>
            <a:xfrm>
              <a:off x="6600501" y="3208613"/>
              <a:ext cx="334434" cy="655669"/>
            </a:xfrm>
            <a:custGeom>
              <a:avLst/>
              <a:gdLst>
                <a:gd name="connsiteX0" fmla="*/ 334434 w 334434"/>
                <a:gd name="connsiteY0" fmla="*/ 0 h 655669"/>
                <a:gd name="connsiteX1" fmla="*/ 198627 w 334434"/>
                <a:gd name="connsiteY1" fmla="*/ 655669 h 655669"/>
                <a:gd name="connsiteX2" fmla="*/ 0 w 334434"/>
                <a:gd name="connsiteY2" fmla="*/ 655669 h 655669"/>
                <a:gd name="connsiteX3" fmla="*/ 135504 w 334434"/>
                <a:gd name="connsiteY3" fmla="*/ 0 h 655669"/>
                <a:gd name="connsiteX4" fmla="*/ 334434 w 334434"/>
                <a:gd name="connsiteY4" fmla="*/ 0 h 655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4434" h="655669">
                  <a:moveTo>
                    <a:pt x="334434" y="0"/>
                  </a:moveTo>
                  <a:cubicBezTo>
                    <a:pt x="327758" y="31562"/>
                    <a:pt x="203255" y="634805"/>
                    <a:pt x="198627" y="655669"/>
                  </a:cubicBezTo>
                  <a:lnTo>
                    <a:pt x="0" y="655669"/>
                  </a:lnTo>
                  <a:cubicBezTo>
                    <a:pt x="6449" y="624032"/>
                    <a:pt x="131255" y="20940"/>
                    <a:pt x="135504" y="0"/>
                  </a:cubicBezTo>
                  <a:lnTo>
                    <a:pt x="334434" y="0"/>
                  </a:lnTo>
                </a:path>
              </a:pathLst>
            </a:custGeom>
            <a:solidFill>
              <a:schemeClr val="tx1"/>
            </a:solidFill>
            <a:ln w="7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9F6B246-4562-5514-1BA9-60C3DFCA62EB}"/>
                </a:ext>
              </a:extLst>
            </p:cNvPr>
            <p:cNvSpPr/>
            <p:nvPr userDrawn="1"/>
          </p:nvSpPr>
          <p:spPr>
            <a:xfrm>
              <a:off x="5985866" y="3190784"/>
              <a:ext cx="654542" cy="908392"/>
            </a:xfrm>
            <a:custGeom>
              <a:avLst/>
              <a:gdLst>
                <a:gd name="connsiteX0" fmla="*/ 240369 w 654542"/>
                <a:gd name="connsiteY0" fmla="*/ 336939 h 908392"/>
                <a:gd name="connsiteX1" fmla="*/ 240748 w 654542"/>
                <a:gd name="connsiteY1" fmla="*/ 495659 h 908392"/>
                <a:gd name="connsiteX2" fmla="*/ 285284 w 654542"/>
                <a:gd name="connsiteY2" fmla="*/ 513565 h 908392"/>
                <a:gd name="connsiteX3" fmla="*/ 396889 w 654542"/>
                <a:gd name="connsiteY3" fmla="*/ 342857 h 908392"/>
                <a:gd name="connsiteX4" fmla="*/ 399772 w 654542"/>
                <a:gd name="connsiteY4" fmla="*/ 158720 h 908392"/>
                <a:gd name="connsiteX5" fmla="*/ 357360 w 654542"/>
                <a:gd name="connsiteY5" fmla="*/ 141422 h 908392"/>
                <a:gd name="connsiteX6" fmla="*/ 240445 w 654542"/>
                <a:gd name="connsiteY6" fmla="*/ 337015 h 908392"/>
                <a:gd name="connsiteX7" fmla="*/ 58130 w 654542"/>
                <a:gd name="connsiteY7" fmla="*/ 614700 h 908392"/>
                <a:gd name="connsiteX8" fmla="*/ 37797 w 654542"/>
                <a:gd name="connsiteY8" fmla="*/ 351430 h 908392"/>
                <a:gd name="connsiteX9" fmla="*/ 310093 w 654542"/>
                <a:gd name="connsiteY9" fmla="*/ 0 h 908392"/>
                <a:gd name="connsiteX10" fmla="*/ 436341 w 654542"/>
                <a:gd name="connsiteY10" fmla="*/ 99845 h 908392"/>
                <a:gd name="connsiteX11" fmla="*/ 437403 w 654542"/>
                <a:gd name="connsiteY11" fmla="*/ 112667 h 908392"/>
                <a:gd name="connsiteX12" fmla="*/ 451363 w 654542"/>
                <a:gd name="connsiteY12" fmla="*/ 112667 h 908392"/>
                <a:gd name="connsiteX13" fmla="*/ 470937 w 654542"/>
                <a:gd name="connsiteY13" fmla="*/ 17905 h 908392"/>
                <a:gd name="connsiteX14" fmla="*/ 654543 w 654542"/>
                <a:gd name="connsiteY14" fmla="*/ 17905 h 908392"/>
                <a:gd name="connsiteX15" fmla="*/ 518053 w 654542"/>
                <a:gd name="connsiteY15" fmla="*/ 673575 h 908392"/>
                <a:gd name="connsiteX16" fmla="*/ 200689 w 654542"/>
                <a:gd name="connsiteY16" fmla="*/ 908393 h 908392"/>
                <a:gd name="connsiteX17" fmla="*/ 317 w 654542"/>
                <a:gd name="connsiteY17" fmla="*/ 776379 h 908392"/>
                <a:gd name="connsiteX18" fmla="*/ 2821 w 654542"/>
                <a:gd name="connsiteY18" fmla="*/ 729491 h 908392"/>
                <a:gd name="connsiteX19" fmla="*/ 181798 w 654542"/>
                <a:gd name="connsiteY19" fmla="*/ 729491 h 908392"/>
                <a:gd name="connsiteX20" fmla="*/ 181798 w 654542"/>
                <a:gd name="connsiteY20" fmla="*/ 729643 h 908392"/>
                <a:gd name="connsiteX21" fmla="*/ 188247 w 654542"/>
                <a:gd name="connsiteY21" fmla="*/ 775696 h 908392"/>
                <a:gd name="connsiteX22" fmla="*/ 230278 w 654542"/>
                <a:gd name="connsiteY22" fmla="*/ 795574 h 908392"/>
                <a:gd name="connsiteX23" fmla="*/ 321626 w 654542"/>
                <a:gd name="connsiteY23" fmla="*/ 699598 h 908392"/>
                <a:gd name="connsiteX24" fmla="*/ 351898 w 654542"/>
                <a:gd name="connsiteY24" fmla="*/ 552562 h 908392"/>
                <a:gd name="connsiteX25" fmla="*/ 337255 w 654542"/>
                <a:gd name="connsiteY25" fmla="*/ 552562 h 908392"/>
                <a:gd name="connsiteX26" fmla="*/ 333006 w 654542"/>
                <a:gd name="connsiteY26" fmla="*/ 559466 h 908392"/>
                <a:gd name="connsiteX27" fmla="*/ 156533 w 654542"/>
                <a:gd name="connsiteY27" fmla="*/ 654911 h 908392"/>
                <a:gd name="connsiteX28" fmla="*/ 58130 w 654542"/>
                <a:gd name="connsiteY28" fmla="*/ 614775 h 908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54542" h="908392">
                  <a:moveTo>
                    <a:pt x="240369" y="336939"/>
                  </a:moveTo>
                  <a:cubicBezTo>
                    <a:pt x="220415" y="434281"/>
                    <a:pt x="221098" y="471457"/>
                    <a:pt x="240748" y="495659"/>
                  </a:cubicBezTo>
                  <a:cubicBezTo>
                    <a:pt x="250687" y="507799"/>
                    <a:pt x="265330" y="513565"/>
                    <a:pt x="285284" y="513565"/>
                  </a:cubicBezTo>
                  <a:cubicBezTo>
                    <a:pt x="341352" y="513565"/>
                    <a:pt x="368361" y="479651"/>
                    <a:pt x="396889" y="342857"/>
                  </a:cubicBezTo>
                  <a:cubicBezTo>
                    <a:pt x="417222" y="244833"/>
                    <a:pt x="419422" y="182695"/>
                    <a:pt x="399772" y="158720"/>
                  </a:cubicBezTo>
                  <a:cubicBezTo>
                    <a:pt x="390516" y="147112"/>
                    <a:pt x="376328" y="141422"/>
                    <a:pt x="357360" y="141422"/>
                  </a:cubicBezTo>
                  <a:cubicBezTo>
                    <a:pt x="299623" y="141422"/>
                    <a:pt x="268593" y="200221"/>
                    <a:pt x="240445" y="337015"/>
                  </a:cubicBezTo>
                  <a:moveTo>
                    <a:pt x="58130" y="614700"/>
                  </a:moveTo>
                  <a:cubicBezTo>
                    <a:pt x="18146" y="565612"/>
                    <a:pt x="10332" y="488679"/>
                    <a:pt x="37797" y="351430"/>
                  </a:cubicBezTo>
                  <a:cubicBezTo>
                    <a:pt x="98037" y="52730"/>
                    <a:pt x="211387" y="0"/>
                    <a:pt x="310093" y="0"/>
                  </a:cubicBezTo>
                  <a:cubicBezTo>
                    <a:pt x="357133" y="0"/>
                    <a:pt x="427768" y="17374"/>
                    <a:pt x="436341" y="99845"/>
                  </a:cubicBezTo>
                  <a:lnTo>
                    <a:pt x="437403" y="112667"/>
                  </a:lnTo>
                  <a:lnTo>
                    <a:pt x="451363" y="112667"/>
                  </a:lnTo>
                  <a:cubicBezTo>
                    <a:pt x="451363" y="112667"/>
                    <a:pt x="467372" y="35052"/>
                    <a:pt x="470937" y="17905"/>
                  </a:cubicBezTo>
                  <a:lnTo>
                    <a:pt x="654543" y="17905"/>
                  </a:lnTo>
                  <a:cubicBezTo>
                    <a:pt x="647790" y="50150"/>
                    <a:pt x="518053" y="673575"/>
                    <a:pt x="518053" y="673575"/>
                  </a:cubicBezTo>
                  <a:cubicBezTo>
                    <a:pt x="485581" y="830322"/>
                    <a:pt x="385053" y="908393"/>
                    <a:pt x="200689" y="908393"/>
                  </a:cubicBezTo>
                  <a:cubicBezTo>
                    <a:pt x="29527" y="908393"/>
                    <a:pt x="4262" y="807561"/>
                    <a:pt x="317" y="776379"/>
                  </a:cubicBezTo>
                  <a:cubicBezTo>
                    <a:pt x="-1125" y="764543"/>
                    <a:pt x="2821" y="729491"/>
                    <a:pt x="2821" y="729491"/>
                  </a:cubicBezTo>
                  <a:lnTo>
                    <a:pt x="181798" y="729491"/>
                  </a:lnTo>
                  <a:lnTo>
                    <a:pt x="181798" y="729643"/>
                  </a:lnTo>
                  <a:cubicBezTo>
                    <a:pt x="181798" y="745651"/>
                    <a:pt x="182860" y="769095"/>
                    <a:pt x="188247" y="775696"/>
                  </a:cubicBezTo>
                  <a:cubicBezTo>
                    <a:pt x="195682" y="784800"/>
                    <a:pt x="201751" y="795574"/>
                    <a:pt x="230278" y="795574"/>
                  </a:cubicBezTo>
                  <a:cubicBezTo>
                    <a:pt x="267758" y="795574"/>
                    <a:pt x="303796" y="784573"/>
                    <a:pt x="321626" y="699598"/>
                  </a:cubicBezTo>
                  <a:lnTo>
                    <a:pt x="351898" y="552562"/>
                  </a:lnTo>
                  <a:lnTo>
                    <a:pt x="337255" y="552562"/>
                  </a:lnTo>
                  <a:lnTo>
                    <a:pt x="333006" y="559466"/>
                  </a:lnTo>
                  <a:cubicBezTo>
                    <a:pt x="296589" y="622894"/>
                    <a:pt x="228533" y="654911"/>
                    <a:pt x="156533" y="654911"/>
                  </a:cubicBezTo>
                  <a:cubicBezTo>
                    <a:pt x="112301" y="654911"/>
                    <a:pt x="79904" y="641785"/>
                    <a:pt x="58130" y="614775"/>
                  </a:cubicBezTo>
                  <a:close/>
                </a:path>
              </a:pathLst>
            </a:custGeom>
            <a:solidFill>
              <a:schemeClr val="tx1"/>
            </a:solidFill>
            <a:ln w="7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5FDB249-743A-7B26-DF7E-4F9984544514}"/>
                </a:ext>
              </a:extLst>
            </p:cNvPr>
            <p:cNvSpPr/>
            <p:nvPr userDrawn="1"/>
          </p:nvSpPr>
          <p:spPr>
            <a:xfrm>
              <a:off x="5542799" y="3190708"/>
              <a:ext cx="522667" cy="673574"/>
            </a:xfrm>
            <a:custGeom>
              <a:avLst/>
              <a:gdLst>
                <a:gd name="connsiteX0" fmla="*/ 503472 w 522667"/>
                <a:gd name="connsiteY0" fmla="*/ 0 h 673574"/>
                <a:gd name="connsiteX1" fmla="*/ 323054 w 522667"/>
                <a:gd name="connsiteY1" fmla="*/ 118964 h 673574"/>
                <a:gd name="connsiteX2" fmla="*/ 319185 w 522667"/>
                <a:gd name="connsiteY2" fmla="*/ 126475 h 673574"/>
                <a:gd name="connsiteX3" fmla="*/ 304542 w 522667"/>
                <a:gd name="connsiteY3" fmla="*/ 126475 h 673574"/>
                <a:gd name="connsiteX4" fmla="*/ 326999 w 522667"/>
                <a:gd name="connsiteY4" fmla="*/ 17905 h 673574"/>
                <a:gd name="connsiteX5" fmla="*/ 309853 w 522667"/>
                <a:gd name="connsiteY5" fmla="*/ 17905 h 673574"/>
                <a:gd name="connsiteX6" fmla="*/ 309853 w 522667"/>
                <a:gd name="connsiteY6" fmla="*/ 17754 h 673574"/>
                <a:gd name="connsiteX7" fmla="*/ 120861 w 522667"/>
                <a:gd name="connsiteY7" fmla="*/ 17754 h 673574"/>
                <a:gd name="connsiteX8" fmla="*/ 122985 w 522667"/>
                <a:gd name="connsiteY8" fmla="*/ 43929 h 673574"/>
                <a:gd name="connsiteX9" fmla="*/ 114791 w 522667"/>
                <a:gd name="connsiteY9" fmla="*/ 118433 h 673574"/>
                <a:gd name="connsiteX10" fmla="*/ 0 w 522667"/>
                <a:gd name="connsiteY10" fmla="*/ 673575 h 673574"/>
                <a:gd name="connsiteX11" fmla="*/ 198931 w 522667"/>
                <a:gd name="connsiteY11" fmla="*/ 673575 h 673574"/>
                <a:gd name="connsiteX12" fmla="*/ 273435 w 522667"/>
                <a:gd name="connsiteY12" fmla="*/ 311826 h 673574"/>
                <a:gd name="connsiteX13" fmla="*/ 439893 w 522667"/>
                <a:gd name="connsiteY13" fmla="*/ 179433 h 673574"/>
                <a:gd name="connsiteX14" fmla="*/ 484808 w 522667"/>
                <a:gd name="connsiteY14" fmla="*/ 182316 h 673574"/>
                <a:gd name="connsiteX15" fmla="*/ 522667 w 522667"/>
                <a:gd name="connsiteY15" fmla="*/ 0 h 673574"/>
                <a:gd name="connsiteX16" fmla="*/ 503397 w 522667"/>
                <a:gd name="connsiteY16" fmla="*/ 0 h 673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22667" h="673574">
                  <a:moveTo>
                    <a:pt x="503472" y="0"/>
                  </a:moveTo>
                  <a:cubicBezTo>
                    <a:pt x="438224" y="0"/>
                    <a:pt x="360837" y="45750"/>
                    <a:pt x="323054" y="118964"/>
                  </a:cubicBezTo>
                  <a:lnTo>
                    <a:pt x="319185" y="126475"/>
                  </a:lnTo>
                  <a:lnTo>
                    <a:pt x="304542" y="126475"/>
                  </a:lnTo>
                  <a:cubicBezTo>
                    <a:pt x="304542" y="126475"/>
                    <a:pt x="321992" y="41956"/>
                    <a:pt x="326999" y="17905"/>
                  </a:cubicBezTo>
                  <a:lnTo>
                    <a:pt x="309853" y="17905"/>
                  </a:lnTo>
                  <a:lnTo>
                    <a:pt x="309853" y="17754"/>
                  </a:lnTo>
                  <a:lnTo>
                    <a:pt x="120861" y="17754"/>
                  </a:lnTo>
                  <a:cubicBezTo>
                    <a:pt x="121923" y="26023"/>
                    <a:pt x="122985" y="34673"/>
                    <a:pt x="122985" y="43929"/>
                  </a:cubicBezTo>
                  <a:cubicBezTo>
                    <a:pt x="122985" y="65021"/>
                    <a:pt x="120102" y="89223"/>
                    <a:pt x="114791" y="118433"/>
                  </a:cubicBezTo>
                  <a:cubicBezTo>
                    <a:pt x="78070" y="296500"/>
                    <a:pt x="4931" y="649524"/>
                    <a:pt x="0" y="673575"/>
                  </a:cubicBezTo>
                  <a:lnTo>
                    <a:pt x="198931" y="673575"/>
                  </a:lnTo>
                  <a:cubicBezTo>
                    <a:pt x="211373" y="612044"/>
                    <a:pt x="273435" y="311826"/>
                    <a:pt x="273435" y="311826"/>
                  </a:cubicBezTo>
                  <a:cubicBezTo>
                    <a:pt x="292327" y="221465"/>
                    <a:pt x="345056" y="179433"/>
                    <a:pt x="439893" y="179433"/>
                  </a:cubicBezTo>
                  <a:cubicBezTo>
                    <a:pt x="456281" y="179433"/>
                    <a:pt x="470924" y="180343"/>
                    <a:pt x="484808" y="182316"/>
                  </a:cubicBezTo>
                  <a:cubicBezTo>
                    <a:pt x="489512" y="161072"/>
                    <a:pt x="517281" y="26858"/>
                    <a:pt x="522667" y="0"/>
                  </a:cubicBezTo>
                  <a:lnTo>
                    <a:pt x="503397" y="0"/>
                  </a:lnTo>
                </a:path>
              </a:pathLst>
            </a:custGeom>
            <a:solidFill>
              <a:schemeClr val="tx1"/>
            </a:solidFill>
            <a:ln w="7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6009392-EC42-9B83-AA54-E4AFCE4B15F2}"/>
                </a:ext>
              </a:extLst>
            </p:cNvPr>
            <p:cNvSpPr/>
            <p:nvPr userDrawn="1"/>
          </p:nvSpPr>
          <p:spPr>
            <a:xfrm>
              <a:off x="4953743" y="3190632"/>
              <a:ext cx="607265" cy="691404"/>
            </a:xfrm>
            <a:custGeom>
              <a:avLst/>
              <a:gdLst>
                <a:gd name="connsiteX0" fmla="*/ 386636 w 607265"/>
                <a:gd name="connsiteY0" fmla="*/ 343767 h 691404"/>
                <a:gd name="connsiteX1" fmla="*/ 375635 w 607265"/>
                <a:gd name="connsiteY1" fmla="*/ 350065 h 691404"/>
                <a:gd name="connsiteX2" fmla="*/ 320705 w 607265"/>
                <a:gd name="connsiteY2" fmla="*/ 363190 h 691404"/>
                <a:gd name="connsiteX3" fmla="*/ 278294 w 607265"/>
                <a:gd name="connsiteY3" fmla="*/ 376543 h 691404"/>
                <a:gd name="connsiteX4" fmla="*/ 204851 w 607265"/>
                <a:gd name="connsiteY4" fmla="*/ 475023 h 691404"/>
                <a:gd name="connsiteX5" fmla="*/ 215928 w 607265"/>
                <a:gd name="connsiteY5" fmla="*/ 547479 h 691404"/>
                <a:gd name="connsiteX6" fmla="*/ 259098 w 607265"/>
                <a:gd name="connsiteY6" fmla="*/ 566522 h 691404"/>
                <a:gd name="connsiteX7" fmla="*/ 366758 w 607265"/>
                <a:gd name="connsiteY7" fmla="*/ 442930 h 691404"/>
                <a:gd name="connsiteX8" fmla="*/ 387091 w 607265"/>
                <a:gd name="connsiteY8" fmla="*/ 343767 h 691404"/>
                <a:gd name="connsiteX9" fmla="*/ 386712 w 607265"/>
                <a:gd name="connsiteY9" fmla="*/ 343767 h 691404"/>
                <a:gd name="connsiteX10" fmla="*/ 388760 w 607265"/>
                <a:gd name="connsiteY10" fmla="*/ 76 h 691404"/>
                <a:gd name="connsiteX11" fmla="*/ 581621 w 607265"/>
                <a:gd name="connsiteY11" fmla="*/ 55765 h 691404"/>
                <a:gd name="connsiteX12" fmla="*/ 607265 w 607265"/>
                <a:gd name="connsiteY12" fmla="*/ 138387 h 691404"/>
                <a:gd name="connsiteX13" fmla="*/ 599754 w 607265"/>
                <a:gd name="connsiteY13" fmla="*/ 203180 h 691404"/>
                <a:gd name="connsiteX14" fmla="*/ 530637 w 607265"/>
                <a:gd name="connsiteY14" fmla="*/ 536933 h 691404"/>
                <a:gd name="connsiteX15" fmla="*/ 515690 w 607265"/>
                <a:gd name="connsiteY15" fmla="*/ 647703 h 691404"/>
                <a:gd name="connsiteX16" fmla="*/ 517815 w 607265"/>
                <a:gd name="connsiteY16" fmla="*/ 673651 h 691404"/>
                <a:gd name="connsiteX17" fmla="*/ 328823 w 607265"/>
                <a:gd name="connsiteY17" fmla="*/ 673651 h 691404"/>
                <a:gd name="connsiteX18" fmla="*/ 328444 w 607265"/>
                <a:gd name="connsiteY18" fmla="*/ 667657 h 691404"/>
                <a:gd name="connsiteX19" fmla="*/ 330568 w 607265"/>
                <a:gd name="connsiteY19" fmla="*/ 623956 h 691404"/>
                <a:gd name="connsiteX20" fmla="*/ 332692 w 607265"/>
                <a:gd name="connsiteY20" fmla="*/ 596643 h 691404"/>
                <a:gd name="connsiteX21" fmla="*/ 321995 w 607265"/>
                <a:gd name="connsiteY21" fmla="*/ 596643 h 691404"/>
                <a:gd name="connsiteX22" fmla="*/ 318049 w 607265"/>
                <a:gd name="connsiteY22" fmla="*/ 603016 h 691404"/>
                <a:gd name="connsiteX23" fmla="*/ 140817 w 607265"/>
                <a:gd name="connsiteY23" fmla="*/ 691404 h 691404"/>
                <a:gd name="connsiteX24" fmla="*/ 24281 w 607265"/>
                <a:gd name="connsiteY24" fmla="*/ 649600 h 691404"/>
                <a:gd name="connsiteX25" fmla="*/ 6831 w 607265"/>
                <a:gd name="connsiteY25" fmla="*/ 507419 h 691404"/>
                <a:gd name="connsiteX26" fmla="*/ 231406 w 607265"/>
                <a:gd name="connsiteY26" fmla="*/ 298245 h 691404"/>
                <a:gd name="connsiteX27" fmla="*/ 325485 w 607265"/>
                <a:gd name="connsiteY27" fmla="*/ 276698 h 691404"/>
                <a:gd name="connsiteX28" fmla="*/ 418577 w 607265"/>
                <a:gd name="connsiteY28" fmla="*/ 191344 h 691404"/>
                <a:gd name="connsiteX29" fmla="*/ 409700 w 607265"/>
                <a:gd name="connsiteY29" fmla="*/ 130421 h 691404"/>
                <a:gd name="connsiteX30" fmla="*/ 359778 w 607265"/>
                <a:gd name="connsiteY30" fmla="*/ 111226 h 691404"/>
                <a:gd name="connsiteX31" fmla="*/ 265623 w 607265"/>
                <a:gd name="connsiteY31" fmla="*/ 202118 h 691404"/>
                <a:gd name="connsiteX32" fmla="*/ 97040 w 607265"/>
                <a:gd name="connsiteY32" fmla="*/ 202118 h 691404"/>
                <a:gd name="connsiteX33" fmla="*/ 388684 w 607265"/>
                <a:gd name="connsiteY33" fmla="*/ 0 h 691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07265" h="691404">
                  <a:moveTo>
                    <a:pt x="386636" y="343767"/>
                  </a:moveTo>
                  <a:cubicBezTo>
                    <a:pt x="386636" y="343767"/>
                    <a:pt x="382766" y="347182"/>
                    <a:pt x="375635" y="350065"/>
                  </a:cubicBezTo>
                  <a:cubicBezTo>
                    <a:pt x="363495" y="354769"/>
                    <a:pt x="337093" y="359017"/>
                    <a:pt x="320705" y="363190"/>
                  </a:cubicBezTo>
                  <a:cubicBezTo>
                    <a:pt x="307883" y="366377"/>
                    <a:pt x="293619" y="369943"/>
                    <a:pt x="278294" y="376543"/>
                  </a:cubicBezTo>
                  <a:cubicBezTo>
                    <a:pt x="236944" y="393918"/>
                    <a:pt x="215853" y="422521"/>
                    <a:pt x="204851" y="475023"/>
                  </a:cubicBezTo>
                  <a:cubicBezTo>
                    <a:pt x="198478" y="505674"/>
                    <a:pt x="202424" y="530863"/>
                    <a:pt x="215928" y="547479"/>
                  </a:cubicBezTo>
                  <a:cubicBezTo>
                    <a:pt x="225943" y="559997"/>
                    <a:pt x="240890" y="566522"/>
                    <a:pt x="259098" y="566522"/>
                  </a:cubicBezTo>
                  <a:cubicBezTo>
                    <a:pt x="332540" y="566522"/>
                    <a:pt x="355681" y="496039"/>
                    <a:pt x="366758" y="442930"/>
                  </a:cubicBezTo>
                  <a:lnTo>
                    <a:pt x="387091" y="343767"/>
                  </a:lnTo>
                  <a:lnTo>
                    <a:pt x="386712" y="343767"/>
                  </a:lnTo>
                  <a:moveTo>
                    <a:pt x="388760" y="76"/>
                  </a:moveTo>
                  <a:cubicBezTo>
                    <a:pt x="489667" y="76"/>
                    <a:pt x="550970" y="17754"/>
                    <a:pt x="581621" y="55765"/>
                  </a:cubicBezTo>
                  <a:cubicBezTo>
                    <a:pt x="598388" y="76325"/>
                    <a:pt x="606962" y="103866"/>
                    <a:pt x="607265" y="138387"/>
                  </a:cubicBezTo>
                  <a:cubicBezTo>
                    <a:pt x="607265" y="157810"/>
                    <a:pt x="604762" y="179205"/>
                    <a:pt x="599754" y="203180"/>
                  </a:cubicBezTo>
                  <a:lnTo>
                    <a:pt x="530637" y="536933"/>
                  </a:lnTo>
                  <a:cubicBezTo>
                    <a:pt x="521381" y="583138"/>
                    <a:pt x="515311" y="618341"/>
                    <a:pt x="515690" y="647703"/>
                  </a:cubicBezTo>
                  <a:cubicBezTo>
                    <a:pt x="515690" y="657035"/>
                    <a:pt x="516373" y="665608"/>
                    <a:pt x="517815" y="673651"/>
                  </a:cubicBezTo>
                  <a:lnTo>
                    <a:pt x="328823" y="673651"/>
                  </a:lnTo>
                  <a:cubicBezTo>
                    <a:pt x="328823" y="671678"/>
                    <a:pt x="328444" y="669630"/>
                    <a:pt x="328444" y="667657"/>
                  </a:cubicBezTo>
                  <a:cubicBezTo>
                    <a:pt x="328444" y="653697"/>
                    <a:pt x="329506" y="639130"/>
                    <a:pt x="330568" y="623956"/>
                  </a:cubicBezTo>
                  <a:lnTo>
                    <a:pt x="332692" y="596643"/>
                  </a:lnTo>
                  <a:lnTo>
                    <a:pt x="321995" y="596643"/>
                  </a:lnTo>
                  <a:lnTo>
                    <a:pt x="318049" y="603016"/>
                  </a:lnTo>
                  <a:cubicBezTo>
                    <a:pt x="283832" y="657718"/>
                    <a:pt x="206824" y="691404"/>
                    <a:pt x="140817" y="691404"/>
                  </a:cubicBezTo>
                  <a:cubicBezTo>
                    <a:pt x="86267" y="691404"/>
                    <a:pt x="47042" y="677444"/>
                    <a:pt x="24281" y="649600"/>
                  </a:cubicBezTo>
                  <a:cubicBezTo>
                    <a:pt x="-377" y="619100"/>
                    <a:pt x="-6370" y="571150"/>
                    <a:pt x="6831" y="507419"/>
                  </a:cubicBezTo>
                  <a:cubicBezTo>
                    <a:pt x="32475" y="382841"/>
                    <a:pt x="89226" y="330187"/>
                    <a:pt x="231406" y="298245"/>
                  </a:cubicBezTo>
                  <a:lnTo>
                    <a:pt x="325485" y="276698"/>
                  </a:lnTo>
                  <a:cubicBezTo>
                    <a:pt x="381477" y="264407"/>
                    <a:pt x="408562" y="239750"/>
                    <a:pt x="418577" y="191344"/>
                  </a:cubicBezTo>
                  <a:cubicBezTo>
                    <a:pt x="423964" y="164866"/>
                    <a:pt x="421081" y="144457"/>
                    <a:pt x="409700" y="130421"/>
                  </a:cubicBezTo>
                  <a:cubicBezTo>
                    <a:pt x="399382" y="117599"/>
                    <a:pt x="382235" y="111226"/>
                    <a:pt x="359778" y="111226"/>
                  </a:cubicBezTo>
                  <a:cubicBezTo>
                    <a:pt x="309173" y="111226"/>
                    <a:pt x="282390" y="137173"/>
                    <a:pt x="265623" y="202118"/>
                  </a:cubicBezTo>
                  <a:lnTo>
                    <a:pt x="97040" y="202118"/>
                  </a:lnTo>
                  <a:cubicBezTo>
                    <a:pt x="142335" y="26858"/>
                    <a:pt x="298096" y="0"/>
                    <a:pt x="388684" y="0"/>
                  </a:cubicBezTo>
                  <a:close/>
                </a:path>
              </a:pathLst>
            </a:custGeom>
            <a:solidFill>
              <a:schemeClr val="tx1"/>
            </a:solidFill>
            <a:ln w="7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AA2EB74-D1AF-8FC6-9AE4-DBC218F0F502}"/>
                </a:ext>
              </a:extLst>
            </p:cNvPr>
            <p:cNvSpPr/>
            <p:nvPr userDrawn="1"/>
          </p:nvSpPr>
          <p:spPr>
            <a:xfrm>
              <a:off x="4341119" y="2985783"/>
              <a:ext cx="665508" cy="909075"/>
            </a:xfrm>
            <a:custGeom>
              <a:avLst/>
              <a:gdLst>
                <a:gd name="connsiteX0" fmla="*/ 38975 w 665508"/>
                <a:gd name="connsiteY0" fmla="*/ 844434 h 909075"/>
                <a:gd name="connsiteX1" fmla="*/ 31539 w 665508"/>
                <a:gd name="connsiteY1" fmla="*/ 457345 h 909075"/>
                <a:gd name="connsiteX2" fmla="*/ 436912 w 665508"/>
                <a:gd name="connsiteY2" fmla="*/ 0 h 909075"/>
                <a:gd name="connsiteX3" fmla="*/ 630532 w 665508"/>
                <a:gd name="connsiteY3" fmla="*/ 65779 h 909075"/>
                <a:gd name="connsiteX4" fmla="*/ 665508 w 665508"/>
                <a:gd name="connsiteY4" fmla="*/ 180950 h 909075"/>
                <a:gd name="connsiteX5" fmla="*/ 655873 w 665508"/>
                <a:gd name="connsiteY5" fmla="*/ 268504 h 909075"/>
                <a:gd name="connsiteX6" fmla="*/ 646237 w 665508"/>
                <a:gd name="connsiteY6" fmla="*/ 314254 h 909075"/>
                <a:gd name="connsiteX7" fmla="*/ 450569 w 665508"/>
                <a:gd name="connsiteY7" fmla="*/ 314254 h 909075"/>
                <a:gd name="connsiteX8" fmla="*/ 464832 w 665508"/>
                <a:gd name="connsiteY8" fmla="*/ 200449 h 909075"/>
                <a:gd name="connsiteX9" fmla="*/ 455197 w 665508"/>
                <a:gd name="connsiteY9" fmla="*/ 153106 h 909075"/>
                <a:gd name="connsiteX10" fmla="*/ 411040 w 665508"/>
                <a:gd name="connsiteY10" fmla="*/ 131179 h 909075"/>
                <a:gd name="connsiteX11" fmla="*/ 246630 w 665508"/>
                <a:gd name="connsiteY11" fmla="*/ 451731 h 909075"/>
                <a:gd name="connsiteX12" fmla="*/ 224173 w 665508"/>
                <a:gd name="connsiteY12" fmla="*/ 757639 h 909075"/>
                <a:gd name="connsiteX13" fmla="*/ 275840 w 665508"/>
                <a:gd name="connsiteY13" fmla="*/ 777896 h 909075"/>
                <a:gd name="connsiteX14" fmla="*/ 405274 w 665508"/>
                <a:gd name="connsiteY14" fmla="*/ 556962 h 909075"/>
                <a:gd name="connsiteX15" fmla="*/ 602384 w 665508"/>
                <a:gd name="connsiteY15" fmla="*/ 556962 h 909075"/>
                <a:gd name="connsiteX16" fmla="*/ 592066 w 665508"/>
                <a:gd name="connsiteY16" fmla="*/ 607037 h 909075"/>
                <a:gd name="connsiteX17" fmla="*/ 243065 w 665508"/>
                <a:gd name="connsiteY17" fmla="*/ 909076 h 909075"/>
                <a:gd name="connsiteX18" fmla="*/ 39126 w 665508"/>
                <a:gd name="connsiteY18" fmla="*/ 844434 h 90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5508" h="909075">
                  <a:moveTo>
                    <a:pt x="38975" y="844434"/>
                  </a:moveTo>
                  <a:cubicBezTo>
                    <a:pt x="-10568" y="783435"/>
                    <a:pt x="-12693" y="671375"/>
                    <a:pt x="31539" y="457345"/>
                  </a:cubicBezTo>
                  <a:cubicBezTo>
                    <a:pt x="102478" y="115550"/>
                    <a:pt x="204447" y="0"/>
                    <a:pt x="436912" y="0"/>
                  </a:cubicBezTo>
                  <a:cubicBezTo>
                    <a:pt x="529625" y="0"/>
                    <a:pt x="594797" y="22230"/>
                    <a:pt x="630532" y="65779"/>
                  </a:cubicBezTo>
                  <a:cubicBezTo>
                    <a:pt x="653369" y="94155"/>
                    <a:pt x="665129" y="132621"/>
                    <a:pt x="665508" y="180950"/>
                  </a:cubicBezTo>
                  <a:cubicBezTo>
                    <a:pt x="665508" y="207277"/>
                    <a:pt x="662246" y="236411"/>
                    <a:pt x="655873" y="268504"/>
                  </a:cubicBezTo>
                  <a:cubicBezTo>
                    <a:pt x="655873" y="268504"/>
                    <a:pt x="649803" y="297714"/>
                    <a:pt x="646237" y="314254"/>
                  </a:cubicBezTo>
                  <a:lnTo>
                    <a:pt x="450569" y="314254"/>
                  </a:lnTo>
                  <a:cubicBezTo>
                    <a:pt x="450569" y="314254"/>
                    <a:pt x="465212" y="221010"/>
                    <a:pt x="464832" y="200449"/>
                  </a:cubicBezTo>
                  <a:cubicBezTo>
                    <a:pt x="464832" y="177157"/>
                    <a:pt x="463770" y="164714"/>
                    <a:pt x="455197" y="153106"/>
                  </a:cubicBezTo>
                  <a:cubicBezTo>
                    <a:pt x="445941" y="140891"/>
                    <a:pt x="432436" y="131179"/>
                    <a:pt x="411040" y="131179"/>
                  </a:cubicBezTo>
                  <a:cubicBezTo>
                    <a:pt x="324397" y="131179"/>
                    <a:pt x="295870" y="213574"/>
                    <a:pt x="246630" y="451731"/>
                  </a:cubicBezTo>
                  <a:cubicBezTo>
                    <a:pt x="208544" y="636550"/>
                    <a:pt x="194584" y="721449"/>
                    <a:pt x="224173" y="757639"/>
                  </a:cubicBezTo>
                  <a:cubicBezTo>
                    <a:pt x="235553" y="771371"/>
                    <a:pt x="252321" y="777896"/>
                    <a:pt x="275840" y="777896"/>
                  </a:cubicBezTo>
                  <a:cubicBezTo>
                    <a:pt x="343972" y="777896"/>
                    <a:pt x="371057" y="719552"/>
                    <a:pt x="405274" y="556962"/>
                  </a:cubicBezTo>
                  <a:lnTo>
                    <a:pt x="602384" y="556962"/>
                  </a:lnTo>
                  <a:cubicBezTo>
                    <a:pt x="598439" y="575854"/>
                    <a:pt x="592066" y="607037"/>
                    <a:pt x="592066" y="607037"/>
                  </a:cubicBezTo>
                  <a:cubicBezTo>
                    <a:pt x="550717" y="807410"/>
                    <a:pt x="433119" y="909076"/>
                    <a:pt x="243065" y="909076"/>
                  </a:cubicBezTo>
                  <a:cubicBezTo>
                    <a:pt x="139957" y="909076"/>
                    <a:pt x="75089" y="888363"/>
                    <a:pt x="39126" y="844434"/>
                  </a:cubicBezTo>
                </a:path>
              </a:pathLst>
            </a:custGeom>
            <a:solidFill>
              <a:schemeClr val="tx1"/>
            </a:solidFill>
            <a:ln w="7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BCB89AC-81B1-89C2-8243-AC0228498D4C}"/>
                </a:ext>
              </a:extLst>
            </p:cNvPr>
            <p:cNvSpPr/>
            <p:nvPr userDrawn="1"/>
          </p:nvSpPr>
          <p:spPr>
            <a:xfrm>
              <a:off x="5474744" y="2569059"/>
              <a:ext cx="1477368" cy="580830"/>
            </a:xfrm>
            <a:custGeom>
              <a:avLst/>
              <a:gdLst>
                <a:gd name="connsiteX0" fmla="*/ 1476959 w 1477368"/>
                <a:gd name="connsiteY0" fmla="*/ 562243 h 580830"/>
                <a:gd name="connsiteX1" fmla="*/ 1253370 w 1477368"/>
                <a:gd name="connsiteY1" fmla="*/ 559815 h 580830"/>
                <a:gd name="connsiteX2" fmla="*/ 759988 w 1477368"/>
                <a:gd name="connsiteY2" fmla="*/ 336984 h 580830"/>
                <a:gd name="connsiteX3" fmla="*/ 398089 w 1477368"/>
                <a:gd name="connsiteY3" fmla="*/ 253224 h 580830"/>
                <a:gd name="connsiteX4" fmla="*/ 54247 w 1477368"/>
                <a:gd name="connsiteY4" fmla="*/ 580831 h 580830"/>
                <a:gd name="connsiteX5" fmla="*/ 0 w 1477368"/>
                <a:gd name="connsiteY5" fmla="*/ 561181 h 580830"/>
                <a:gd name="connsiteX6" fmla="*/ 652633 w 1477368"/>
                <a:gd name="connsiteY6" fmla="*/ 15447 h 580830"/>
                <a:gd name="connsiteX7" fmla="*/ 1476959 w 1477368"/>
                <a:gd name="connsiteY7" fmla="*/ 562243 h 5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77368" h="580830">
                  <a:moveTo>
                    <a:pt x="1476959" y="562243"/>
                  </a:moveTo>
                  <a:cubicBezTo>
                    <a:pt x="1476959" y="562243"/>
                    <a:pt x="1345021" y="572485"/>
                    <a:pt x="1253370" y="559815"/>
                  </a:cubicBezTo>
                  <a:cubicBezTo>
                    <a:pt x="1042680" y="530833"/>
                    <a:pt x="846632" y="385390"/>
                    <a:pt x="759988" y="336984"/>
                  </a:cubicBezTo>
                  <a:cubicBezTo>
                    <a:pt x="571679" y="231980"/>
                    <a:pt x="495430" y="225683"/>
                    <a:pt x="398089" y="253224"/>
                  </a:cubicBezTo>
                  <a:cubicBezTo>
                    <a:pt x="238307" y="296697"/>
                    <a:pt x="144380" y="427953"/>
                    <a:pt x="54247" y="580831"/>
                  </a:cubicBezTo>
                  <a:cubicBezTo>
                    <a:pt x="37025" y="572409"/>
                    <a:pt x="18740" y="565885"/>
                    <a:pt x="0" y="561181"/>
                  </a:cubicBezTo>
                  <a:cubicBezTo>
                    <a:pt x="51592" y="451624"/>
                    <a:pt x="247715" y="99283"/>
                    <a:pt x="652633" y="15447"/>
                  </a:cubicBezTo>
                  <a:cubicBezTo>
                    <a:pt x="1058081" y="-68693"/>
                    <a:pt x="1492588" y="201784"/>
                    <a:pt x="1476959" y="562243"/>
                  </a:cubicBezTo>
                  <a:close/>
                </a:path>
              </a:pathLst>
            </a:custGeom>
            <a:solidFill>
              <a:schemeClr val="accent1"/>
            </a:solidFill>
            <a:ln w="7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986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i Green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20A16C2-C9AF-C286-4639-BECA0BCDA9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"/>
            <a:ext cx="12192000" cy="6791796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4D2046D-C703-36E5-58D1-2CC9C299F2E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01428" y="457085"/>
            <a:ext cx="1057172" cy="494326"/>
          </a:xfrm>
          <a:prstGeom prst="rect">
            <a:avLst/>
          </a:prstGeom>
        </p:spPr>
      </p:pic>
      <p:sp>
        <p:nvSpPr>
          <p:cNvPr id="4" name="Title 28">
            <a:extLst>
              <a:ext uri="{FF2B5EF4-FFF2-40B4-BE49-F238E27FC236}">
                <a16:creationId xmlns:a16="http://schemas.microsoft.com/office/drawing/2014/main" id="{64774862-0BFE-45EE-A299-63CB32804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54767"/>
            <a:ext cx="8661400" cy="1106409"/>
          </a:xfrm>
          <a:prstGeom prst="rect">
            <a:avLst/>
          </a:prstGeom>
        </p:spPr>
        <p:txBody>
          <a:bodyPr lIns="0" rIns="0" anchor="b"/>
          <a:lstStyle>
            <a:lvl1pPr algn="l">
              <a:lnSpc>
                <a:spcPct val="77000"/>
              </a:lnSpc>
              <a:defRPr sz="6000" baseline="0"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Text Placeholder 30">
            <a:extLst>
              <a:ext uri="{FF2B5EF4-FFF2-40B4-BE49-F238E27FC236}">
                <a16:creationId xmlns:a16="http://schemas.microsoft.com/office/drawing/2014/main" id="{B807DCA7-D9D0-42A3-9AC8-D146E89EEA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400" y="5386003"/>
            <a:ext cx="8661400" cy="550346"/>
          </a:xfrm>
          <a:prstGeom prst="rect">
            <a:avLst/>
          </a:prstGeom>
        </p:spPr>
        <p:txBody>
          <a:bodyPr lIns="0" rIns="0" anchor="b"/>
          <a:lstStyle>
            <a:lvl1pPr marL="0" indent="0" algn="l">
              <a:buFontTx/>
              <a:buNone/>
              <a:defRPr sz="18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Use this space to add a date or subtitle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095BF3-8369-0992-6289-7F5DAFB045E4}"/>
              </a:ext>
            </a:extLst>
          </p:cNvPr>
          <p:cNvSpPr txBox="1"/>
          <p:nvPr userDrawn="1"/>
        </p:nvSpPr>
        <p:spPr>
          <a:xfrm>
            <a:off x="533399" y="6115165"/>
            <a:ext cx="8661399" cy="5715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700">
                <a:solidFill>
                  <a:schemeClr val="bg1"/>
                </a:solidFill>
              </a:rPr>
              <a:t>CONFIDENTIAL. This document contains Cargill Confidential information. Disclosure, use or reproduction outside Cargill or inside Cargill, to or by those who do not have a need to know is prohibited.</a:t>
            </a:r>
          </a:p>
          <a:p>
            <a:pPr marL="0" algn="l" defTabSz="457200" rtl="0" eaLnBrk="1" latinLnBrk="0" hangingPunct="1"/>
            <a:r>
              <a:rPr lang="en-US" altLang="en-US" sz="8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</a:t>
            </a:r>
            <a:fld id="{B785AF45-293C-49C4-8B92-E49C42EED982}" type="datetimeyyyy">
              <a:rPr lang="en-US" alt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2026</a:t>
            </a:fld>
            <a:r>
              <a:rPr lang="en-US" altLang="en-US" sz="8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Cargill, Incorporated.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90415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123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Solid Leaf 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379E287-A495-083C-ACEF-963B211754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572452"/>
            <a:ext cx="7872984" cy="1408176"/>
          </a:xfrm>
        </p:spPr>
        <p:txBody>
          <a:bodyPr/>
          <a:lstStyle>
            <a:lvl1pPr>
              <a:lnSpc>
                <a:spcPct val="79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Cover slide, Times </a:t>
            </a:r>
            <a:br>
              <a:rPr lang="en-US" dirty="0"/>
            </a:br>
            <a:r>
              <a:rPr lang="en-US" dirty="0"/>
              <a:t>New Roman 60pt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721D60A-7E10-644C-6B06-1845860472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3032" t="11298" r="24783" b="243"/>
          <a:stretch/>
        </p:blipFill>
        <p:spPr>
          <a:xfrm rot="10800000" flipH="1"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387CFEA2-1B33-A977-2788-786EC3DFFF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3400" y="5924961"/>
            <a:ext cx="1057172" cy="4943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496071-092D-9EDC-D47A-DC98CBF17692}"/>
              </a:ext>
            </a:extLst>
          </p:cNvPr>
          <p:cNvSpPr txBox="1"/>
          <p:nvPr userDrawn="1"/>
        </p:nvSpPr>
        <p:spPr>
          <a:xfrm>
            <a:off x="8458198" y="6286500"/>
            <a:ext cx="373380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ctr" defTabSz="457200" rtl="0" eaLnBrk="1" latinLnBrk="0" hangingPunct="1"/>
            <a:r>
              <a:rPr lang="en-US" altLang="en-US" sz="1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</a:t>
            </a:r>
            <a:r>
              <a:rPr lang="is-IS" altLang="en-US" sz="1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2024</a:t>
            </a:r>
            <a:r>
              <a:rPr lang="en-US" altLang="en-US" sz="1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Cargill, Incorporated. All rights reserved.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A6C7473-9555-1B72-3C03-9BCE57B2BD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2154238"/>
            <a:ext cx="7872984" cy="55880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Subtitle goes here with room for brief description </a:t>
            </a:r>
            <a:br>
              <a:rPr lang="en-US" dirty="0"/>
            </a:br>
            <a:r>
              <a:rPr lang="en-US" dirty="0"/>
              <a:t>and other information, Arial 18pt</a:t>
            </a:r>
          </a:p>
        </p:txBody>
      </p:sp>
    </p:spTree>
    <p:extLst>
      <p:ext uri="{BB962C8B-B14F-4D97-AF65-F5344CB8AC3E}">
        <p14:creationId xmlns:p14="http://schemas.microsoft.com/office/powerpoint/2010/main" val="42160630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Solid Leaf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0B8FA917-0B03-D3D7-C439-CA2C128279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3032" t="11298" r="24783" b="2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FAC17B9-3FEC-94FE-3B05-C9B855AEE4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3400" y="416185"/>
            <a:ext cx="1057172" cy="4943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DAB2C5B-846C-BF3B-919E-85F8A6F74D14}"/>
              </a:ext>
            </a:extLst>
          </p:cNvPr>
          <p:cNvSpPr txBox="1"/>
          <p:nvPr userDrawn="1"/>
        </p:nvSpPr>
        <p:spPr>
          <a:xfrm>
            <a:off x="8458198" y="6286500"/>
            <a:ext cx="373380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ctr" defTabSz="457200" rtl="0" eaLnBrk="1" latinLnBrk="0" hangingPunct="1"/>
            <a:r>
              <a:rPr lang="en-US" altLang="en-US" sz="1000" kern="120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© </a:t>
            </a:r>
            <a:r>
              <a:rPr lang="is-IS" altLang="en-US" sz="1000" kern="120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2024</a:t>
            </a:r>
            <a:r>
              <a:rPr lang="en-US" altLang="en-US" sz="1000" kern="120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 Cargill, Incorporated. All rights reserved.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24E6248D-0519-F305-D649-A7FEC84E4E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4214006"/>
            <a:ext cx="7699248" cy="1408176"/>
          </a:xfrm>
        </p:spPr>
        <p:txBody>
          <a:bodyPr/>
          <a:lstStyle>
            <a:lvl1pPr>
              <a:lnSpc>
                <a:spcPct val="79000"/>
              </a:lnSpc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Cover slide, Times </a:t>
            </a:r>
            <a:br>
              <a:rPr lang="en-US" dirty="0"/>
            </a:br>
            <a:r>
              <a:rPr lang="en-US" dirty="0"/>
              <a:t>New Roman 60pt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4A8CFB2D-23B4-26B0-F394-FE03B1C34B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5770578"/>
            <a:ext cx="7699248" cy="5588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Subtitle goes here with room for brief description </a:t>
            </a:r>
            <a:br>
              <a:rPr lang="en-US" dirty="0"/>
            </a:br>
            <a:r>
              <a:rPr lang="en-US" dirty="0"/>
              <a:t>and other information, Arial 18pt</a:t>
            </a:r>
          </a:p>
        </p:txBody>
      </p:sp>
    </p:spTree>
    <p:extLst>
      <p:ext uri="{BB962C8B-B14F-4D97-AF65-F5344CB8AC3E}">
        <p14:creationId xmlns:p14="http://schemas.microsoft.com/office/powerpoint/2010/main" val="39636226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Solid Leaf C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C496071-092D-9EDC-D47A-DC98CBF17692}"/>
              </a:ext>
            </a:extLst>
          </p:cNvPr>
          <p:cNvSpPr txBox="1"/>
          <p:nvPr userDrawn="1"/>
        </p:nvSpPr>
        <p:spPr>
          <a:xfrm>
            <a:off x="8458198" y="6286500"/>
            <a:ext cx="373380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ctr" defTabSz="457200" rtl="0" eaLnBrk="1" latinLnBrk="0" hangingPunct="1"/>
            <a:r>
              <a:rPr lang="en-US" altLang="en-US" sz="1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</a:t>
            </a:r>
            <a:r>
              <a:rPr lang="is-IS" altLang="en-US" sz="1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2024</a:t>
            </a:r>
            <a:r>
              <a:rPr lang="en-US" altLang="en-US" sz="1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Cargill, Incorporated. All rights reserved.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726DBAB-B1A8-3325-A297-49805809DD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384" t="5793" r="17440" b="-561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69CC0C9-CE34-B2B5-23E5-1F39FD5E22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3400" y="416185"/>
            <a:ext cx="1057172" cy="494326"/>
          </a:xfrm>
          <a:prstGeom prst="rect">
            <a:avLst/>
          </a:prstGeom>
        </p:spPr>
      </p:pic>
      <p:sp>
        <p:nvSpPr>
          <p:cNvPr id="8" name="Title 5">
            <a:extLst>
              <a:ext uri="{FF2B5EF4-FFF2-40B4-BE49-F238E27FC236}">
                <a16:creationId xmlns:a16="http://schemas.microsoft.com/office/drawing/2014/main" id="{AFBF1E00-0095-0EFD-14F8-75E78C6030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4140200"/>
            <a:ext cx="4724399" cy="2197100"/>
          </a:xfrm>
        </p:spPr>
        <p:txBody>
          <a:bodyPr anchor="b"/>
          <a:lstStyle>
            <a:lvl1pPr>
              <a:lnSpc>
                <a:spcPct val="79000"/>
              </a:lnSpc>
              <a:defRPr sz="60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Cover slide, Times New Roman 60pt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13B8FF20-879E-9E3D-0DDB-4C67537469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91202" y="5303105"/>
            <a:ext cx="3108353" cy="830996"/>
          </a:xfrm>
        </p:spPr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Subtitle goes here with room for brief description and other information, Arial 18pt</a:t>
            </a:r>
          </a:p>
        </p:txBody>
      </p:sp>
    </p:spTree>
    <p:extLst>
      <p:ext uri="{BB962C8B-B14F-4D97-AF65-F5344CB8AC3E}">
        <p14:creationId xmlns:p14="http://schemas.microsoft.com/office/powerpoint/2010/main" val="21349879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Solid Leaf 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C496071-092D-9EDC-D47A-DC98CBF17692}"/>
              </a:ext>
            </a:extLst>
          </p:cNvPr>
          <p:cNvSpPr txBox="1"/>
          <p:nvPr userDrawn="1"/>
        </p:nvSpPr>
        <p:spPr>
          <a:xfrm>
            <a:off x="8458198" y="6286500"/>
            <a:ext cx="373380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ctr" defTabSz="457200" rtl="0" eaLnBrk="1" latinLnBrk="0" hangingPunct="1"/>
            <a:r>
              <a:rPr lang="en-US" altLang="en-US" sz="10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© </a:t>
            </a:r>
            <a:r>
              <a:rPr lang="is-IS" altLang="en-US" sz="10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2024</a:t>
            </a:r>
            <a:r>
              <a:rPr lang="en-US" altLang="en-US" sz="10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 Cargill, Incorporated. All rights reserved.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726DBAB-B1A8-3325-A297-49805809DD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384" t="5793" r="17440" b="-561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Title 5">
            <a:extLst>
              <a:ext uri="{FF2B5EF4-FFF2-40B4-BE49-F238E27FC236}">
                <a16:creationId xmlns:a16="http://schemas.microsoft.com/office/drawing/2014/main" id="{AFBF1E00-0095-0EFD-14F8-75E78C6030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4140200"/>
            <a:ext cx="4724399" cy="2197100"/>
          </a:xfrm>
        </p:spPr>
        <p:txBody>
          <a:bodyPr anchor="b"/>
          <a:lstStyle>
            <a:lvl1pPr>
              <a:lnSpc>
                <a:spcPct val="79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Cover slide, Times New Roman 60pt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13B8FF20-879E-9E3D-0DDB-4C67537469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91202" y="5303104"/>
            <a:ext cx="3108353" cy="843693"/>
          </a:xfrm>
        </p:spPr>
        <p:txBody>
          <a:bodyPr anchor="b"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Subtitle goes here with room for brief description and other information, Arial 18pt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6DB4E02-88BE-1469-541C-9866842976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3400" y="416185"/>
            <a:ext cx="1057172" cy="49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6202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Multiple Color Graphic 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20A16C2-C9AF-C286-4639-BECA0BCDA9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0" y="1"/>
            <a:ext cx="12192000" cy="67917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496071-092D-9EDC-D47A-DC98CBF17692}"/>
              </a:ext>
            </a:extLst>
          </p:cNvPr>
          <p:cNvSpPr txBox="1"/>
          <p:nvPr userDrawn="1"/>
        </p:nvSpPr>
        <p:spPr>
          <a:xfrm>
            <a:off x="8458198" y="6286500"/>
            <a:ext cx="373380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ctr" defTabSz="457200" rtl="0" eaLnBrk="1" latinLnBrk="0" hangingPunct="1"/>
            <a:r>
              <a:rPr lang="en-US" altLang="en-US" sz="1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</a:t>
            </a:r>
            <a:r>
              <a:rPr lang="is-IS" altLang="en-US" sz="1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2024</a:t>
            </a:r>
            <a:r>
              <a:rPr lang="en-US" altLang="en-US" sz="1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Cargill, Incorporated. All rights reserved.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4D2046D-C703-36E5-58D1-2CC9C299F2E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01428" y="457085"/>
            <a:ext cx="1057172" cy="494326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379E287-A495-083C-ACEF-963B211754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704248"/>
            <a:ext cx="5562600" cy="2155066"/>
          </a:xfrm>
        </p:spPr>
        <p:txBody>
          <a:bodyPr anchor="t"/>
          <a:lstStyle>
            <a:lvl1pPr>
              <a:lnSpc>
                <a:spcPct val="79000"/>
              </a:lnSpc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Cover slide, Times New Roman 60pt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A6C7473-9555-1B72-3C03-9BCE57B2BD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53943" y="5599754"/>
            <a:ext cx="4604657" cy="553998"/>
          </a:xfrm>
        </p:spPr>
        <p:txBody>
          <a:bodyPr anchor="b"/>
          <a:lstStyle>
            <a:lvl1pPr algn="r"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Subtitle goes here with room for brief description and other information, Arial 18pt</a:t>
            </a:r>
          </a:p>
        </p:txBody>
      </p:sp>
    </p:spTree>
    <p:extLst>
      <p:ext uri="{BB962C8B-B14F-4D97-AF65-F5344CB8AC3E}">
        <p14:creationId xmlns:p14="http://schemas.microsoft.com/office/powerpoint/2010/main" val="24987505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Multiple Color Graphic B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5DD502D4-4CA4-6753-B9A1-6B4B3A87CA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"/>
            <a:ext cx="12192000" cy="67917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496071-092D-9EDC-D47A-DC98CBF17692}"/>
              </a:ext>
            </a:extLst>
          </p:cNvPr>
          <p:cNvSpPr txBox="1"/>
          <p:nvPr userDrawn="1"/>
        </p:nvSpPr>
        <p:spPr>
          <a:xfrm>
            <a:off x="8458198" y="6286500"/>
            <a:ext cx="373380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ctr" defTabSz="457200" rtl="0" eaLnBrk="1" latinLnBrk="0" hangingPunct="1"/>
            <a:r>
              <a:rPr lang="en-US" altLang="en-US" sz="1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</a:t>
            </a:r>
            <a:r>
              <a:rPr lang="is-IS" altLang="en-US" sz="1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2024</a:t>
            </a:r>
            <a:r>
              <a:rPr lang="en-US" altLang="en-US" sz="1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Cargill, Incorporated. All rights reserved.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379E287-A495-083C-ACEF-963B211754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704248"/>
            <a:ext cx="5562600" cy="2155066"/>
          </a:xfrm>
        </p:spPr>
        <p:txBody>
          <a:bodyPr anchor="t"/>
          <a:lstStyle>
            <a:lvl1pPr algn="r">
              <a:lnSpc>
                <a:spcPct val="79000"/>
              </a:lnSpc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Cover slide, Times New Roman 60pt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A6C7473-9555-1B72-3C03-9BCE57B2BD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401" y="5599754"/>
            <a:ext cx="4604657" cy="553998"/>
          </a:xfrm>
        </p:spPr>
        <p:txBody>
          <a:bodyPr anchor="b"/>
          <a:lstStyle>
            <a:lvl1pPr algn="l"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Subtitle goes here with room for brief description and other information, Arial 18pt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DF893AD5-D27E-511F-43FB-2F815CD26A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3400" y="457085"/>
            <a:ext cx="1057172" cy="49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483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Multiple Color Graphic C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31DC4BDA-9215-9484-3EA7-2956320E70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56" b="685"/>
          <a:stretch/>
        </p:blipFill>
        <p:spPr>
          <a:xfrm flipH="1" flipV="1">
            <a:off x="-4" y="-3"/>
            <a:ext cx="12192003" cy="5268237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379E287-A495-083C-ACEF-963B211754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704248"/>
            <a:ext cx="5562600" cy="2155066"/>
          </a:xfrm>
        </p:spPr>
        <p:txBody>
          <a:bodyPr anchor="t"/>
          <a:lstStyle>
            <a:lvl1pPr>
              <a:lnSpc>
                <a:spcPct val="79000"/>
              </a:lnSpc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Cover slide, Times New Roman 60pt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A6C7473-9555-1B72-3C03-9BCE57B2BD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53943" y="5599754"/>
            <a:ext cx="4604657" cy="553998"/>
          </a:xfrm>
        </p:spPr>
        <p:txBody>
          <a:bodyPr anchor="b"/>
          <a:lstStyle>
            <a:lvl1pPr algn="r"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Subtitle goes here with room for brief description and other information, Arial 18pt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1DD2A13-9EFD-D835-3E38-7DAB62EF8B5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01428" y="457085"/>
            <a:ext cx="1057172" cy="4943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B711980-E554-0F34-A9B2-64986DA509B3}"/>
              </a:ext>
            </a:extLst>
          </p:cNvPr>
          <p:cNvSpPr txBox="1"/>
          <p:nvPr userDrawn="1"/>
        </p:nvSpPr>
        <p:spPr>
          <a:xfrm>
            <a:off x="8458198" y="6286500"/>
            <a:ext cx="373380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ctr" defTabSz="457200" rtl="0" eaLnBrk="1" latinLnBrk="0" hangingPunct="1"/>
            <a:r>
              <a:rPr lang="en-US" altLang="en-US" sz="10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© </a:t>
            </a:r>
            <a:r>
              <a:rPr lang="is-IS" altLang="en-US" sz="10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2024</a:t>
            </a:r>
            <a:r>
              <a:rPr lang="en-US" altLang="en-US" sz="10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 Cargill, Incorporated.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7293349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Multiple Color Graphic 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714E820-1B47-62D0-4A61-4552DC13A1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56" b="685"/>
          <a:stretch/>
        </p:blipFill>
        <p:spPr>
          <a:xfrm flipV="1">
            <a:off x="-4" y="-3"/>
            <a:ext cx="12192003" cy="52682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BE8A7DA-F095-6196-852F-81F61471A8E5}"/>
              </a:ext>
            </a:extLst>
          </p:cNvPr>
          <p:cNvSpPr txBox="1"/>
          <p:nvPr userDrawn="1"/>
        </p:nvSpPr>
        <p:spPr>
          <a:xfrm>
            <a:off x="8458198" y="6286500"/>
            <a:ext cx="373380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ctr" defTabSz="457200" rtl="0" eaLnBrk="1" latinLnBrk="0" hangingPunct="1"/>
            <a:r>
              <a:rPr lang="en-US" altLang="en-US" sz="10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© </a:t>
            </a:r>
            <a:r>
              <a:rPr lang="is-IS" altLang="en-US" sz="10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2024</a:t>
            </a:r>
            <a:r>
              <a:rPr lang="en-US" altLang="en-US" sz="10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 Cargill, Incorporated. All rights reserved.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379E287-A495-083C-ACEF-963B211754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704248"/>
            <a:ext cx="5562600" cy="2155066"/>
          </a:xfrm>
        </p:spPr>
        <p:txBody>
          <a:bodyPr anchor="t"/>
          <a:lstStyle>
            <a:lvl1pPr algn="r">
              <a:lnSpc>
                <a:spcPct val="79000"/>
              </a:lnSpc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Cover slide, Times New Roman 60pt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A6C7473-9555-1B72-3C03-9BCE57B2BD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401" y="5599754"/>
            <a:ext cx="4604657" cy="553998"/>
          </a:xfrm>
        </p:spPr>
        <p:txBody>
          <a:bodyPr anchor="b"/>
          <a:lstStyle>
            <a:lvl1pPr algn="l"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Subtitle goes here with room for brief description and other information, Arial 18pt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59AF45FB-3C2D-435A-5332-080D6CC2103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3400" y="457085"/>
            <a:ext cx="1057172" cy="49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0326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As Leaf Mar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-form: Shape 4">
            <a:extLst>
              <a:ext uri="{FF2B5EF4-FFF2-40B4-BE49-F238E27FC236}">
                <a16:creationId xmlns:a16="http://schemas.microsoft.com/office/drawing/2014/main" id="{968881AF-B411-031A-C2E4-DE910DA929AD}"/>
              </a:ext>
            </a:extLst>
          </p:cNvPr>
          <p:cNvSpPr/>
          <p:nvPr userDrawn="1"/>
        </p:nvSpPr>
        <p:spPr>
          <a:xfrm>
            <a:off x="0" y="0"/>
            <a:ext cx="4009996" cy="2867896"/>
          </a:xfrm>
          <a:custGeom>
            <a:avLst/>
            <a:gdLst>
              <a:gd name="connsiteX0" fmla="*/ 0 w 4009996"/>
              <a:gd name="connsiteY0" fmla="*/ 0 h 2867896"/>
              <a:gd name="connsiteX1" fmla="*/ 4009996 w 4009996"/>
              <a:gd name="connsiteY1" fmla="*/ 0 h 2867896"/>
              <a:gd name="connsiteX2" fmla="*/ 3910765 w 4009996"/>
              <a:gd name="connsiteY2" fmla="*/ 41414 h 2867896"/>
              <a:gd name="connsiteX3" fmla="*/ 273834 w 4009996"/>
              <a:gd name="connsiteY3" fmla="*/ 2577418 h 2867896"/>
              <a:gd name="connsiteX4" fmla="*/ 0 w 4009996"/>
              <a:gd name="connsiteY4" fmla="*/ 2867896 h 2867896"/>
              <a:gd name="connsiteX5" fmla="*/ 0 w 4009996"/>
              <a:gd name="connsiteY5" fmla="*/ 0 h 286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9996" h="2867896">
                <a:moveTo>
                  <a:pt x="0" y="0"/>
                </a:moveTo>
                <a:lnTo>
                  <a:pt x="4009996" y="0"/>
                </a:lnTo>
                <a:lnTo>
                  <a:pt x="3910765" y="41414"/>
                </a:lnTo>
                <a:cubicBezTo>
                  <a:pt x="2431292" y="694500"/>
                  <a:pt x="1228636" y="1616563"/>
                  <a:pt x="273834" y="2577418"/>
                </a:cubicBezTo>
                <a:lnTo>
                  <a:pt x="0" y="2867896"/>
                </a:lnTo>
                <a:lnTo>
                  <a:pt x="0" y="0"/>
                </a:lnTo>
                <a:close/>
              </a:path>
            </a:pathLst>
          </a:custGeom>
          <a:solidFill>
            <a:srgbClr val="03441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-form: Shape 5">
            <a:extLst>
              <a:ext uri="{FF2B5EF4-FFF2-40B4-BE49-F238E27FC236}">
                <a16:creationId xmlns:a16="http://schemas.microsoft.com/office/drawing/2014/main" id="{059B548E-FDD8-4FD2-A9BE-4FAAA38EAA64}"/>
              </a:ext>
            </a:extLst>
          </p:cNvPr>
          <p:cNvSpPr/>
          <p:nvPr userDrawn="1"/>
        </p:nvSpPr>
        <p:spPr>
          <a:xfrm>
            <a:off x="0" y="2318045"/>
            <a:ext cx="12192000" cy="4539955"/>
          </a:xfrm>
          <a:custGeom>
            <a:avLst/>
            <a:gdLst>
              <a:gd name="connsiteX0" fmla="*/ 3908817 w 12192000"/>
              <a:gd name="connsiteY0" fmla="*/ 1 h 4539955"/>
              <a:gd name="connsiteX1" fmla="*/ 7526180 w 12192000"/>
              <a:gd name="connsiteY1" fmla="*/ 1299827 h 4539955"/>
              <a:gd name="connsiteX2" fmla="*/ 12031960 w 12192000"/>
              <a:gd name="connsiteY2" fmla="*/ 3729814 h 4539955"/>
              <a:gd name="connsiteX3" fmla="*/ 12192000 w 12192000"/>
              <a:gd name="connsiteY3" fmla="*/ 3785870 h 4539955"/>
              <a:gd name="connsiteX4" fmla="*/ 12192000 w 12192000"/>
              <a:gd name="connsiteY4" fmla="*/ 4539955 h 4539955"/>
              <a:gd name="connsiteX5" fmla="*/ 0 w 12192000"/>
              <a:gd name="connsiteY5" fmla="*/ 4539955 h 4539955"/>
              <a:gd name="connsiteX6" fmla="*/ 0 w 12192000"/>
              <a:gd name="connsiteY6" fmla="*/ 1925291 h 4539955"/>
              <a:gd name="connsiteX7" fmla="*/ 211025 w 12192000"/>
              <a:gd name="connsiteY7" fmla="*/ 1702010 h 4539955"/>
              <a:gd name="connsiteX8" fmla="*/ 2726637 w 12192000"/>
              <a:gd name="connsiteY8" fmla="*/ 184287 h 4539955"/>
              <a:gd name="connsiteX9" fmla="*/ 3908817 w 12192000"/>
              <a:gd name="connsiteY9" fmla="*/ 1 h 4539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4539955">
                <a:moveTo>
                  <a:pt x="3908817" y="1"/>
                </a:moveTo>
                <a:cubicBezTo>
                  <a:pt x="4795056" y="-337"/>
                  <a:pt x="5810358" y="338720"/>
                  <a:pt x="7526180" y="1299827"/>
                </a:cubicBezTo>
                <a:cubicBezTo>
                  <a:pt x="8388308" y="1782508"/>
                  <a:pt x="10067368" y="2991758"/>
                  <a:pt x="12031960" y="3729814"/>
                </a:cubicBezTo>
                <a:lnTo>
                  <a:pt x="12192000" y="3785870"/>
                </a:lnTo>
                <a:lnTo>
                  <a:pt x="12192000" y="4539955"/>
                </a:lnTo>
                <a:lnTo>
                  <a:pt x="0" y="4539955"/>
                </a:lnTo>
                <a:lnTo>
                  <a:pt x="0" y="1925291"/>
                </a:lnTo>
                <a:lnTo>
                  <a:pt x="211025" y="1702010"/>
                </a:lnTo>
                <a:cubicBezTo>
                  <a:pt x="909072" y="998529"/>
                  <a:pt x="1713360" y="470738"/>
                  <a:pt x="2726637" y="184287"/>
                </a:cubicBezTo>
                <a:cubicBezTo>
                  <a:pt x="3129810" y="70432"/>
                  <a:pt x="3505981" y="155"/>
                  <a:pt x="3908817" y="1"/>
                </a:cubicBezTo>
                <a:close/>
              </a:path>
            </a:pathLst>
          </a:custGeom>
          <a:solidFill>
            <a:srgbClr val="03441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46D2108A-1497-8BAA-B7A5-7D36F9C28F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400" y="424047"/>
            <a:ext cx="1057172" cy="4943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C4A0B45-15FD-8309-448B-73673500F195}"/>
              </a:ext>
            </a:extLst>
          </p:cNvPr>
          <p:cNvSpPr txBox="1"/>
          <p:nvPr userDrawn="1"/>
        </p:nvSpPr>
        <p:spPr>
          <a:xfrm>
            <a:off x="8458198" y="6286500"/>
            <a:ext cx="373380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ctr" defTabSz="457200" rtl="0" eaLnBrk="1" latinLnBrk="0" hangingPunct="1"/>
            <a:r>
              <a:rPr lang="en-US" altLang="en-US" sz="1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</a:t>
            </a:r>
            <a:r>
              <a:rPr lang="is-IS" altLang="en-US" sz="1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2024</a:t>
            </a:r>
            <a:r>
              <a:rPr lang="en-US" altLang="en-US" sz="1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Cargill, Incorporated. All rights reserved.</a:t>
            </a:r>
          </a:p>
        </p:txBody>
      </p:sp>
      <p:sp>
        <p:nvSpPr>
          <p:cNvPr id="18" name="Title 16">
            <a:extLst>
              <a:ext uri="{FF2B5EF4-FFF2-40B4-BE49-F238E27FC236}">
                <a16:creationId xmlns:a16="http://schemas.microsoft.com/office/drawing/2014/main" id="{BDBAAD7D-4837-8F14-F35D-492D8EA46F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4214006"/>
            <a:ext cx="7699248" cy="1408176"/>
          </a:xfrm>
        </p:spPr>
        <p:txBody>
          <a:bodyPr anchor="b"/>
          <a:lstStyle>
            <a:lvl1pPr>
              <a:lnSpc>
                <a:spcPct val="79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Cover slide, Times </a:t>
            </a:r>
            <a:br>
              <a:rPr lang="en-US" dirty="0"/>
            </a:br>
            <a:r>
              <a:rPr lang="en-US" dirty="0"/>
              <a:t>New Roman 60pt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20F51B23-D0CF-1A58-EECE-971B8343E2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5770578"/>
            <a:ext cx="7708899" cy="55880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Subtitle goes here with room for brief description </a:t>
            </a:r>
            <a:br>
              <a:rPr lang="en-US" dirty="0"/>
            </a:br>
            <a:r>
              <a:rPr lang="en-US" dirty="0"/>
              <a:t>and other information, Arial 18pt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E153C3-1134-9A4D-AC26-F039DA223142}"/>
              </a:ext>
            </a:extLst>
          </p:cNvPr>
          <p:cNvSpPr/>
          <p:nvPr userDrawn="1"/>
        </p:nvSpPr>
        <p:spPr>
          <a:xfrm>
            <a:off x="12407899" y="0"/>
            <a:ext cx="1889125" cy="1155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1400" b="1" dirty="0">
                <a:solidFill>
                  <a:schemeClr val="accent2"/>
                </a:solidFill>
              </a:rPr>
              <a:t>How to add images: </a:t>
            </a:r>
          </a:p>
          <a:p>
            <a:pPr algn="l"/>
            <a:r>
              <a:rPr lang="en-GB" sz="1200" dirty="0">
                <a:solidFill>
                  <a:schemeClr val="accent2"/>
                </a:solidFill>
              </a:rPr>
              <a:t>To add images to placeholders, click the image icon and select the chosen file.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4A85CA0-593D-815D-2736-0EE90EBFA9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103914"/>
          </a:xfrm>
          <a:custGeom>
            <a:avLst/>
            <a:gdLst>
              <a:gd name="connsiteX0" fmla="*/ 4009994 w 12192000"/>
              <a:gd name="connsiteY0" fmla="*/ 0 h 6103914"/>
              <a:gd name="connsiteX1" fmla="*/ 12192000 w 12192000"/>
              <a:gd name="connsiteY1" fmla="*/ 0 h 6103914"/>
              <a:gd name="connsiteX2" fmla="*/ 12192000 w 12192000"/>
              <a:gd name="connsiteY2" fmla="*/ 6103914 h 6103914"/>
              <a:gd name="connsiteX3" fmla="*/ 12031960 w 12192000"/>
              <a:gd name="connsiteY3" fmla="*/ 6047858 h 6103914"/>
              <a:gd name="connsiteX4" fmla="*/ 7526180 w 12192000"/>
              <a:gd name="connsiteY4" fmla="*/ 3617871 h 6103914"/>
              <a:gd name="connsiteX5" fmla="*/ 3908817 w 12192000"/>
              <a:gd name="connsiteY5" fmla="*/ 2318045 h 6103914"/>
              <a:gd name="connsiteX6" fmla="*/ 2726637 w 12192000"/>
              <a:gd name="connsiteY6" fmla="*/ 2502331 h 6103914"/>
              <a:gd name="connsiteX7" fmla="*/ 211025 w 12192000"/>
              <a:gd name="connsiteY7" fmla="*/ 4020054 h 6103914"/>
              <a:gd name="connsiteX8" fmla="*/ 0 w 12192000"/>
              <a:gd name="connsiteY8" fmla="*/ 4243335 h 6103914"/>
              <a:gd name="connsiteX9" fmla="*/ 0 w 12192000"/>
              <a:gd name="connsiteY9" fmla="*/ 2867895 h 6103914"/>
              <a:gd name="connsiteX10" fmla="*/ 273834 w 12192000"/>
              <a:gd name="connsiteY10" fmla="*/ 2577417 h 6103914"/>
              <a:gd name="connsiteX11" fmla="*/ 3910765 w 12192000"/>
              <a:gd name="connsiteY11" fmla="*/ 41413 h 6103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103914">
                <a:moveTo>
                  <a:pt x="4009994" y="0"/>
                </a:moveTo>
                <a:lnTo>
                  <a:pt x="12192000" y="0"/>
                </a:lnTo>
                <a:lnTo>
                  <a:pt x="12192000" y="6103914"/>
                </a:lnTo>
                <a:lnTo>
                  <a:pt x="12031960" y="6047858"/>
                </a:lnTo>
                <a:cubicBezTo>
                  <a:pt x="10067368" y="5309802"/>
                  <a:pt x="8388308" y="4100552"/>
                  <a:pt x="7526180" y="3617871"/>
                </a:cubicBezTo>
                <a:cubicBezTo>
                  <a:pt x="5810358" y="2656764"/>
                  <a:pt x="4795056" y="2317707"/>
                  <a:pt x="3908817" y="2318045"/>
                </a:cubicBezTo>
                <a:cubicBezTo>
                  <a:pt x="3505981" y="2318199"/>
                  <a:pt x="3129810" y="2388476"/>
                  <a:pt x="2726637" y="2502331"/>
                </a:cubicBezTo>
                <a:cubicBezTo>
                  <a:pt x="1713360" y="2788782"/>
                  <a:pt x="909072" y="3316573"/>
                  <a:pt x="211025" y="4020054"/>
                </a:cubicBezTo>
                <a:lnTo>
                  <a:pt x="0" y="4243335"/>
                </a:lnTo>
                <a:lnTo>
                  <a:pt x="0" y="2867895"/>
                </a:lnTo>
                <a:lnTo>
                  <a:pt x="273834" y="2577417"/>
                </a:lnTo>
                <a:cubicBezTo>
                  <a:pt x="1228636" y="1616562"/>
                  <a:pt x="2431292" y="694499"/>
                  <a:pt x="3910765" y="41413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520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Gree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20A16C2-C9AF-C286-4639-BECA0BCDA9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"/>
            <a:ext cx="12192000" cy="6791796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4D2046D-C703-36E5-58D1-2CC9C299F2E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01428" y="457085"/>
            <a:ext cx="1057172" cy="494326"/>
          </a:xfrm>
          <a:prstGeom prst="rect">
            <a:avLst/>
          </a:prstGeom>
        </p:spPr>
      </p:pic>
      <p:sp>
        <p:nvSpPr>
          <p:cNvPr id="4" name="Title 28">
            <a:extLst>
              <a:ext uri="{FF2B5EF4-FFF2-40B4-BE49-F238E27FC236}">
                <a16:creationId xmlns:a16="http://schemas.microsoft.com/office/drawing/2014/main" id="{54601E8C-0A49-C382-84BC-7137D55DB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54767"/>
            <a:ext cx="8661400" cy="1106409"/>
          </a:xfrm>
          <a:prstGeom prst="rect">
            <a:avLst/>
          </a:prstGeom>
        </p:spPr>
        <p:txBody>
          <a:bodyPr lIns="0" rIns="0" anchor="b"/>
          <a:lstStyle>
            <a:lvl1pPr algn="l">
              <a:lnSpc>
                <a:spcPct val="77000"/>
              </a:lnSpc>
              <a:defRPr sz="6000" baseline="0">
                <a:solidFill>
                  <a:schemeClr val="accent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Text Placeholder 30">
            <a:extLst>
              <a:ext uri="{FF2B5EF4-FFF2-40B4-BE49-F238E27FC236}">
                <a16:creationId xmlns:a16="http://schemas.microsoft.com/office/drawing/2014/main" id="{6BA1FF19-3D69-AF79-1F27-81F8505B21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400" y="5386003"/>
            <a:ext cx="8661400" cy="550346"/>
          </a:xfrm>
          <a:prstGeom prst="rect">
            <a:avLst/>
          </a:prstGeom>
        </p:spPr>
        <p:txBody>
          <a:bodyPr lIns="0" rIns="0" anchor="b"/>
          <a:lstStyle>
            <a:lvl1pPr marL="0" indent="0" algn="l">
              <a:buFontTx/>
              <a:buNone/>
              <a:defRPr lang="en-GB">
                <a:solidFill>
                  <a:srgbClr val="00843D"/>
                </a:solidFill>
              </a:defRPr>
            </a:lvl1pPr>
          </a:lstStyle>
          <a:p>
            <a:pPr lvl="0"/>
            <a:r>
              <a:rPr lang="en-GB"/>
              <a:t>Use this space to add a date or subtitle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42A188-E69B-05F6-2D12-67D45681E610}"/>
              </a:ext>
            </a:extLst>
          </p:cNvPr>
          <p:cNvSpPr txBox="1"/>
          <p:nvPr userDrawn="1"/>
        </p:nvSpPr>
        <p:spPr>
          <a:xfrm>
            <a:off x="533399" y="6115165"/>
            <a:ext cx="8661399" cy="5715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700">
                <a:solidFill>
                  <a:schemeClr val="tx1"/>
                </a:solidFill>
              </a:rPr>
              <a:t>CONFIDENTIAL. This document contains Cargill Confidential information. Disclosure, use or reproduction outside Cargill or inside Cargill, to or by those who do not have a need to know is prohibited.</a:t>
            </a:r>
          </a:p>
          <a:p>
            <a:pPr marL="0" algn="l" defTabSz="457200" rtl="0" eaLnBrk="1" latinLnBrk="0" hangingPunct="1"/>
            <a:r>
              <a:rPr lang="en-US" altLang="en-US" sz="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</a:t>
            </a:r>
            <a:fld id="{B785AF45-293C-49C4-8B92-E49C42EED982}" type="datetimeyyyy">
              <a:rPr lang="en-US" altLang="en-US" sz="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2026</a:t>
            </a:fld>
            <a:r>
              <a:rPr lang="en-US" altLang="en-US" sz="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Cargill, Incorporated.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03842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As Leaf Mar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-form: Shape 1">
            <a:extLst>
              <a:ext uri="{FF2B5EF4-FFF2-40B4-BE49-F238E27FC236}">
                <a16:creationId xmlns:a16="http://schemas.microsoft.com/office/drawing/2014/main" id="{5154E6B3-002E-0C73-7DD3-BCC5BF8AF139}"/>
              </a:ext>
            </a:extLst>
          </p:cNvPr>
          <p:cNvSpPr/>
          <p:nvPr userDrawn="1"/>
        </p:nvSpPr>
        <p:spPr>
          <a:xfrm>
            <a:off x="0" y="-1"/>
            <a:ext cx="12192002" cy="6858001"/>
          </a:xfrm>
          <a:custGeom>
            <a:avLst/>
            <a:gdLst>
              <a:gd name="connsiteX0" fmla="*/ 0 w 12192002"/>
              <a:gd name="connsiteY0" fmla="*/ 3982113 h 6858001"/>
              <a:gd name="connsiteX1" fmla="*/ 287353 w 12192002"/>
              <a:gd name="connsiteY1" fmla="*/ 4286932 h 6858001"/>
              <a:gd name="connsiteX2" fmla="*/ 3924284 w 12192002"/>
              <a:gd name="connsiteY2" fmla="*/ 6822936 h 6858001"/>
              <a:gd name="connsiteX3" fmla="*/ 4008300 w 12192002"/>
              <a:gd name="connsiteY3" fmla="*/ 6858001 h 6858001"/>
              <a:gd name="connsiteX4" fmla="*/ 0 w 12192002"/>
              <a:gd name="connsiteY4" fmla="*/ 6858001 h 6858001"/>
              <a:gd name="connsiteX5" fmla="*/ 0 w 12192002"/>
              <a:gd name="connsiteY5" fmla="*/ 0 h 6858001"/>
              <a:gd name="connsiteX6" fmla="*/ 12192002 w 12192002"/>
              <a:gd name="connsiteY6" fmla="*/ 0 h 6858001"/>
              <a:gd name="connsiteX7" fmla="*/ 12192002 w 12192002"/>
              <a:gd name="connsiteY7" fmla="*/ 6858001 h 6858001"/>
              <a:gd name="connsiteX8" fmla="*/ 12192000 w 12192002"/>
              <a:gd name="connsiteY8" fmla="*/ 6858001 h 6858001"/>
              <a:gd name="connsiteX9" fmla="*/ 12192000 w 12192002"/>
              <a:gd name="connsiteY9" fmla="*/ 765171 h 6858001"/>
              <a:gd name="connsiteX10" fmla="*/ 12045478 w 12192002"/>
              <a:gd name="connsiteY10" fmla="*/ 816492 h 6858001"/>
              <a:gd name="connsiteX11" fmla="*/ 7539700 w 12192002"/>
              <a:gd name="connsiteY11" fmla="*/ 3246478 h 6858001"/>
              <a:gd name="connsiteX12" fmla="*/ 2740156 w 12192002"/>
              <a:gd name="connsiteY12" fmla="*/ 4362018 h 6858001"/>
              <a:gd name="connsiteX13" fmla="*/ 224544 w 12192002"/>
              <a:gd name="connsiteY13" fmla="*/ 2844295 h 6858001"/>
              <a:gd name="connsiteX14" fmla="*/ 0 w 12192002"/>
              <a:gd name="connsiteY14" fmla="*/ 260671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2" h="6858001">
                <a:moveTo>
                  <a:pt x="0" y="3982113"/>
                </a:moveTo>
                <a:lnTo>
                  <a:pt x="287353" y="4286932"/>
                </a:lnTo>
                <a:cubicBezTo>
                  <a:pt x="1242155" y="5247787"/>
                  <a:pt x="2444810" y="6169849"/>
                  <a:pt x="3924284" y="6822936"/>
                </a:cubicBezTo>
                <a:lnTo>
                  <a:pt x="4008300" y="6858001"/>
                </a:lnTo>
                <a:lnTo>
                  <a:pt x="0" y="6858001"/>
                </a:lnTo>
                <a:close/>
                <a:moveTo>
                  <a:pt x="0" y="0"/>
                </a:moveTo>
                <a:lnTo>
                  <a:pt x="12192002" y="0"/>
                </a:lnTo>
                <a:lnTo>
                  <a:pt x="12192002" y="6858001"/>
                </a:lnTo>
                <a:lnTo>
                  <a:pt x="12192000" y="6858001"/>
                </a:lnTo>
                <a:lnTo>
                  <a:pt x="12192000" y="765171"/>
                </a:lnTo>
                <a:lnTo>
                  <a:pt x="12045478" y="816492"/>
                </a:lnTo>
                <a:cubicBezTo>
                  <a:pt x="10080888" y="1554547"/>
                  <a:pt x="8401828" y="2763797"/>
                  <a:pt x="7539700" y="3246478"/>
                </a:cubicBezTo>
                <a:cubicBezTo>
                  <a:pt x="5043956" y="4644452"/>
                  <a:pt x="4030310" y="4726353"/>
                  <a:pt x="2740156" y="4362018"/>
                </a:cubicBezTo>
                <a:cubicBezTo>
                  <a:pt x="1726879" y="4075567"/>
                  <a:pt x="922591" y="3547777"/>
                  <a:pt x="224544" y="2844295"/>
                </a:cubicBezTo>
                <a:lnTo>
                  <a:pt x="0" y="260671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7088B7C-89F6-E92D-22A6-E4415FF0FC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400" y="5939627"/>
            <a:ext cx="1057172" cy="494326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C64272A-4380-03B3-4EB9-D960F96EBB1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754086"/>
            <a:ext cx="12192000" cy="6103914"/>
          </a:xfrm>
          <a:custGeom>
            <a:avLst/>
            <a:gdLst>
              <a:gd name="connsiteX0" fmla="*/ 12192000 w 12192000"/>
              <a:gd name="connsiteY0" fmla="*/ 0 h 6103914"/>
              <a:gd name="connsiteX1" fmla="*/ 12192000 w 12192000"/>
              <a:gd name="connsiteY1" fmla="*/ 6103914 h 6103914"/>
              <a:gd name="connsiteX2" fmla="*/ 4009994 w 12192000"/>
              <a:gd name="connsiteY2" fmla="*/ 6103914 h 6103914"/>
              <a:gd name="connsiteX3" fmla="*/ 3910765 w 12192000"/>
              <a:gd name="connsiteY3" fmla="*/ 6062501 h 6103914"/>
              <a:gd name="connsiteX4" fmla="*/ 273834 w 12192000"/>
              <a:gd name="connsiteY4" fmla="*/ 3526497 h 6103914"/>
              <a:gd name="connsiteX5" fmla="*/ 0 w 12192000"/>
              <a:gd name="connsiteY5" fmla="*/ 3236019 h 6103914"/>
              <a:gd name="connsiteX6" fmla="*/ 0 w 12192000"/>
              <a:gd name="connsiteY6" fmla="*/ 1860579 h 6103914"/>
              <a:gd name="connsiteX7" fmla="*/ 211025 w 12192000"/>
              <a:gd name="connsiteY7" fmla="*/ 2083860 h 6103914"/>
              <a:gd name="connsiteX8" fmla="*/ 2726637 w 12192000"/>
              <a:gd name="connsiteY8" fmla="*/ 3601583 h 6103914"/>
              <a:gd name="connsiteX9" fmla="*/ 3908817 w 12192000"/>
              <a:gd name="connsiteY9" fmla="*/ 3785869 h 6103914"/>
              <a:gd name="connsiteX10" fmla="*/ 7526180 w 12192000"/>
              <a:gd name="connsiteY10" fmla="*/ 2486043 h 6103914"/>
              <a:gd name="connsiteX11" fmla="*/ 12031960 w 12192000"/>
              <a:gd name="connsiteY11" fmla="*/ 56056 h 6103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103914">
                <a:moveTo>
                  <a:pt x="12192000" y="0"/>
                </a:moveTo>
                <a:lnTo>
                  <a:pt x="12192000" y="6103914"/>
                </a:lnTo>
                <a:lnTo>
                  <a:pt x="4009994" y="6103914"/>
                </a:lnTo>
                <a:lnTo>
                  <a:pt x="3910765" y="6062501"/>
                </a:lnTo>
                <a:cubicBezTo>
                  <a:pt x="2431292" y="5409415"/>
                  <a:pt x="1228636" y="4487352"/>
                  <a:pt x="273834" y="3526497"/>
                </a:cubicBezTo>
                <a:lnTo>
                  <a:pt x="0" y="3236019"/>
                </a:lnTo>
                <a:lnTo>
                  <a:pt x="0" y="1860579"/>
                </a:lnTo>
                <a:lnTo>
                  <a:pt x="211025" y="2083860"/>
                </a:lnTo>
                <a:cubicBezTo>
                  <a:pt x="909072" y="2787341"/>
                  <a:pt x="1713360" y="3315132"/>
                  <a:pt x="2726637" y="3601583"/>
                </a:cubicBezTo>
                <a:cubicBezTo>
                  <a:pt x="3129810" y="3715438"/>
                  <a:pt x="3505981" y="3785715"/>
                  <a:pt x="3908817" y="3785869"/>
                </a:cubicBezTo>
                <a:cubicBezTo>
                  <a:pt x="4795056" y="3786207"/>
                  <a:pt x="5810358" y="3447150"/>
                  <a:pt x="7526180" y="2486043"/>
                </a:cubicBezTo>
                <a:cubicBezTo>
                  <a:pt x="8388308" y="2003362"/>
                  <a:pt x="10067368" y="794112"/>
                  <a:pt x="12031960" y="56056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8" name="Title 16">
            <a:extLst>
              <a:ext uri="{FF2B5EF4-FFF2-40B4-BE49-F238E27FC236}">
                <a16:creationId xmlns:a16="http://schemas.microsoft.com/office/drawing/2014/main" id="{BDBAAD7D-4837-8F14-F35D-492D8EA46F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424047"/>
            <a:ext cx="7699248" cy="1408176"/>
          </a:xfrm>
        </p:spPr>
        <p:txBody>
          <a:bodyPr anchor="t"/>
          <a:lstStyle>
            <a:lvl1pPr marL="0" algn="l" defTabSz="914400" rtl="0" eaLnBrk="1" latinLnBrk="0" hangingPunct="1">
              <a:lnSpc>
                <a:spcPct val="79048"/>
              </a:lnSpc>
              <a:spcBef>
                <a:spcPct val="0"/>
              </a:spcBef>
              <a:buNone/>
              <a:defRPr lang="en-US" sz="6000" b="0" kern="1200" cap="none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Cover slide, Times </a:t>
            </a:r>
            <a:br>
              <a:rPr lang="en-US" dirty="0"/>
            </a:br>
            <a:r>
              <a:rPr lang="en-US" dirty="0"/>
              <a:t>New Roman 60pt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20F51B23-D0CF-1A58-EECE-971B8343E2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1956925"/>
            <a:ext cx="7699248" cy="5588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8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Subtitle goes here with room for brief description </a:t>
            </a:r>
            <a:br>
              <a:rPr lang="en-US" dirty="0"/>
            </a:br>
            <a:r>
              <a:rPr lang="en-US" dirty="0"/>
              <a:t>and other information, Arial 18pt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D008FB-5000-83A1-E019-91ECF356BC61}"/>
              </a:ext>
            </a:extLst>
          </p:cNvPr>
          <p:cNvSpPr/>
          <p:nvPr userDrawn="1"/>
        </p:nvSpPr>
        <p:spPr>
          <a:xfrm>
            <a:off x="12407899" y="0"/>
            <a:ext cx="1889125" cy="1155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1400" b="1" dirty="0">
                <a:solidFill>
                  <a:schemeClr val="accent2"/>
                </a:solidFill>
              </a:rPr>
              <a:t>How to add images: </a:t>
            </a:r>
          </a:p>
          <a:p>
            <a:pPr algn="l"/>
            <a:r>
              <a:rPr lang="en-GB" sz="1200" dirty="0">
                <a:solidFill>
                  <a:schemeClr val="accent2"/>
                </a:solidFill>
              </a:rPr>
              <a:t>To add images to placeholders, click the image icon and select the chosen file.</a:t>
            </a:r>
          </a:p>
        </p:txBody>
      </p:sp>
    </p:spTree>
    <p:extLst>
      <p:ext uri="{BB962C8B-B14F-4D97-AF65-F5344CB8AC3E}">
        <p14:creationId xmlns:p14="http://schemas.microsoft.com/office/powerpoint/2010/main" val="37593135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As Leaf Mark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-form: Shape 1">
            <a:extLst>
              <a:ext uri="{FF2B5EF4-FFF2-40B4-BE49-F238E27FC236}">
                <a16:creationId xmlns:a16="http://schemas.microsoft.com/office/drawing/2014/main" id="{5154E6B3-002E-0C73-7DD3-BCC5BF8AF139}"/>
              </a:ext>
            </a:extLst>
          </p:cNvPr>
          <p:cNvSpPr/>
          <p:nvPr userDrawn="1"/>
        </p:nvSpPr>
        <p:spPr>
          <a:xfrm>
            <a:off x="0" y="-1"/>
            <a:ext cx="12192002" cy="6858001"/>
          </a:xfrm>
          <a:custGeom>
            <a:avLst/>
            <a:gdLst>
              <a:gd name="connsiteX0" fmla="*/ 0 w 12192002"/>
              <a:gd name="connsiteY0" fmla="*/ 3982113 h 6858001"/>
              <a:gd name="connsiteX1" fmla="*/ 287353 w 12192002"/>
              <a:gd name="connsiteY1" fmla="*/ 4286932 h 6858001"/>
              <a:gd name="connsiteX2" fmla="*/ 3924284 w 12192002"/>
              <a:gd name="connsiteY2" fmla="*/ 6822936 h 6858001"/>
              <a:gd name="connsiteX3" fmla="*/ 4008300 w 12192002"/>
              <a:gd name="connsiteY3" fmla="*/ 6858001 h 6858001"/>
              <a:gd name="connsiteX4" fmla="*/ 0 w 12192002"/>
              <a:gd name="connsiteY4" fmla="*/ 6858001 h 6858001"/>
              <a:gd name="connsiteX5" fmla="*/ 0 w 12192002"/>
              <a:gd name="connsiteY5" fmla="*/ 0 h 6858001"/>
              <a:gd name="connsiteX6" fmla="*/ 12192002 w 12192002"/>
              <a:gd name="connsiteY6" fmla="*/ 0 h 6858001"/>
              <a:gd name="connsiteX7" fmla="*/ 12192002 w 12192002"/>
              <a:gd name="connsiteY7" fmla="*/ 6858001 h 6858001"/>
              <a:gd name="connsiteX8" fmla="*/ 12192000 w 12192002"/>
              <a:gd name="connsiteY8" fmla="*/ 6858001 h 6858001"/>
              <a:gd name="connsiteX9" fmla="*/ 12192000 w 12192002"/>
              <a:gd name="connsiteY9" fmla="*/ 765171 h 6858001"/>
              <a:gd name="connsiteX10" fmla="*/ 12045478 w 12192002"/>
              <a:gd name="connsiteY10" fmla="*/ 816492 h 6858001"/>
              <a:gd name="connsiteX11" fmla="*/ 7539700 w 12192002"/>
              <a:gd name="connsiteY11" fmla="*/ 3246478 h 6858001"/>
              <a:gd name="connsiteX12" fmla="*/ 2740156 w 12192002"/>
              <a:gd name="connsiteY12" fmla="*/ 4362018 h 6858001"/>
              <a:gd name="connsiteX13" fmla="*/ 224544 w 12192002"/>
              <a:gd name="connsiteY13" fmla="*/ 2844295 h 6858001"/>
              <a:gd name="connsiteX14" fmla="*/ 0 w 12192002"/>
              <a:gd name="connsiteY14" fmla="*/ 260671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2" h="6858001">
                <a:moveTo>
                  <a:pt x="0" y="3982113"/>
                </a:moveTo>
                <a:lnTo>
                  <a:pt x="287353" y="4286932"/>
                </a:lnTo>
                <a:cubicBezTo>
                  <a:pt x="1242155" y="5247787"/>
                  <a:pt x="2444810" y="6169849"/>
                  <a:pt x="3924284" y="6822936"/>
                </a:cubicBezTo>
                <a:lnTo>
                  <a:pt x="4008300" y="6858001"/>
                </a:lnTo>
                <a:lnTo>
                  <a:pt x="0" y="6858001"/>
                </a:lnTo>
                <a:close/>
                <a:moveTo>
                  <a:pt x="0" y="0"/>
                </a:moveTo>
                <a:lnTo>
                  <a:pt x="12192002" y="0"/>
                </a:lnTo>
                <a:lnTo>
                  <a:pt x="12192002" y="6858001"/>
                </a:lnTo>
                <a:lnTo>
                  <a:pt x="12192000" y="6858001"/>
                </a:lnTo>
                <a:lnTo>
                  <a:pt x="12192000" y="765171"/>
                </a:lnTo>
                <a:lnTo>
                  <a:pt x="12045478" y="816492"/>
                </a:lnTo>
                <a:cubicBezTo>
                  <a:pt x="10080888" y="1554547"/>
                  <a:pt x="8401828" y="2763797"/>
                  <a:pt x="7539700" y="3246478"/>
                </a:cubicBezTo>
                <a:cubicBezTo>
                  <a:pt x="5043956" y="4644452"/>
                  <a:pt x="4030310" y="4726353"/>
                  <a:pt x="2740156" y="4362018"/>
                </a:cubicBezTo>
                <a:cubicBezTo>
                  <a:pt x="1726879" y="4075567"/>
                  <a:pt x="922591" y="3547777"/>
                  <a:pt x="224544" y="2844295"/>
                </a:cubicBezTo>
                <a:lnTo>
                  <a:pt x="0" y="260671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7088B7C-89F6-E92D-22A6-E4415FF0FC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400" y="5939627"/>
            <a:ext cx="1057172" cy="494326"/>
          </a:xfrm>
          <a:prstGeom prst="rect">
            <a:avLst/>
          </a:prstGeom>
        </p:spPr>
      </p:pic>
      <p:sp>
        <p:nvSpPr>
          <p:cNvPr id="18" name="Title 16">
            <a:extLst>
              <a:ext uri="{FF2B5EF4-FFF2-40B4-BE49-F238E27FC236}">
                <a16:creationId xmlns:a16="http://schemas.microsoft.com/office/drawing/2014/main" id="{BDBAAD7D-4837-8F14-F35D-492D8EA46F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424047"/>
            <a:ext cx="7699248" cy="1408176"/>
          </a:xfrm>
        </p:spPr>
        <p:txBody>
          <a:bodyPr anchor="t"/>
          <a:lstStyle>
            <a:lvl1pPr marL="0" algn="l" defTabSz="914400" rtl="0" eaLnBrk="1" latinLnBrk="0" hangingPunct="1">
              <a:lnSpc>
                <a:spcPct val="79048"/>
              </a:lnSpc>
              <a:spcBef>
                <a:spcPct val="0"/>
              </a:spcBef>
              <a:buNone/>
              <a:defRPr lang="en-US" sz="6000" b="0" kern="1200" cap="none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Cover slide, Times </a:t>
            </a:r>
            <a:br>
              <a:rPr lang="en-US" dirty="0"/>
            </a:br>
            <a:r>
              <a:rPr lang="en-US" dirty="0"/>
              <a:t>New Roman 60pt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20F51B23-D0CF-1A58-EECE-971B8343E2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1956925"/>
            <a:ext cx="7699248" cy="5588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80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Subtitle goes here with room for brief description </a:t>
            </a:r>
            <a:br>
              <a:rPr lang="en-US" dirty="0"/>
            </a:br>
            <a:r>
              <a:rPr lang="en-US" dirty="0"/>
              <a:t>and other information, Arial 18pt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2E5FC4-E907-9A6F-9D48-7733C8ACEB55}"/>
              </a:ext>
            </a:extLst>
          </p:cNvPr>
          <p:cNvSpPr/>
          <p:nvPr userDrawn="1"/>
        </p:nvSpPr>
        <p:spPr>
          <a:xfrm>
            <a:off x="12407899" y="0"/>
            <a:ext cx="1889125" cy="1155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1400" b="1" dirty="0">
                <a:solidFill>
                  <a:schemeClr val="accent2"/>
                </a:solidFill>
              </a:rPr>
              <a:t>How to add images: </a:t>
            </a:r>
          </a:p>
          <a:p>
            <a:pPr algn="l"/>
            <a:r>
              <a:rPr lang="en-GB" sz="1200" dirty="0">
                <a:solidFill>
                  <a:schemeClr val="accent2"/>
                </a:solidFill>
              </a:rPr>
              <a:t>To add images to placeholders, click the image icon and select the chosen file.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C64272A-4380-03B3-4EB9-D960F96EBB1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754086"/>
            <a:ext cx="12192000" cy="6103914"/>
          </a:xfrm>
          <a:custGeom>
            <a:avLst/>
            <a:gdLst>
              <a:gd name="connsiteX0" fmla="*/ 12192000 w 12192000"/>
              <a:gd name="connsiteY0" fmla="*/ 0 h 6103914"/>
              <a:gd name="connsiteX1" fmla="*/ 12192000 w 12192000"/>
              <a:gd name="connsiteY1" fmla="*/ 6103914 h 6103914"/>
              <a:gd name="connsiteX2" fmla="*/ 4009994 w 12192000"/>
              <a:gd name="connsiteY2" fmla="*/ 6103914 h 6103914"/>
              <a:gd name="connsiteX3" fmla="*/ 3910765 w 12192000"/>
              <a:gd name="connsiteY3" fmla="*/ 6062501 h 6103914"/>
              <a:gd name="connsiteX4" fmla="*/ 273834 w 12192000"/>
              <a:gd name="connsiteY4" fmla="*/ 3526497 h 6103914"/>
              <a:gd name="connsiteX5" fmla="*/ 0 w 12192000"/>
              <a:gd name="connsiteY5" fmla="*/ 3236019 h 6103914"/>
              <a:gd name="connsiteX6" fmla="*/ 0 w 12192000"/>
              <a:gd name="connsiteY6" fmla="*/ 1860579 h 6103914"/>
              <a:gd name="connsiteX7" fmla="*/ 211025 w 12192000"/>
              <a:gd name="connsiteY7" fmla="*/ 2083860 h 6103914"/>
              <a:gd name="connsiteX8" fmla="*/ 2726637 w 12192000"/>
              <a:gd name="connsiteY8" fmla="*/ 3601583 h 6103914"/>
              <a:gd name="connsiteX9" fmla="*/ 3908817 w 12192000"/>
              <a:gd name="connsiteY9" fmla="*/ 3785869 h 6103914"/>
              <a:gd name="connsiteX10" fmla="*/ 7526180 w 12192000"/>
              <a:gd name="connsiteY10" fmla="*/ 2486043 h 6103914"/>
              <a:gd name="connsiteX11" fmla="*/ 12031960 w 12192000"/>
              <a:gd name="connsiteY11" fmla="*/ 56056 h 6103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103914">
                <a:moveTo>
                  <a:pt x="12192000" y="0"/>
                </a:moveTo>
                <a:lnTo>
                  <a:pt x="12192000" y="6103914"/>
                </a:lnTo>
                <a:lnTo>
                  <a:pt x="4009994" y="6103914"/>
                </a:lnTo>
                <a:lnTo>
                  <a:pt x="3910765" y="6062501"/>
                </a:lnTo>
                <a:cubicBezTo>
                  <a:pt x="2431292" y="5409415"/>
                  <a:pt x="1228636" y="4487352"/>
                  <a:pt x="273834" y="3526497"/>
                </a:cubicBezTo>
                <a:lnTo>
                  <a:pt x="0" y="3236019"/>
                </a:lnTo>
                <a:lnTo>
                  <a:pt x="0" y="1860579"/>
                </a:lnTo>
                <a:lnTo>
                  <a:pt x="211025" y="2083860"/>
                </a:lnTo>
                <a:cubicBezTo>
                  <a:pt x="909072" y="2787341"/>
                  <a:pt x="1713360" y="3315132"/>
                  <a:pt x="2726637" y="3601583"/>
                </a:cubicBezTo>
                <a:cubicBezTo>
                  <a:pt x="3129810" y="3715438"/>
                  <a:pt x="3505981" y="3785715"/>
                  <a:pt x="3908817" y="3785869"/>
                </a:cubicBezTo>
                <a:cubicBezTo>
                  <a:pt x="4795056" y="3786207"/>
                  <a:pt x="5810358" y="3447150"/>
                  <a:pt x="7526180" y="2486043"/>
                </a:cubicBezTo>
                <a:cubicBezTo>
                  <a:pt x="8388308" y="2003362"/>
                  <a:pt x="10067368" y="794112"/>
                  <a:pt x="12031960" y="56056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1916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As Leaf Mark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-form: Shape 4">
            <a:extLst>
              <a:ext uri="{FF2B5EF4-FFF2-40B4-BE49-F238E27FC236}">
                <a16:creationId xmlns:a16="http://schemas.microsoft.com/office/drawing/2014/main" id="{968881AF-B411-031A-C2E4-DE910DA929AD}"/>
              </a:ext>
            </a:extLst>
          </p:cNvPr>
          <p:cNvSpPr/>
          <p:nvPr userDrawn="1"/>
        </p:nvSpPr>
        <p:spPr>
          <a:xfrm>
            <a:off x="0" y="0"/>
            <a:ext cx="4009996" cy="2867896"/>
          </a:xfrm>
          <a:custGeom>
            <a:avLst/>
            <a:gdLst>
              <a:gd name="connsiteX0" fmla="*/ 0 w 4009996"/>
              <a:gd name="connsiteY0" fmla="*/ 0 h 2867896"/>
              <a:gd name="connsiteX1" fmla="*/ 4009996 w 4009996"/>
              <a:gd name="connsiteY1" fmla="*/ 0 h 2867896"/>
              <a:gd name="connsiteX2" fmla="*/ 3910765 w 4009996"/>
              <a:gd name="connsiteY2" fmla="*/ 41414 h 2867896"/>
              <a:gd name="connsiteX3" fmla="*/ 273834 w 4009996"/>
              <a:gd name="connsiteY3" fmla="*/ 2577418 h 2867896"/>
              <a:gd name="connsiteX4" fmla="*/ 0 w 4009996"/>
              <a:gd name="connsiteY4" fmla="*/ 2867896 h 2867896"/>
              <a:gd name="connsiteX5" fmla="*/ 0 w 4009996"/>
              <a:gd name="connsiteY5" fmla="*/ 0 h 286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9996" h="2867896">
                <a:moveTo>
                  <a:pt x="0" y="0"/>
                </a:moveTo>
                <a:lnTo>
                  <a:pt x="4009996" y="0"/>
                </a:lnTo>
                <a:lnTo>
                  <a:pt x="3910765" y="41414"/>
                </a:lnTo>
                <a:cubicBezTo>
                  <a:pt x="2431292" y="694500"/>
                  <a:pt x="1228636" y="1616563"/>
                  <a:pt x="273834" y="2577418"/>
                </a:cubicBezTo>
                <a:lnTo>
                  <a:pt x="0" y="2867896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-form: Shape 5">
            <a:extLst>
              <a:ext uri="{FF2B5EF4-FFF2-40B4-BE49-F238E27FC236}">
                <a16:creationId xmlns:a16="http://schemas.microsoft.com/office/drawing/2014/main" id="{059B548E-FDD8-4FD2-A9BE-4FAAA38EAA64}"/>
              </a:ext>
            </a:extLst>
          </p:cNvPr>
          <p:cNvSpPr/>
          <p:nvPr userDrawn="1"/>
        </p:nvSpPr>
        <p:spPr>
          <a:xfrm>
            <a:off x="0" y="2318045"/>
            <a:ext cx="12192000" cy="4539955"/>
          </a:xfrm>
          <a:custGeom>
            <a:avLst/>
            <a:gdLst>
              <a:gd name="connsiteX0" fmla="*/ 3908817 w 12192000"/>
              <a:gd name="connsiteY0" fmla="*/ 1 h 4539955"/>
              <a:gd name="connsiteX1" fmla="*/ 7526180 w 12192000"/>
              <a:gd name="connsiteY1" fmla="*/ 1299827 h 4539955"/>
              <a:gd name="connsiteX2" fmla="*/ 12031960 w 12192000"/>
              <a:gd name="connsiteY2" fmla="*/ 3729814 h 4539955"/>
              <a:gd name="connsiteX3" fmla="*/ 12192000 w 12192000"/>
              <a:gd name="connsiteY3" fmla="*/ 3785870 h 4539955"/>
              <a:gd name="connsiteX4" fmla="*/ 12192000 w 12192000"/>
              <a:gd name="connsiteY4" fmla="*/ 4539955 h 4539955"/>
              <a:gd name="connsiteX5" fmla="*/ 0 w 12192000"/>
              <a:gd name="connsiteY5" fmla="*/ 4539955 h 4539955"/>
              <a:gd name="connsiteX6" fmla="*/ 0 w 12192000"/>
              <a:gd name="connsiteY6" fmla="*/ 1925291 h 4539955"/>
              <a:gd name="connsiteX7" fmla="*/ 211025 w 12192000"/>
              <a:gd name="connsiteY7" fmla="*/ 1702010 h 4539955"/>
              <a:gd name="connsiteX8" fmla="*/ 2726637 w 12192000"/>
              <a:gd name="connsiteY8" fmla="*/ 184287 h 4539955"/>
              <a:gd name="connsiteX9" fmla="*/ 3908817 w 12192000"/>
              <a:gd name="connsiteY9" fmla="*/ 1 h 4539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4539955">
                <a:moveTo>
                  <a:pt x="3908817" y="1"/>
                </a:moveTo>
                <a:cubicBezTo>
                  <a:pt x="4795056" y="-337"/>
                  <a:pt x="5810358" y="338720"/>
                  <a:pt x="7526180" y="1299827"/>
                </a:cubicBezTo>
                <a:cubicBezTo>
                  <a:pt x="8388308" y="1782508"/>
                  <a:pt x="10067368" y="2991758"/>
                  <a:pt x="12031960" y="3729814"/>
                </a:cubicBezTo>
                <a:lnTo>
                  <a:pt x="12192000" y="3785870"/>
                </a:lnTo>
                <a:lnTo>
                  <a:pt x="12192000" y="4539955"/>
                </a:lnTo>
                <a:lnTo>
                  <a:pt x="0" y="4539955"/>
                </a:lnTo>
                <a:lnTo>
                  <a:pt x="0" y="1925291"/>
                </a:lnTo>
                <a:lnTo>
                  <a:pt x="211025" y="1702010"/>
                </a:lnTo>
                <a:cubicBezTo>
                  <a:pt x="909072" y="998529"/>
                  <a:pt x="1713360" y="470738"/>
                  <a:pt x="2726637" y="184287"/>
                </a:cubicBezTo>
                <a:cubicBezTo>
                  <a:pt x="3129810" y="70432"/>
                  <a:pt x="3505981" y="155"/>
                  <a:pt x="3908817" y="1"/>
                </a:cubicBez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Title 16">
            <a:extLst>
              <a:ext uri="{FF2B5EF4-FFF2-40B4-BE49-F238E27FC236}">
                <a16:creationId xmlns:a16="http://schemas.microsoft.com/office/drawing/2014/main" id="{BDBAAD7D-4837-8F14-F35D-492D8EA46F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4214006"/>
            <a:ext cx="7699248" cy="1408176"/>
          </a:xfrm>
        </p:spPr>
        <p:txBody>
          <a:bodyPr anchor="b"/>
          <a:lstStyle>
            <a:lvl1pPr>
              <a:lnSpc>
                <a:spcPct val="79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Cover slide, Times </a:t>
            </a:r>
            <a:br>
              <a:rPr lang="en-US" dirty="0"/>
            </a:br>
            <a:r>
              <a:rPr lang="en-US" dirty="0"/>
              <a:t>New Roman 60pt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20F51B23-D0CF-1A58-EECE-971B8343E2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5770578"/>
            <a:ext cx="7699248" cy="5588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Subtitle goes here with room for brief description </a:t>
            </a:r>
            <a:br>
              <a:rPr lang="en-US" dirty="0"/>
            </a:br>
            <a:r>
              <a:rPr lang="en-US" dirty="0"/>
              <a:t>and other information, Arial 18pt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B3E383C-CB6C-3C61-70B6-DAE9DD8C1D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400" y="416185"/>
            <a:ext cx="1057172" cy="4943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9896DE-4127-C9E4-F4AB-31EF1C39C739}"/>
              </a:ext>
            </a:extLst>
          </p:cNvPr>
          <p:cNvSpPr txBox="1"/>
          <p:nvPr userDrawn="1"/>
        </p:nvSpPr>
        <p:spPr>
          <a:xfrm>
            <a:off x="8458198" y="6286500"/>
            <a:ext cx="373380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ctr" defTabSz="457200" rtl="0" eaLnBrk="1" latinLnBrk="0" hangingPunct="1"/>
            <a:r>
              <a:rPr lang="en-US" altLang="en-US" sz="10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© </a:t>
            </a:r>
            <a:r>
              <a:rPr lang="is-IS" altLang="en-US" sz="10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2024</a:t>
            </a:r>
            <a:r>
              <a:rPr lang="en-US" altLang="en-US" sz="10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 Cargill, Incorporated. All rights reserved.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0F799C-774D-A686-9A7D-C0C0C687AE1F}"/>
              </a:ext>
            </a:extLst>
          </p:cNvPr>
          <p:cNvSpPr/>
          <p:nvPr userDrawn="1"/>
        </p:nvSpPr>
        <p:spPr>
          <a:xfrm>
            <a:off x="12407899" y="0"/>
            <a:ext cx="1889125" cy="1155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1400" b="1" dirty="0">
                <a:solidFill>
                  <a:schemeClr val="accent2"/>
                </a:solidFill>
              </a:rPr>
              <a:t>How to add images: </a:t>
            </a:r>
          </a:p>
          <a:p>
            <a:pPr algn="l"/>
            <a:r>
              <a:rPr lang="en-GB" sz="1200" dirty="0">
                <a:solidFill>
                  <a:schemeClr val="accent2"/>
                </a:solidFill>
              </a:rPr>
              <a:t>To add images to placeholders, click the image icon and select the chosen file.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4A85CA0-593D-815D-2736-0EE90EBFA9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103914"/>
          </a:xfrm>
          <a:custGeom>
            <a:avLst/>
            <a:gdLst>
              <a:gd name="connsiteX0" fmla="*/ 4009994 w 12192000"/>
              <a:gd name="connsiteY0" fmla="*/ 0 h 6103914"/>
              <a:gd name="connsiteX1" fmla="*/ 12192000 w 12192000"/>
              <a:gd name="connsiteY1" fmla="*/ 0 h 6103914"/>
              <a:gd name="connsiteX2" fmla="*/ 12192000 w 12192000"/>
              <a:gd name="connsiteY2" fmla="*/ 6103914 h 6103914"/>
              <a:gd name="connsiteX3" fmla="*/ 12031960 w 12192000"/>
              <a:gd name="connsiteY3" fmla="*/ 6047858 h 6103914"/>
              <a:gd name="connsiteX4" fmla="*/ 7526180 w 12192000"/>
              <a:gd name="connsiteY4" fmla="*/ 3617871 h 6103914"/>
              <a:gd name="connsiteX5" fmla="*/ 3908817 w 12192000"/>
              <a:gd name="connsiteY5" fmla="*/ 2318045 h 6103914"/>
              <a:gd name="connsiteX6" fmla="*/ 2726637 w 12192000"/>
              <a:gd name="connsiteY6" fmla="*/ 2502331 h 6103914"/>
              <a:gd name="connsiteX7" fmla="*/ 211025 w 12192000"/>
              <a:gd name="connsiteY7" fmla="*/ 4020054 h 6103914"/>
              <a:gd name="connsiteX8" fmla="*/ 0 w 12192000"/>
              <a:gd name="connsiteY8" fmla="*/ 4243335 h 6103914"/>
              <a:gd name="connsiteX9" fmla="*/ 0 w 12192000"/>
              <a:gd name="connsiteY9" fmla="*/ 2867895 h 6103914"/>
              <a:gd name="connsiteX10" fmla="*/ 273834 w 12192000"/>
              <a:gd name="connsiteY10" fmla="*/ 2577417 h 6103914"/>
              <a:gd name="connsiteX11" fmla="*/ 3910765 w 12192000"/>
              <a:gd name="connsiteY11" fmla="*/ 41413 h 6103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103914">
                <a:moveTo>
                  <a:pt x="4009994" y="0"/>
                </a:moveTo>
                <a:lnTo>
                  <a:pt x="12192000" y="0"/>
                </a:lnTo>
                <a:lnTo>
                  <a:pt x="12192000" y="6103914"/>
                </a:lnTo>
                <a:lnTo>
                  <a:pt x="12031960" y="6047858"/>
                </a:lnTo>
                <a:cubicBezTo>
                  <a:pt x="10067368" y="5309802"/>
                  <a:pt x="8388308" y="4100552"/>
                  <a:pt x="7526180" y="3617871"/>
                </a:cubicBezTo>
                <a:cubicBezTo>
                  <a:pt x="5810358" y="2656764"/>
                  <a:pt x="4795056" y="2317707"/>
                  <a:pt x="3908817" y="2318045"/>
                </a:cubicBezTo>
                <a:cubicBezTo>
                  <a:pt x="3505981" y="2318199"/>
                  <a:pt x="3129810" y="2388476"/>
                  <a:pt x="2726637" y="2502331"/>
                </a:cubicBezTo>
                <a:cubicBezTo>
                  <a:pt x="1713360" y="2788782"/>
                  <a:pt x="909072" y="3316573"/>
                  <a:pt x="211025" y="4020054"/>
                </a:cubicBezTo>
                <a:lnTo>
                  <a:pt x="0" y="4243335"/>
                </a:lnTo>
                <a:lnTo>
                  <a:pt x="0" y="2867895"/>
                </a:lnTo>
                <a:lnTo>
                  <a:pt x="273834" y="2577417"/>
                </a:lnTo>
                <a:cubicBezTo>
                  <a:pt x="1228636" y="1616562"/>
                  <a:pt x="2431292" y="694499"/>
                  <a:pt x="3910765" y="41413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3815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Leaf Over 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C9534024-7953-14D5-8F5D-4201C88F0B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5066"/>
          </a:xfrm>
          <a:custGeom>
            <a:avLst/>
            <a:gdLst>
              <a:gd name="connsiteX0" fmla="*/ 12191999 w 12191999"/>
              <a:gd name="connsiteY0" fmla="*/ 3184000 h 6858000"/>
              <a:gd name="connsiteX1" fmla="*/ 12191999 w 12191999"/>
              <a:gd name="connsiteY1" fmla="*/ 6858000 h 6858000"/>
              <a:gd name="connsiteX2" fmla="*/ 0 w 12191999"/>
              <a:gd name="connsiteY2" fmla="*/ 6858000 h 6858000"/>
              <a:gd name="connsiteX3" fmla="*/ 0 w 12191999"/>
              <a:gd name="connsiteY3" fmla="*/ 6857999 h 6858000"/>
              <a:gd name="connsiteX4" fmla="*/ 7578603 w 12191999"/>
              <a:gd name="connsiteY4" fmla="*/ 6857999 h 6858000"/>
              <a:gd name="connsiteX5" fmla="*/ 7614003 w 12191999"/>
              <a:gd name="connsiteY5" fmla="*/ 6843224 h 6858000"/>
              <a:gd name="connsiteX6" fmla="*/ 12038159 w 12191999"/>
              <a:gd name="connsiteY6" fmla="*/ 3377899 h 6858000"/>
              <a:gd name="connsiteX7" fmla="*/ 0 w 12191999"/>
              <a:gd name="connsiteY7" fmla="*/ 0 h 6858000"/>
              <a:gd name="connsiteX8" fmla="*/ 12191999 w 12191999"/>
              <a:gd name="connsiteY8" fmla="*/ 0 h 6858000"/>
              <a:gd name="connsiteX9" fmla="*/ 12191999 w 12191999"/>
              <a:gd name="connsiteY9" fmla="*/ 1778096 h 6858000"/>
              <a:gd name="connsiteX10" fmla="*/ 12133147 w 12191999"/>
              <a:gd name="connsiteY10" fmla="*/ 1862869 h 6858000"/>
              <a:gd name="connsiteX11" fmla="*/ 8757435 w 12191999"/>
              <a:gd name="connsiteY11" fmla="*/ 4466797 h 6858000"/>
              <a:gd name="connsiteX12" fmla="*/ 4122831 w 12191999"/>
              <a:gd name="connsiteY12" fmla="*/ 3389557 h 6858000"/>
              <a:gd name="connsiteX13" fmla="*/ 240125 w 12191999"/>
              <a:gd name="connsiteY13" fmla="*/ 1229989 h 6858000"/>
              <a:gd name="connsiteX14" fmla="*/ 0 w 12191999"/>
              <a:gd name="connsiteY14" fmla="*/ 113409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1999" h="6858000">
                <a:moveTo>
                  <a:pt x="12191999" y="3184000"/>
                </a:moveTo>
                <a:lnTo>
                  <a:pt x="12191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7578603" y="6857999"/>
                </a:lnTo>
                <a:lnTo>
                  <a:pt x="7614003" y="6843224"/>
                </a:lnTo>
                <a:cubicBezTo>
                  <a:pt x="9562135" y="5983228"/>
                  <a:pt x="11013215" y="4640242"/>
                  <a:pt x="12038159" y="3377899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1778096"/>
                </a:lnTo>
                <a:lnTo>
                  <a:pt x="12133147" y="1862869"/>
                </a:lnTo>
                <a:cubicBezTo>
                  <a:pt x="11238735" y="3112579"/>
                  <a:pt x="10225119" y="4051873"/>
                  <a:pt x="8757435" y="4466797"/>
                </a:cubicBezTo>
                <a:cubicBezTo>
                  <a:pt x="7511619" y="4818624"/>
                  <a:pt x="6532807" y="4739535"/>
                  <a:pt x="4122831" y="3389557"/>
                </a:cubicBezTo>
                <a:cubicBezTo>
                  <a:pt x="3359707" y="2962290"/>
                  <a:pt x="1933722" y="1945466"/>
                  <a:pt x="240125" y="1229989"/>
                </a:cubicBezTo>
                <a:lnTo>
                  <a:pt x="0" y="113409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3D69E663-8F5D-68A6-6DFD-B93771F503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882" t="11436" r="26864" b="-2796"/>
          <a:stretch/>
        </p:blipFill>
        <p:spPr>
          <a:xfrm rot="10800000">
            <a:off x="-3" y="2935"/>
            <a:ext cx="12192001" cy="6855065"/>
          </a:xfrm>
          <a:prstGeom prst="rect">
            <a:avLst/>
          </a:prstGeom>
        </p:spPr>
      </p:pic>
      <p:sp>
        <p:nvSpPr>
          <p:cNvPr id="43" name="Title 5">
            <a:extLst>
              <a:ext uri="{FF2B5EF4-FFF2-40B4-BE49-F238E27FC236}">
                <a16:creationId xmlns:a16="http://schemas.microsoft.com/office/drawing/2014/main" id="{2E12EE33-0529-2A19-9900-7381D96671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1" y="3820160"/>
            <a:ext cx="4190999" cy="2679676"/>
          </a:xfrm>
        </p:spPr>
        <p:txBody>
          <a:bodyPr anchor="b"/>
          <a:lstStyle>
            <a:lvl1pPr marL="0" algn="l" defTabSz="914400" rtl="0" eaLnBrk="1" latinLnBrk="0" hangingPunct="1">
              <a:lnSpc>
                <a:spcPct val="79048"/>
              </a:lnSpc>
              <a:spcBef>
                <a:spcPct val="0"/>
              </a:spcBef>
              <a:buNone/>
              <a:defRPr lang="en-US" sz="6000" b="0" kern="1200" cap="none" baseline="0" dirty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Cover slide, Times New Roman 60pt</a:t>
            </a:r>
          </a:p>
        </p:txBody>
      </p:sp>
      <p:sp>
        <p:nvSpPr>
          <p:cNvPr id="44" name="Text Placeholder 8">
            <a:extLst>
              <a:ext uri="{FF2B5EF4-FFF2-40B4-BE49-F238E27FC236}">
                <a16:creationId xmlns:a16="http://schemas.microsoft.com/office/drawing/2014/main" id="{1F5D719B-49EC-4929-BEA7-4BC398C3D4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7799" y="5493580"/>
            <a:ext cx="3108353" cy="830996"/>
          </a:xfrm>
        </p:spPr>
        <p:txBody>
          <a:bodyPr anchor="b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Subtitle goes here with room for brief description and other information, Arial 18pt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9839FD-CCE6-0F6F-63E3-2FC26E7792A5}"/>
              </a:ext>
            </a:extLst>
          </p:cNvPr>
          <p:cNvSpPr/>
          <p:nvPr userDrawn="1"/>
        </p:nvSpPr>
        <p:spPr>
          <a:xfrm>
            <a:off x="12407899" y="0"/>
            <a:ext cx="1889125" cy="2781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1400" b="1" dirty="0">
                <a:solidFill>
                  <a:schemeClr val="accent2"/>
                </a:solidFill>
              </a:rPr>
              <a:t>How to add images for Leaf Over Image Slides: </a:t>
            </a:r>
          </a:p>
          <a:p>
            <a:pPr algn="l"/>
            <a:r>
              <a:rPr lang="en-US" sz="1200" dirty="0">
                <a:solidFill>
                  <a:schemeClr val="accent2"/>
                </a:solidFill>
              </a:rPr>
              <a:t>To add images to placeholders, click the image icon and select your file. These slides include logos and footers layered above the image, so be sure to right-click on the image and select "Send to Back" to view them properly.</a:t>
            </a:r>
            <a:endParaRPr lang="en-GB" sz="1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7466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Leaf Over 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513C9B2-0137-3434-0504-53F3B37F58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0951991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5038327 h 6858000"/>
              <a:gd name="connsiteX5" fmla="*/ 117332 w 12192000"/>
              <a:gd name="connsiteY5" fmla="*/ 5012276 h 6858000"/>
              <a:gd name="connsiteX6" fmla="*/ 5611817 w 12192000"/>
              <a:gd name="connsiteY6" fmla="*/ 2325858 h 6858000"/>
              <a:gd name="connsiteX7" fmla="*/ 10185337 w 12192000"/>
              <a:gd name="connsiteY7" fmla="*/ 1262817 h 6858000"/>
              <a:gd name="connsiteX8" fmla="*/ 12063089 w 12192000"/>
              <a:gd name="connsiteY8" fmla="*/ 2238702 h 6858000"/>
              <a:gd name="connsiteX9" fmla="*/ 12191999 w 12192000"/>
              <a:gd name="connsiteY9" fmla="*/ 2349116 h 6858000"/>
              <a:gd name="connsiteX10" fmla="*/ 12191999 w 12192000"/>
              <a:gd name="connsiteY10" fmla="*/ 1019898 h 6858000"/>
              <a:gd name="connsiteX11" fmla="*/ 12002767 w 12192000"/>
              <a:gd name="connsiteY11" fmla="*/ 839915 h 6858000"/>
              <a:gd name="connsiteX12" fmla="*/ 11132957 w 12192000"/>
              <a:gd name="connsiteY12" fmla="*/ 1292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6858000">
                <a:moveTo>
                  <a:pt x="10951991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038327"/>
                </a:lnTo>
                <a:lnTo>
                  <a:pt x="117332" y="5012276"/>
                </a:lnTo>
                <a:cubicBezTo>
                  <a:pt x="2489853" y="4448358"/>
                  <a:pt x="4619139" y="2881650"/>
                  <a:pt x="5611817" y="2325858"/>
                </a:cubicBezTo>
                <a:cubicBezTo>
                  <a:pt x="7990029" y="993674"/>
                  <a:pt x="8955939" y="915627"/>
                  <a:pt x="10185337" y="1262817"/>
                </a:cubicBezTo>
                <a:cubicBezTo>
                  <a:pt x="10909507" y="1467545"/>
                  <a:pt x="11521655" y="1801637"/>
                  <a:pt x="12063089" y="2238702"/>
                </a:cubicBezTo>
                <a:lnTo>
                  <a:pt x="12191999" y="2349116"/>
                </a:lnTo>
                <a:lnTo>
                  <a:pt x="12191999" y="1019898"/>
                </a:lnTo>
                <a:lnTo>
                  <a:pt x="12002767" y="839915"/>
                </a:lnTo>
                <a:cubicBezTo>
                  <a:pt x="11730957" y="595840"/>
                  <a:pt x="11441207" y="357480"/>
                  <a:pt x="11132957" y="129287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EF1193E-3282-0A71-FBDD-48E60E42905D}"/>
              </a:ext>
            </a:extLst>
          </p:cNvPr>
          <p:cNvSpPr/>
          <p:nvPr userDrawn="1"/>
        </p:nvSpPr>
        <p:spPr>
          <a:xfrm flipH="1">
            <a:off x="0" y="0"/>
            <a:ext cx="12191999" cy="5038327"/>
          </a:xfrm>
          <a:custGeom>
            <a:avLst/>
            <a:gdLst>
              <a:gd name="connsiteX0" fmla="*/ 12191999 w 12191999"/>
              <a:gd name="connsiteY0" fmla="*/ 0 h 5038327"/>
              <a:gd name="connsiteX1" fmla="*/ 1240008 w 12191999"/>
              <a:gd name="connsiteY1" fmla="*/ 0 h 5038327"/>
              <a:gd name="connsiteX2" fmla="*/ 1059042 w 12191999"/>
              <a:gd name="connsiteY2" fmla="*/ 129287 h 5038327"/>
              <a:gd name="connsiteX3" fmla="*/ 189232 w 12191999"/>
              <a:gd name="connsiteY3" fmla="*/ 839915 h 5038327"/>
              <a:gd name="connsiteX4" fmla="*/ 0 w 12191999"/>
              <a:gd name="connsiteY4" fmla="*/ 1019898 h 5038327"/>
              <a:gd name="connsiteX5" fmla="*/ 0 w 12191999"/>
              <a:gd name="connsiteY5" fmla="*/ 2349116 h 5038327"/>
              <a:gd name="connsiteX6" fmla="*/ 128910 w 12191999"/>
              <a:gd name="connsiteY6" fmla="*/ 2238702 h 5038327"/>
              <a:gd name="connsiteX7" fmla="*/ 2006662 w 12191999"/>
              <a:gd name="connsiteY7" fmla="*/ 1262817 h 5038327"/>
              <a:gd name="connsiteX8" fmla="*/ 6580182 w 12191999"/>
              <a:gd name="connsiteY8" fmla="*/ 2325858 h 5038327"/>
              <a:gd name="connsiteX9" fmla="*/ 12074667 w 12191999"/>
              <a:gd name="connsiteY9" fmla="*/ 5012276 h 5038327"/>
              <a:gd name="connsiteX10" fmla="*/ 12191999 w 12191999"/>
              <a:gd name="connsiteY10" fmla="*/ 5038327 h 5038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1999" h="5038327">
                <a:moveTo>
                  <a:pt x="12191999" y="0"/>
                </a:moveTo>
                <a:lnTo>
                  <a:pt x="1240008" y="0"/>
                </a:lnTo>
                <a:lnTo>
                  <a:pt x="1059042" y="129287"/>
                </a:lnTo>
                <a:cubicBezTo>
                  <a:pt x="750792" y="357480"/>
                  <a:pt x="461042" y="595840"/>
                  <a:pt x="189232" y="839915"/>
                </a:cubicBezTo>
                <a:lnTo>
                  <a:pt x="0" y="1019898"/>
                </a:lnTo>
                <a:lnTo>
                  <a:pt x="0" y="2349116"/>
                </a:lnTo>
                <a:lnTo>
                  <a:pt x="128910" y="2238702"/>
                </a:lnTo>
                <a:cubicBezTo>
                  <a:pt x="670344" y="1801637"/>
                  <a:pt x="1282492" y="1467545"/>
                  <a:pt x="2006662" y="1262817"/>
                </a:cubicBezTo>
                <a:cubicBezTo>
                  <a:pt x="3236060" y="915627"/>
                  <a:pt x="4201970" y="993674"/>
                  <a:pt x="6580182" y="2325858"/>
                </a:cubicBezTo>
                <a:cubicBezTo>
                  <a:pt x="7572860" y="2881650"/>
                  <a:pt x="9702146" y="4448358"/>
                  <a:pt x="12074667" y="5012276"/>
                </a:cubicBezTo>
                <a:lnTo>
                  <a:pt x="12191999" y="5038327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Title 5">
            <a:extLst>
              <a:ext uri="{FF2B5EF4-FFF2-40B4-BE49-F238E27FC236}">
                <a16:creationId xmlns:a16="http://schemas.microsoft.com/office/drawing/2014/main" id="{D12475EA-0E48-1413-E46B-B22AF1B49F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533401"/>
            <a:ext cx="6108699" cy="1549400"/>
          </a:xfrm>
        </p:spPr>
        <p:txBody>
          <a:bodyPr anchor="t"/>
          <a:lstStyle>
            <a:lvl1pPr marL="0" algn="l" defTabSz="914400" rtl="0" eaLnBrk="1" latinLnBrk="0" hangingPunct="1">
              <a:lnSpc>
                <a:spcPct val="79048"/>
              </a:lnSpc>
              <a:spcBef>
                <a:spcPct val="0"/>
              </a:spcBef>
              <a:buNone/>
              <a:defRPr lang="en-US" sz="6000" b="0" kern="1200" cap="none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Cover slide, Times New Roman 60pt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F3090277-EBFF-16AF-A7BF-6BD40887EF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3401" y="2171701"/>
            <a:ext cx="3305269" cy="830996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Subtitle goes here with room for brief description and other information, Arial 18pt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E82CB1-7990-C22E-F26A-EC208B22C894}"/>
              </a:ext>
            </a:extLst>
          </p:cNvPr>
          <p:cNvSpPr/>
          <p:nvPr userDrawn="1"/>
        </p:nvSpPr>
        <p:spPr>
          <a:xfrm>
            <a:off x="12407899" y="0"/>
            <a:ext cx="1889125" cy="2781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1400" b="1" dirty="0">
                <a:solidFill>
                  <a:schemeClr val="accent2"/>
                </a:solidFill>
              </a:rPr>
              <a:t>How to add images for Leaf Over Image Slides: </a:t>
            </a:r>
          </a:p>
          <a:p>
            <a:pPr algn="l"/>
            <a:r>
              <a:rPr lang="en-US" sz="1200" dirty="0">
                <a:solidFill>
                  <a:schemeClr val="accent2"/>
                </a:solidFill>
              </a:rPr>
              <a:t>To add images to placeholders, click the image icon and select your file. These slides include logos and footers layered above the image, so be sure to right-click on the image and select "Send to Back" to view them properly.</a:t>
            </a:r>
            <a:endParaRPr lang="en-GB" sz="1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4675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Leaf Over Imag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4">
            <a:extLst>
              <a:ext uri="{FF2B5EF4-FFF2-40B4-BE49-F238E27FC236}">
                <a16:creationId xmlns:a16="http://schemas.microsoft.com/office/drawing/2014/main" id="{7849C6E9-642B-B53E-7D60-D911F8CE12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0951991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5038327 h 6858000"/>
              <a:gd name="connsiteX5" fmla="*/ 117332 w 12192000"/>
              <a:gd name="connsiteY5" fmla="*/ 5012276 h 6858000"/>
              <a:gd name="connsiteX6" fmla="*/ 5611817 w 12192000"/>
              <a:gd name="connsiteY6" fmla="*/ 2325858 h 6858000"/>
              <a:gd name="connsiteX7" fmla="*/ 10185337 w 12192000"/>
              <a:gd name="connsiteY7" fmla="*/ 1262817 h 6858000"/>
              <a:gd name="connsiteX8" fmla="*/ 12063089 w 12192000"/>
              <a:gd name="connsiteY8" fmla="*/ 2238702 h 6858000"/>
              <a:gd name="connsiteX9" fmla="*/ 12191999 w 12192000"/>
              <a:gd name="connsiteY9" fmla="*/ 2349116 h 6858000"/>
              <a:gd name="connsiteX10" fmla="*/ 12191999 w 12192000"/>
              <a:gd name="connsiteY10" fmla="*/ 1019898 h 6858000"/>
              <a:gd name="connsiteX11" fmla="*/ 12002767 w 12192000"/>
              <a:gd name="connsiteY11" fmla="*/ 839915 h 6858000"/>
              <a:gd name="connsiteX12" fmla="*/ 11132957 w 12192000"/>
              <a:gd name="connsiteY12" fmla="*/ 1292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6858000">
                <a:moveTo>
                  <a:pt x="10951991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038327"/>
                </a:lnTo>
                <a:lnTo>
                  <a:pt x="117332" y="5012276"/>
                </a:lnTo>
                <a:cubicBezTo>
                  <a:pt x="2489853" y="4448358"/>
                  <a:pt x="4619139" y="2881650"/>
                  <a:pt x="5611817" y="2325858"/>
                </a:cubicBezTo>
                <a:cubicBezTo>
                  <a:pt x="7990029" y="993674"/>
                  <a:pt x="8955939" y="915627"/>
                  <a:pt x="10185337" y="1262817"/>
                </a:cubicBezTo>
                <a:cubicBezTo>
                  <a:pt x="10909507" y="1467545"/>
                  <a:pt x="11521655" y="1801637"/>
                  <a:pt x="12063089" y="2238702"/>
                </a:cubicBezTo>
                <a:lnTo>
                  <a:pt x="12191999" y="2349116"/>
                </a:lnTo>
                <a:lnTo>
                  <a:pt x="12191999" y="1019898"/>
                </a:lnTo>
                <a:lnTo>
                  <a:pt x="12002767" y="839915"/>
                </a:lnTo>
                <a:cubicBezTo>
                  <a:pt x="11730957" y="595840"/>
                  <a:pt x="11441207" y="357480"/>
                  <a:pt x="11132957" y="129287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EB263DB-421D-CEB7-9B7A-054167D048C5}"/>
              </a:ext>
            </a:extLst>
          </p:cNvPr>
          <p:cNvSpPr/>
          <p:nvPr userDrawn="1"/>
        </p:nvSpPr>
        <p:spPr>
          <a:xfrm flipH="1">
            <a:off x="0" y="0"/>
            <a:ext cx="12191999" cy="5038327"/>
          </a:xfrm>
          <a:custGeom>
            <a:avLst/>
            <a:gdLst>
              <a:gd name="connsiteX0" fmla="*/ 12191999 w 12191999"/>
              <a:gd name="connsiteY0" fmla="*/ 0 h 5038327"/>
              <a:gd name="connsiteX1" fmla="*/ 1240008 w 12191999"/>
              <a:gd name="connsiteY1" fmla="*/ 0 h 5038327"/>
              <a:gd name="connsiteX2" fmla="*/ 1059042 w 12191999"/>
              <a:gd name="connsiteY2" fmla="*/ 129287 h 5038327"/>
              <a:gd name="connsiteX3" fmla="*/ 189232 w 12191999"/>
              <a:gd name="connsiteY3" fmla="*/ 839915 h 5038327"/>
              <a:gd name="connsiteX4" fmla="*/ 0 w 12191999"/>
              <a:gd name="connsiteY4" fmla="*/ 1019898 h 5038327"/>
              <a:gd name="connsiteX5" fmla="*/ 0 w 12191999"/>
              <a:gd name="connsiteY5" fmla="*/ 2349116 h 5038327"/>
              <a:gd name="connsiteX6" fmla="*/ 128910 w 12191999"/>
              <a:gd name="connsiteY6" fmla="*/ 2238702 h 5038327"/>
              <a:gd name="connsiteX7" fmla="*/ 2006662 w 12191999"/>
              <a:gd name="connsiteY7" fmla="*/ 1262817 h 5038327"/>
              <a:gd name="connsiteX8" fmla="*/ 6580182 w 12191999"/>
              <a:gd name="connsiteY8" fmla="*/ 2325858 h 5038327"/>
              <a:gd name="connsiteX9" fmla="*/ 12074667 w 12191999"/>
              <a:gd name="connsiteY9" fmla="*/ 5012276 h 5038327"/>
              <a:gd name="connsiteX10" fmla="*/ 12191999 w 12191999"/>
              <a:gd name="connsiteY10" fmla="*/ 5038327 h 5038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1999" h="5038327">
                <a:moveTo>
                  <a:pt x="12191999" y="0"/>
                </a:moveTo>
                <a:lnTo>
                  <a:pt x="1240008" y="0"/>
                </a:lnTo>
                <a:lnTo>
                  <a:pt x="1059042" y="129287"/>
                </a:lnTo>
                <a:cubicBezTo>
                  <a:pt x="750792" y="357480"/>
                  <a:pt x="461042" y="595840"/>
                  <a:pt x="189232" y="839915"/>
                </a:cubicBezTo>
                <a:lnTo>
                  <a:pt x="0" y="1019898"/>
                </a:lnTo>
                <a:lnTo>
                  <a:pt x="0" y="2349116"/>
                </a:lnTo>
                <a:lnTo>
                  <a:pt x="128910" y="2238702"/>
                </a:lnTo>
                <a:cubicBezTo>
                  <a:pt x="670344" y="1801637"/>
                  <a:pt x="1282492" y="1467545"/>
                  <a:pt x="2006662" y="1262817"/>
                </a:cubicBezTo>
                <a:cubicBezTo>
                  <a:pt x="3236060" y="915627"/>
                  <a:pt x="4201970" y="993674"/>
                  <a:pt x="6580182" y="2325858"/>
                </a:cubicBezTo>
                <a:cubicBezTo>
                  <a:pt x="7572860" y="2881650"/>
                  <a:pt x="9702146" y="4448358"/>
                  <a:pt x="12074667" y="5012276"/>
                </a:cubicBezTo>
                <a:lnTo>
                  <a:pt x="12191999" y="5038327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Title 5">
            <a:extLst>
              <a:ext uri="{FF2B5EF4-FFF2-40B4-BE49-F238E27FC236}">
                <a16:creationId xmlns:a16="http://schemas.microsoft.com/office/drawing/2014/main" id="{D12475EA-0E48-1413-E46B-B22AF1B49F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1" y="533401"/>
            <a:ext cx="6426200" cy="1549399"/>
          </a:xfrm>
        </p:spPr>
        <p:txBody>
          <a:bodyPr anchor="t"/>
          <a:lstStyle>
            <a:lvl1pPr marL="0" algn="l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6000" b="0" kern="1200" cap="none" baseline="0" dirty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Cover slide, Times New Roman 60pt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F3090277-EBFF-16AF-A7BF-6BD40887EF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3401" y="2171701"/>
            <a:ext cx="3305269" cy="83099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Subtitle goes here with room for brief description and other information, Arial 18pt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E68632-16E3-D89C-4200-5486710CFD45}"/>
              </a:ext>
            </a:extLst>
          </p:cNvPr>
          <p:cNvSpPr/>
          <p:nvPr userDrawn="1"/>
        </p:nvSpPr>
        <p:spPr>
          <a:xfrm>
            <a:off x="12407899" y="0"/>
            <a:ext cx="1889125" cy="2781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1400" b="1" dirty="0">
                <a:solidFill>
                  <a:schemeClr val="accent2"/>
                </a:solidFill>
              </a:rPr>
              <a:t>How to add images for Leaf Over Image Slides: </a:t>
            </a:r>
          </a:p>
          <a:p>
            <a:pPr algn="l"/>
            <a:r>
              <a:rPr lang="en-US" sz="1200" dirty="0">
                <a:solidFill>
                  <a:schemeClr val="accent2"/>
                </a:solidFill>
              </a:rPr>
              <a:t>To add images to placeholders, click the image icon and select your file. These slides include logos and footers layered above the image, so be sure to right-click on the image and select "Send to Back" to view them properly.</a:t>
            </a:r>
            <a:endParaRPr lang="en-GB" sz="1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6555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Leaf Over Imag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4">
            <a:extLst>
              <a:ext uri="{FF2B5EF4-FFF2-40B4-BE49-F238E27FC236}">
                <a16:creationId xmlns:a16="http://schemas.microsoft.com/office/drawing/2014/main" id="{EE22CDC2-6085-C103-D0BB-927A478F83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0951991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5038327 h 6858000"/>
              <a:gd name="connsiteX5" fmla="*/ 117332 w 12192000"/>
              <a:gd name="connsiteY5" fmla="*/ 5012276 h 6858000"/>
              <a:gd name="connsiteX6" fmla="*/ 5611817 w 12192000"/>
              <a:gd name="connsiteY6" fmla="*/ 2325858 h 6858000"/>
              <a:gd name="connsiteX7" fmla="*/ 10185337 w 12192000"/>
              <a:gd name="connsiteY7" fmla="*/ 1262817 h 6858000"/>
              <a:gd name="connsiteX8" fmla="*/ 12063089 w 12192000"/>
              <a:gd name="connsiteY8" fmla="*/ 2238702 h 6858000"/>
              <a:gd name="connsiteX9" fmla="*/ 12191999 w 12192000"/>
              <a:gd name="connsiteY9" fmla="*/ 2349116 h 6858000"/>
              <a:gd name="connsiteX10" fmla="*/ 12191999 w 12192000"/>
              <a:gd name="connsiteY10" fmla="*/ 1019898 h 6858000"/>
              <a:gd name="connsiteX11" fmla="*/ 12002767 w 12192000"/>
              <a:gd name="connsiteY11" fmla="*/ 839915 h 6858000"/>
              <a:gd name="connsiteX12" fmla="*/ 11132957 w 12192000"/>
              <a:gd name="connsiteY12" fmla="*/ 1292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6858000">
                <a:moveTo>
                  <a:pt x="10951991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038327"/>
                </a:lnTo>
                <a:lnTo>
                  <a:pt x="117332" y="5012276"/>
                </a:lnTo>
                <a:cubicBezTo>
                  <a:pt x="2489853" y="4448358"/>
                  <a:pt x="4619139" y="2881650"/>
                  <a:pt x="5611817" y="2325858"/>
                </a:cubicBezTo>
                <a:cubicBezTo>
                  <a:pt x="7990029" y="993674"/>
                  <a:pt x="8955939" y="915627"/>
                  <a:pt x="10185337" y="1262817"/>
                </a:cubicBezTo>
                <a:cubicBezTo>
                  <a:pt x="10909507" y="1467545"/>
                  <a:pt x="11521655" y="1801637"/>
                  <a:pt x="12063089" y="2238702"/>
                </a:cubicBezTo>
                <a:lnTo>
                  <a:pt x="12191999" y="2349116"/>
                </a:lnTo>
                <a:lnTo>
                  <a:pt x="12191999" y="1019898"/>
                </a:lnTo>
                <a:lnTo>
                  <a:pt x="12002767" y="839915"/>
                </a:lnTo>
                <a:cubicBezTo>
                  <a:pt x="11730957" y="595840"/>
                  <a:pt x="11441207" y="357480"/>
                  <a:pt x="11132957" y="129287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765E450-0724-EFD8-D7DB-F404877BDD5E}"/>
              </a:ext>
            </a:extLst>
          </p:cNvPr>
          <p:cNvSpPr/>
          <p:nvPr userDrawn="1"/>
        </p:nvSpPr>
        <p:spPr>
          <a:xfrm flipH="1">
            <a:off x="0" y="0"/>
            <a:ext cx="12191999" cy="5038327"/>
          </a:xfrm>
          <a:custGeom>
            <a:avLst/>
            <a:gdLst>
              <a:gd name="connsiteX0" fmla="*/ 12191999 w 12191999"/>
              <a:gd name="connsiteY0" fmla="*/ 0 h 5038327"/>
              <a:gd name="connsiteX1" fmla="*/ 1240008 w 12191999"/>
              <a:gd name="connsiteY1" fmla="*/ 0 h 5038327"/>
              <a:gd name="connsiteX2" fmla="*/ 1059042 w 12191999"/>
              <a:gd name="connsiteY2" fmla="*/ 129287 h 5038327"/>
              <a:gd name="connsiteX3" fmla="*/ 189232 w 12191999"/>
              <a:gd name="connsiteY3" fmla="*/ 839915 h 5038327"/>
              <a:gd name="connsiteX4" fmla="*/ 0 w 12191999"/>
              <a:gd name="connsiteY4" fmla="*/ 1019898 h 5038327"/>
              <a:gd name="connsiteX5" fmla="*/ 0 w 12191999"/>
              <a:gd name="connsiteY5" fmla="*/ 2349116 h 5038327"/>
              <a:gd name="connsiteX6" fmla="*/ 128910 w 12191999"/>
              <a:gd name="connsiteY6" fmla="*/ 2238702 h 5038327"/>
              <a:gd name="connsiteX7" fmla="*/ 2006662 w 12191999"/>
              <a:gd name="connsiteY7" fmla="*/ 1262817 h 5038327"/>
              <a:gd name="connsiteX8" fmla="*/ 6580182 w 12191999"/>
              <a:gd name="connsiteY8" fmla="*/ 2325858 h 5038327"/>
              <a:gd name="connsiteX9" fmla="*/ 12074667 w 12191999"/>
              <a:gd name="connsiteY9" fmla="*/ 5012276 h 5038327"/>
              <a:gd name="connsiteX10" fmla="*/ 12191999 w 12191999"/>
              <a:gd name="connsiteY10" fmla="*/ 5038327 h 5038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1999" h="5038327">
                <a:moveTo>
                  <a:pt x="12191999" y="0"/>
                </a:moveTo>
                <a:lnTo>
                  <a:pt x="1240008" y="0"/>
                </a:lnTo>
                <a:lnTo>
                  <a:pt x="1059042" y="129287"/>
                </a:lnTo>
                <a:cubicBezTo>
                  <a:pt x="750792" y="357480"/>
                  <a:pt x="461042" y="595840"/>
                  <a:pt x="189232" y="839915"/>
                </a:cubicBezTo>
                <a:lnTo>
                  <a:pt x="0" y="1019898"/>
                </a:lnTo>
                <a:lnTo>
                  <a:pt x="0" y="2349116"/>
                </a:lnTo>
                <a:lnTo>
                  <a:pt x="128910" y="2238702"/>
                </a:lnTo>
                <a:cubicBezTo>
                  <a:pt x="670344" y="1801637"/>
                  <a:pt x="1282492" y="1467545"/>
                  <a:pt x="2006662" y="1262817"/>
                </a:cubicBezTo>
                <a:cubicBezTo>
                  <a:pt x="3236060" y="915627"/>
                  <a:pt x="4201970" y="993674"/>
                  <a:pt x="6580182" y="2325858"/>
                </a:cubicBezTo>
                <a:cubicBezTo>
                  <a:pt x="7572860" y="2881650"/>
                  <a:pt x="9702146" y="4448358"/>
                  <a:pt x="12074667" y="5012276"/>
                </a:cubicBezTo>
                <a:lnTo>
                  <a:pt x="12191999" y="5038327"/>
                </a:lnTo>
                <a:close/>
              </a:path>
            </a:pathLst>
          </a:custGeom>
          <a:solidFill>
            <a:schemeClr val="accent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94A9FB8C-8A00-1CFC-031A-1B54D9975F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1" y="533401"/>
            <a:ext cx="6426200" cy="1549399"/>
          </a:xfrm>
        </p:spPr>
        <p:txBody>
          <a:bodyPr anchor="t"/>
          <a:lstStyle>
            <a:lvl1pPr marL="0" algn="l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6000" b="0" kern="1200" cap="none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Cover slide, Times New Roman 60pt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9D3B980A-FC8D-9ACE-404A-6909769E5E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3401" y="2171701"/>
            <a:ext cx="3305269" cy="83099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Subtitle goes here with room for brief description and other information, Arial 18pt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4750A5-C41C-0DCE-270D-08D99BA2BB9D}"/>
              </a:ext>
            </a:extLst>
          </p:cNvPr>
          <p:cNvSpPr/>
          <p:nvPr userDrawn="1"/>
        </p:nvSpPr>
        <p:spPr>
          <a:xfrm>
            <a:off x="12407899" y="0"/>
            <a:ext cx="1889125" cy="2781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1400" b="1" dirty="0">
                <a:solidFill>
                  <a:schemeClr val="accent2"/>
                </a:solidFill>
              </a:rPr>
              <a:t>How to add images for Leaf Over Image Slides: </a:t>
            </a:r>
          </a:p>
          <a:p>
            <a:pPr algn="l"/>
            <a:r>
              <a:rPr lang="en-US" sz="1200" dirty="0">
                <a:solidFill>
                  <a:schemeClr val="accent2"/>
                </a:solidFill>
              </a:rPr>
              <a:t>To add images to placeholders, click the image icon and select your file. These slides include logos and footers layered above the image, so be sure to right-click on the image and select "Send to Back" to view them properly.</a:t>
            </a:r>
            <a:endParaRPr lang="en-GB" sz="1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874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Advance 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C0F4967-DE7F-2B20-670B-5123DD13F3A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1808157"/>
            <a:ext cx="12191998" cy="5049844"/>
          </a:xfrm>
          <a:custGeom>
            <a:avLst/>
            <a:gdLst>
              <a:gd name="connsiteX0" fmla="*/ 12191998 w 12191998"/>
              <a:gd name="connsiteY0" fmla="*/ 0 h 5049844"/>
              <a:gd name="connsiteX1" fmla="*/ 12191998 w 12191998"/>
              <a:gd name="connsiteY1" fmla="*/ 5049844 h 5049844"/>
              <a:gd name="connsiteX2" fmla="*/ 2325362 w 12191998"/>
              <a:gd name="connsiteY2" fmla="*/ 5049844 h 5049844"/>
              <a:gd name="connsiteX3" fmla="*/ 1881558 w 12191998"/>
              <a:gd name="connsiteY3" fmla="*/ 4778434 h 5049844"/>
              <a:gd name="connsiteX4" fmla="*/ 555343 w 12191998"/>
              <a:gd name="connsiteY4" fmla="*/ 3799659 h 5049844"/>
              <a:gd name="connsiteX5" fmla="*/ 555551 w 12191998"/>
              <a:gd name="connsiteY5" fmla="*/ 3799867 h 5049844"/>
              <a:gd name="connsiteX6" fmla="*/ 0 w 12191998"/>
              <a:gd name="connsiteY6" fmla="*/ 3308452 h 5049844"/>
              <a:gd name="connsiteX7" fmla="*/ 0 w 12191998"/>
              <a:gd name="connsiteY7" fmla="*/ 2334076 h 5049844"/>
              <a:gd name="connsiteX8" fmla="*/ 237760 w 12191998"/>
              <a:gd name="connsiteY8" fmla="*/ 2479550 h 5049844"/>
              <a:gd name="connsiteX9" fmla="*/ 485676 w 12191998"/>
              <a:gd name="connsiteY9" fmla="*/ 2613777 h 5049844"/>
              <a:gd name="connsiteX10" fmla="*/ 485883 w 12191998"/>
              <a:gd name="connsiteY10" fmla="*/ 2614402 h 5049844"/>
              <a:gd name="connsiteX11" fmla="*/ 2737036 w 12191998"/>
              <a:gd name="connsiteY11" fmla="*/ 3143192 h 5049844"/>
              <a:gd name="connsiteX12" fmla="*/ 4580818 w 12191998"/>
              <a:gd name="connsiteY12" fmla="*/ 2707080 h 5049844"/>
              <a:gd name="connsiteX13" fmla="*/ 7588814 w 12191998"/>
              <a:gd name="connsiteY13" fmla="*/ 1370632 h 5049844"/>
              <a:gd name="connsiteX14" fmla="*/ 11122262 w 12191998"/>
              <a:gd name="connsiteY14" fmla="*/ 142690 h 5049844"/>
              <a:gd name="connsiteX15" fmla="*/ 11944538 w 12191998"/>
              <a:gd name="connsiteY15" fmla="*/ 19447 h 5049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998" h="5049844">
                <a:moveTo>
                  <a:pt x="12191998" y="0"/>
                </a:moveTo>
                <a:lnTo>
                  <a:pt x="12191998" y="5049844"/>
                </a:lnTo>
                <a:lnTo>
                  <a:pt x="2325362" y="5049844"/>
                </a:lnTo>
                <a:lnTo>
                  <a:pt x="1881558" y="4778434"/>
                </a:lnTo>
                <a:cubicBezTo>
                  <a:pt x="1423322" y="4484099"/>
                  <a:pt x="981306" y="4157518"/>
                  <a:pt x="555343" y="3799659"/>
                </a:cubicBezTo>
                <a:lnTo>
                  <a:pt x="555551" y="3799867"/>
                </a:lnTo>
                <a:lnTo>
                  <a:pt x="0" y="3308452"/>
                </a:lnTo>
                <a:lnTo>
                  <a:pt x="0" y="2334076"/>
                </a:lnTo>
                <a:lnTo>
                  <a:pt x="237760" y="2479550"/>
                </a:lnTo>
                <a:cubicBezTo>
                  <a:pt x="318698" y="2526201"/>
                  <a:pt x="401328" y="2570979"/>
                  <a:pt x="485676" y="2613777"/>
                </a:cubicBezTo>
                <a:lnTo>
                  <a:pt x="485883" y="2614402"/>
                </a:lnTo>
                <a:cubicBezTo>
                  <a:pt x="1193156" y="2973246"/>
                  <a:pt x="1932710" y="3200465"/>
                  <a:pt x="2737036" y="3143192"/>
                </a:cubicBezTo>
                <a:cubicBezTo>
                  <a:pt x="3374748" y="3097789"/>
                  <a:pt x="3980180" y="2913890"/>
                  <a:pt x="4580818" y="2707080"/>
                </a:cubicBezTo>
                <a:cubicBezTo>
                  <a:pt x="5622360" y="2348445"/>
                  <a:pt x="6594340" y="1834442"/>
                  <a:pt x="7588814" y="1370632"/>
                </a:cubicBezTo>
                <a:cubicBezTo>
                  <a:pt x="8724490" y="841008"/>
                  <a:pt x="9890366" y="398857"/>
                  <a:pt x="11122262" y="142690"/>
                </a:cubicBezTo>
                <a:cubicBezTo>
                  <a:pt x="11396704" y="85677"/>
                  <a:pt x="11670798" y="45533"/>
                  <a:pt x="11944538" y="1944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AA7DCF-4A64-EE09-A56C-A8A0EE59B7C0}"/>
              </a:ext>
            </a:extLst>
          </p:cNvPr>
          <p:cNvSpPr/>
          <p:nvPr userDrawn="1"/>
        </p:nvSpPr>
        <p:spPr>
          <a:xfrm>
            <a:off x="12407899" y="0"/>
            <a:ext cx="1889125" cy="2781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1400" b="1" dirty="0">
                <a:solidFill>
                  <a:schemeClr val="accent2"/>
                </a:solidFill>
              </a:rPr>
              <a:t>How to add images for Leaf Over Image Slides: </a:t>
            </a:r>
          </a:p>
          <a:p>
            <a:pPr algn="l"/>
            <a:r>
              <a:rPr lang="en-US" sz="1200" dirty="0">
                <a:solidFill>
                  <a:schemeClr val="accent2"/>
                </a:solidFill>
              </a:rPr>
              <a:t>To add images to placeholders, click the image icon and select your file. These slides include logos and footers layered above the image, so be sure to right-click on the image and select "Send to Back" to view them properly.</a:t>
            </a:r>
            <a:endParaRPr lang="en-GB" sz="1200" dirty="0">
              <a:solidFill>
                <a:schemeClr val="accent2"/>
              </a:solidFill>
            </a:endParaRPr>
          </a:p>
        </p:txBody>
      </p:sp>
      <p:sp>
        <p:nvSpPr>
          <p:cNvPr id="27" name="Graphic 3">
            <a:extLst>
              <a:ext uri="{FF2B5EF4-FFF2-40B4-BE49-F238E27FC236}">
                <a16:creationId xmlns:a16="http://schemas.microsoft.com/office/drawing/2014/main" id="{A0376FF4-F9B3-DCAD-E3A1-67C34B132CE3}"/>
              </a:ext>
            </a:extLst>
          </p:cNvPr>
          <p:cNvSpPr/>
          <p:nvPr userDrawn="1"/>
        </p:nvSpPr>
        <p:spPr>
          <a:xfrm flipH="1" flipV="1">
            <a:off x="0" y="1257149"/>
            <a:ext cx="12191996" cy="3790093"/>
          </a:xfrm>
          <a:custGeom>
            <a:avLst/>
            <a:gdLst>
              <a:gd name="connsiteX0" fmla="*/ 11826682 w 12316476"/>
              <a:gd name="connsiteY0" fmla="*/ 541926 h 3828791"/>
              <a:gd name="connsiteX1" fmla="*/ 9557415 w 12316476"/>
              <a:gd name="connsiteY1" fmla="*/ 8881 h 3828791"/>
              <a:gd name="connsiteX2" fmla="*/ 7698796 w 12316476"/>
              <a:gd name="connsiteY2" fmla="*/ 448502 h 3828791"/>
              <a:gd name="connsiteX3" fmla="*/ 4666598 w 12316476"/>
              <a:gd name="connsiteY3" fmla="*/ 1795705 h 3828791"/>
              <a:gd name="connsiteX4" fmla="*/ 1104717 w 12316476"/>
              <a:gd name="connsiteY4" fmla="*/ 3033528 h 3828791"/>
              <a:gd name="connsiteX5" fmla="*/ 0 w 12316476"/>
              <a:gd name="connsiteY5" fmla="*/ 3179439 h 3828791"/>
              <a:gd name="connsiteX6" fmla="*/ 0 w 12316476"/>
              <a:gd name="connsiteY6" fmla="*/ 3828792 h 3828791"/>
              <a:gd name="connsiteX7" fmla="*/ 3297564 w 12316476"/>
              <a:gd name="connsiteY7" fmla="*/ 2596847 h 3828791"/>
              <a:gd name="connsiteX8" fmla="*/ 6769381 w 12316476"/>
              <a:gd name="connsiteY8" fmla="*/ 1054397 h 3828791"/>
              <a:gd name="connsiteX9" fmla="*/ 8897356 w 12316476"/>
              <a:gd name="connsiteY9" fmla="*/ 551164 h 3828791"/>
              <a:gd name="connsiteX10" fmla="*/ 11495603 w 12316476"/>
              <a:gd name="connsiteY10" fmla="*/ 1161468 h 3828791"/>
              <a:gd name="connsiteX11" fmla="*/ 12316477 w 12316476"/>
              <a:gd name="connsiteY11" fmla="*/ 1662391 h 3828791"/>
              <a:gd name="connsiteX12" fmla="*/ 12316477 w 12316476"/>
              <a:gd name="connsiteY12" fmla="*/ 824509 h 3828791"/>
              <a:gd name="connsiteX13" fmla="*/ 11826891 w 12316476"/>
              <a:gd name="connsiteY13" fmla="*/ 542556 h 3828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316476" h="3828791">
                <a:moveTo>
                  <a:pt x="11826682" y="541926"/>
                </a:moveTo>
                <a:cubicBezTo>
                  <a:pt x="11113718" y="180195"/>
                  <a:pt x="10368212" y="-48853"/>
                  <a:pt x="9557415" y="8881"/>
                </a:cubicBezTo>
                <a:cubicBezTo>
                  <a:pt x="8914572" y="54649"/>
                  <a:pt x="8304269" y="240028"/>
                  <a:pt x="7698796" y="448502"/>
                </a:cubicBezTo>
                <a:cubicBezTo>
                  <a:pt x="6648874" y="810023"/>
                  <a:pt x="5669073" y="1328162"/>
                  <a:pt x="4666598" y="1795705"/>
                </a:cubicBezTo>
                <a:cubicBezTo>
                  <a:pt x="3521783" y="2329590"/>
                  <a:pt x="2346526" y="2775299"/>
                  <a:pt x="1104717" y="3033528"/>
                </a:cubicBezTo>
                <a:cubicBezTo>
                  <a:pt x="735848" y="3110157"/>
                  <a:pt x="367609" y="3156555"/>
                  <a:pt x="0" y="3179439"/>
                </a:cubicBezTo>
                <a:lnTo>
                  <a:pt x="0" y="3828792"/>
                </a:lnTo>
                <a:cubicBezTo>
                  <a:pt x="1137258" y="3526264"/>
                  <a:pt x="2228958" y="3095041"/>
                  <a:pt x="3297564" y="2596847"/>
                </a:cubicBezTo>
                <a:cubicBezTo>
                  <a:pt x="4445529" y="2061703"/>
                  <a:pt x="5567251" y="1468404"/>
                  <a:pt x="6769381" y="1054397"/>
                </a:cubicBezTo>
                <a:cubicBezTo>
                  <a:pt x="7462611" y="815692"/>
                  <a:pt x="8161509" y="603439"/>
                  <a:pt x="8897356" y="551164"/>
                </a:cubicBezTo>
                <a:cubicBezTo>
                  <a:pt x="9825721" y="485032"/>
                  <a:pt x="10679137" y="747040"/>
                  <a:pt x="11495603" y="1161468"/>
                </a:cubicBezTo>
                <a:cubicBezTo>
                  <a:pt x="11786793" y="1309267"/>
                  <a:pt x="12059928" y="1476802"/>
                  <a:pt x="12316477" y="1662391"/>
                </a:cubicBezTo>
                <a:lnTo>
                  <a:pt x="12316477" y="824509"/>
                </a:lnTo>
                <a:cubicBezTo>
                  <a:pt x="12160070" y="723107"/>
                  <a:pt x="11996945" y="628842"/>
                  <a:pt x="11826891" y="542556"/>
                </a:cubicBezTo>
                <a:close/>
              </a:path>
            </a:pathLst>
          </a:custGeom>
          <a:solidFill>
            <a:schemeClr val="accent3"/>
          </a:solidFill>
          <a:ln w="207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Graphic 3">
            <a:extLst>
              <a:ext uri="{FF2B5EF4-FFF2-40B4-BE49-F238E27FC236}">
                <a16:creationId xmlns:a16="http://schemas.microsoft.com/office/drawing/2014/main" id="{4686BEA6-B9B2-B130-C241-7024503C927E}"/>
              </a:ext>
            </a:extLst>
          </p:cNvPr>
          <p:cNvSpPr/>
          <p:nvPr userDrawn="1"/>
        </p:nvSpPr>
        <p:spPr>
          <a:xfrm flipH="1" flipV="1">
            <a:off x="-1" y="1170249"/>
            <a:ext cx="12191999" cy="3790094"/>
          </a:xfrm>
          <a:custGeom>
            <a:avLst/>
            <a:gdLst>
              <a:gd name="connsiteX0" fmla="*/ 11826682 w 12316476"/>
              <a:gd name="connsiteY0" fmla="*/ 541926 h 3828791"/>
              <a:gd name="connsiteX1" fmla="*/ 9557415 w 12316476"/>
              <a:gd name="connsiteY1" fmla="*/ 8881 h 3828791"/>
              <a:gd name="connsiteX2" fmla="*/ 7698796 w 12316476"/>
              <a:gd name="connsiteY2" fmla="*/ 448502 h 3828791"/>
              <a:gd name="connsiteX3" fmla="*/ 4666598 w 12316476"/>
              <a:gd name="connsiteY3" fmla="*/ 1795705 h 3828791"/>
              <a:gd name="connsiteX4" fmla="*/ 1104717 w 12316476"/>
              <a:gd name="connsiteY4" fmla="*/ 3033528 h 3828791"/>
              <a:gd name="connsiteX5" fmla="*/ 0 w 12316476"/>
              <a:gd name="connsiteY5" fmla="*/ 3179439 h 3828791"/>
              <a:gd name="connsiteX6" fmla="*/ 0 w 12316476"/>
              <a:gd name="connsiteY6" fmla="*/ 3828792 h 3828791"/>
              <a:gd name="connsiteX7" fmla="*/ 3297564 w 12316476"/>
              <a:gd name="connsiteY7" fmla="*/ 2596847 h 3828791"/>
              <a:gd name="connsiteX8" fmla="*/ 6769381 w 12316476"/>
              <a:gd name="connsiteY8" fmla="*/ 1054397 h 3828791"/>
              <a:gd name="connsiteX9" fmla="*/ 8897356 w 12316476"/>
              <a:gd name="connsiteY9" fmla="*/ 551164 h 3828791"/>
              <a:gd name="connsiteX10" fmla="*/ 11495603 w 12316476"/>
              <a:gd name="connsiteY10" fmla="*/ 1161468 h 3828791"/>
              <a:gd name="connsiteX11" fmla="*/ 12316477 w 12316476"/>
              <a:gd name="connsiteY11" fmla="*/ 1662391 h 3828791"/>
              <a:gd name="connsiteX12" fmla="*/ 12316477 w 12316476"/>
              <a:gd name="connsiteY12" fmla="*/ 824509 h 3828791"/>
              <a:gd name="connsiteX13" fmla="*/ 11826891 w 12316476"/>
              <a:gd name="connsiteY13" fmla="*/ 542556 h 3828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316476" h="3828791">
                <a:moveTo>
                  <a:pt x="11826682" y="541926"/>
                </a:moveTo>
                <a:cubicBezTo>
                  <a:pt x="11113718" y="180195"/>
                  <a:pt x="10368212" y="-48853"/>
                  <a:pt x="9557415" y="8881"/>
                </a:cubicBezTo>
                <a:cubicBezTo>
                  <a:pt x="8914572" y="54649"/>
                  <a:pt x="8304269" y="240028"/>
                  <a:pt x="7698796" y="448502"/>
                </a:cubicBezTo>
                <a:cubicBezTo>
                  <a:pt x="6648874" y="810023"/>
                  <a:pt x="5669073" y="1328162"/>
                  <a:pt x="4666598" y="1795705"/>
                </a:cubicBezTo>
                <a:cubicBezTo>
                  <a:pt x="3521783" y="2329590"/>
                  <a:pt x="2346526" y="2775299"/>
                  <a:pt x="1104717" y="3033528"/>
                </a:cubicBezTo>
                <a:cubicBezTo>
                  <a:pt x="735848" y="3110157"/>
                  <a:pt x="367609" y="3156555"/>
                  <a:pt x="0" y="3179439"/>
                </a:cubicBezTo>
                <a:lnTo>
                  <a:pt x="0" y="3828792"/>
                </a:lnTo>
                <a:cubicBezTo>
                  <a:pt x="1137258" y="3526264"/>
                  <a:pt x="2228958" y="3095041"/>
                  <a:pt x="3297564" y="2596847"/>
                </a:cubicBezTo>
                <a:cubicBezTo>
                  <a:pt x="4445529" y="2061703"/>
                  <a:pt x="5567251" y="1468404"/>
                  <a:pt x="6769381" y="1054397"/>
                </a:cubicBezTo>
                <a:cubicBezTo>
                  <a:pt x="7462611" y="815692"/>
                  <a:pt x="8161509" y="603439"/>
                  <a:pt x="8897356" y="551164"/>
                </a:cubicBezTo>
                <a:cubicBezTo>
                  <a:pt x="9825721" y="485032"/>
                  <a:pt x="10679137" y="747040"/>
                  <a:pt x="11495603" y="1161468"/>
                </a:cubicBezTo>
                <a:cubicBezTo>
                  <a:pt x="11786793" y="1309267"/>
                  <a:pt x="12059928" y="1476802"/>
                  <a:pt x="12316477" y="1662391"/>
                </a:cubicBezTo>
                <a:lnTo>
                  <a:pt x="12316477" y="824509"/>
                </a:lnTo>
                <a:cubicBezTo>
                  <a:pt x="12160070" y="723107"/>
                  <a:pt x="11996945" y="628842"/>
                  <a:pt x="11826891" y="542556"/>
                </a:cubicBezTo>
                <a:close/>
              </a:path>
            </a:pathLst>
          </a:custGeom>
          <a:solidFill>
            <a:schemeClr val="accent3"/>
          </a:solidFill>
          <a:ln w="207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EAF6D24B-5BCE-42F2-C149-998135CE31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01428" y="457085"/>
            <a:ext cx="1057172" cy="494326"/>
          </a:xfrm>
          <a:prstGeom prst="rect">
            <a:avLst/>
          </a:prstGeom>
        </p:spPr>
      </p:pic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3F32AE8F-0EF4-20F9-8475-D589C95F33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603" y="592904"/>
            <a:ext cx="3607768" cy="902067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dirty="0"/>
              <a:t>Subtitle goes here with room for brief description and other information, Arial 18pt</a:t>
            </a:r>
          </a:p>
        </p:txBody>
      </p:sp>
      <p:sp>
        <p:nvSpPr>
          <p:cNvPr id="34" name="Title 28">
            <a:extLst>
              <a:ext uri="{FF2B5EF4-FFF2-40B4-BE49-F238E27FC236}">
                <a16:creationId xmlns:a16="http://schemas.microsoft.com/office/drawing/2014/main" id="{9AD40C30-D9D4-9FAB-63A5-D6F1532571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1" y="563949"/>
            <a:ext cx="4328886" cy="1981372"/>
          </a:xfrm>
        </p:spPr>
        <p:txBody>
          <a:bodyPr anchor="t"/>
          <a:lstStyle>
            <a:lvl1pPr>
              <a:lnSpc>
                <a:spcPct val="79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Cover slide, Times New Roman 60pt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1704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Advanc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raphic 3">
            <a:extLst>
              <a:ext uri="{FF2B5EF4-FFF2-40B4-BE49-F238E27FC236}">
                <a16:creationId xmlns:a16="http://schemas.microsoft.com/office/drawing/2014/main" id="{6F22CF41-69CD-E0C9-8530-D4CDDBD2DA22}"/>
              </a:ext>
            </a:extLst>
          </p:cNvPr>
          <p:cNvSpPr/>
          <p:nvPr userDrawn="1"/>
        </p:nvSpPr>
        <p:spPr>
          <a:xfrm>
            <a:off x="0" y="1893797"/>
            <a:ext cx="12192114" cy="3790130"/>
          </a:xfrm>
          <a:custGeom>
            <a:avLst/>
            <a:gdLst>
              <a:gd name="connsiteX0" fmla="*/ 11826682 w 12316476"/>
              <a:gd name="connsiteY0" fmla="*/ 541926 h 3828791"/>
              <a:gd name="connsiteX1" fmla="*/ 9557415 w 12316476"/>
              <a:gd name="connsiteY1" fmla="*/ 8881 h 3828791"/>
              <a:gd name="connsiteX2" fmla="*/ 7698796 w 12316476"/>
              <a:gd name="connsiteY2" fmla="*/ 448502 h 3828791"/>
              <a:gd name="connsiteX3" fmla="*/ 4666598 w 12316476"/>
              <a:gd name="connsiteY3" fmla="*/ 1795705 h 3828791"/>
              <a:gd name="connsiteX4" fmla="*/ 1104717 w 12316476"/>
              <a:gd name="connsiteY4" fmla="*/ 3033528 h 3828791"/>
              <a:gd name="connsiteX5" fmla="*/ 0 w 12316476"/>
              <a:gd name="connsiteY5" fmla="*/ 3179439 h 3828791"/>
              <a:gd name="connsiteX6" fmla="*/ 0 w 12316476"/>
              <a:gd name="connsiteY6" fmla="*/ 3828792 h 3828791"/>
              <a:gd name="connsiteX7" fmla="*/ 3297564 w 12316476"/>
              <a:gd name="connsiteY7" fmla="*/ 2596847 h 3828791"/>
              <a:gd name="connsiteX8" fmla="*/ 6769381 w 12316476"/>
              <a:gd name="connsiteY8" fmla="*/ 1054397 h 3828791"/>
              <a:gd name="connsiteX9" fmla="*/ 8897356 w 12316476"/>
              <a:gd name="connsiteY9" fmla="*/ 551164 h 3828791"/>
              <a:gd name="connsiteX10" fmla="*/ 11495603 w 12316476"/>
              <a:gd name="connsiteY10" fmla="*/ 1161468 h 3828791"/>
              <a:gd name="connsiteX11" fmla="*/ 12316477 w 12316476"/>
              <a:gd name="connsiteY11" fmla="*/ 1662391 h 3828791"/>
              <a:gd name="connsiteX12" fmla="*/ 12316477 w 12316476"/>
              <a:gd name="connsiteY12" fmla="*/ 824509 h 3828791"/>
              <a:gd name="connsiteX13" fmla="*/ 11826891 w 12316476"/>
              <a:gd name="connsiteY13" fmla="*/ 542556 h 3828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316476" h="3828791">
                <a:moveTo>
                  <a:pt x="11826682" y="541926"/>
                </a:moveTo>
                <a:cubicBezTo>
                  <a:pt x="11113718" y="180195"/>
                  <a:pt x="10368212" y="-48853"/>
                  <a:pt x="9557415" y="8881"/>
                </a:cubicBezTo>
                <a:cubicBezTo>
                  <a:pt x="8914572" y="54649"/>
                  <a:pt x="8304269" y="240028"/>
                  <a:pt x="7698796" y="448502"/>
                </a:cubicBezTo>
                <a:cubicBezTo>
                  <a:pt x="6648874" y="810023"/>
                  <a:pt x="5669073" y="1328162"/>
                  <a:pt x="4666598" y="1795705"/>
                </a:cubicBezTo>
                <a:cubicBezTo>
                  <a:pt x="3521783" y="2329590"/>
                  <a:pt x="2346526" y="2775299"/>
                  <a:pt x="1104717" y="3033528"/>
                </a:cubicBezTo>
                <a:cubicBezTo>
                  <a:pt x="735848" y="3110157"/>
                  <a:pt x="367609" y="3156555"/>
                  <a:pt x="0" y="3179439"/>
                </a:cubicBezTo>
                <a:lnTo>
                  <a:pt x="0" y="3828792"/>
                </a:lnTo>
                <a:cubicBezTo>
                  <a:pt x="1137258" y="3526264"/>
                  <a:pt x="2228958" y="3095041"/>
                  <a:pt x="3297564" y="2596847"/>
                </a:cubicBezTo>
                <a:cubicBezTo>
                  <a:pt x="4445529" y="2061703"/>
                  <a:pt x="5567251" y="1468404"/>
                  <a:pt x="6769381" y="1054397"/>
                </a:cubicBezTo>
                <a:cubicBezTo>
                  <a:pt x="7462611" y="815692"/>
                  <a:pt x="8161509" y="603439"/>
                  <a:pt x="8897356" y="551164"/>
                </a:cubicBezTo>
                <a:cubicBezTo>
                  <a:pt x="9825721" y="485032"/>
                  <a:pt x="10679137" y="747040"/>
                  <a:pt x="11495603" y="1161468"/>
                </a:cubicBezTo>
                <a:cubicBezTo>
                  <a:pt x="11786793" y="1309267"/>
                  <a:pt x="12059928" y="1476802"/>
                  <a:pt x="12316477" y="1662391"/>
                </a:cubicBezTo>
                <a:lnTo>
                  <a:pt x="12316477" y="824509"/>
                </a:lnTo>
                <a:cubicBezTo>
                  <a:pt x="12160070" y="723107"/>
                  <a:pt x="11996945" y="628842"/>
                  <a:pt x="11826891" y="542556"/>
                </a:cubicBezTo>
                <a:close/>
              </a:path>
            </a:pathLst>
          </a:custGeom>
          <a:solidFill>
            <a:srgbClr val="00843D"/>
          </a:solidFill>
          <a:ln w="207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Graphic 2">
            <a:extLst>
              <a:ext uri="{FF2B5EF4-FFF2-40B4-BE49-F238E27FC236}">
                <a16:creationId xmlns:a16="http://schemas.microsoft.com/office/drawing/2014/main" id="{5D13D594-9DE5-3131-7450-63BCDAFE7578}"/>
              </a:ext>
            </a:extLst>
          </p:cNvPr>
          <p:cNvSpPr/>
          <p:nvPr userDrawn="1"/>
        </p:nvSpPr>
        <p:spPr>
          <a:xfrm>
            <a:off x="0" y="0"/>
            <a:ext cx="12192113" cy="5065343"/>
          </a:xfrm>
          <a:custGeom>
            <a:avLst/>
            <a:gdLst>
              <a:gd name="connsiteX0" fmla="*/ 11630793 w 12184730"/>
              <a:gd name="connsiteY0" fmla="*/ 1258871 h 5062276"/>
              <a:gd name="connsiteX1" fmla="*/ 9845818 w 12184730"/>
              <a:gd name="connsiteY1" fmla="*/ 0 h 5062276"/>
              <a:gd name="connsiteX2" fmla="*/ 0 w 12184730"/>
              <a:gd name="connsiteY2" fmla="*/ 0 h 5062276"/>
              <a:gd name="connsiteX3" fmla="*/ 0 w 12184730"/>
              <a:gd name="connsiteY3" fmla="*/ 5062276 h 5062276"/>
              <a:gd name="connsiteX4" fmla="*/ 1092918 w 12184730"/>
              <a:gd name="connsiteY4" fmla="*/ 4917925 h 5062276"/>
              <a:gd name="connsiteX5" fmla="*/ 4616759 w 12184730"/>
              <a:gd name="connsiteY5" fmla="*/ 3693325 h 5062276"/>
              <a:gd name="connsiteX6" fmla="*/ 7616572 w 12184730"/>
              <a:gd name="connsiteY6" fmla="*/ 2360513 h 5062276"/>
              <a:gd name="connsiteX7" fmla="*/ 9455342 w 12184730"/>
              <a:gd name="connsiteY7" fmla="*/ 1925588 h 5062276"/>
              <a:gd name="connsiteX8" fmla="*/ 11700373 w 12184730"/>
              <a:gd name="connsiteY8" fmla="*/ 2452939 h 5062276"/>
              <a:gd name="connsiteX9" fmla="*/ 12184730 w 12184730"/>
              <a:gd name="connsiteY9" fmla="*/ 2731880 h 5062276"/>
              <a:gd name="connsiteX10" fmla="*/ 12184730 w 12184730"/>
              <a:gd name="connsiteY10" fmla="*/ 1748835 h 5062276"/>
              <a:gd name="connsiteX11" fmla="*/ 11630585 w 12184730"/>
              <a:gd name="connsiteY11" fmla="*/ 1258663 h 5062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84730" h="5062276">
                <a:moveTo>
                  <a:pt x="11630793" y="1258871"/>
                </a:moveTo>
                <a:cubicBezTo>
                  <a:pt x="11064395" y="783030"/>
                  <a:pt x="10469542" y="362644"/>
                  <a:pt x="9845818" y="0"/>
                </a:cubicBezTo>
                <a:lnTo>
                  <a:pt x="0" y="0"/>
                </a:lnTo>
                <a:lnTo>
                  <a:pt x="0" y="5062276"/>
                </a:lnTo>
                <a:cubicBezTo>
                  <a:pt x="363683" y="5039637"/>
                  <a:pt x="727989" y="4993943"/>
                  <a:pt x="1092918" y="4917925"/>
                </a:cubicBezTo>
                <a:cubicBezTo>
                  <a:pt x="2321465" y="4662661"/>
                  <a:pt x="3484170" y="4221506"/>
                  <a:pt x="4616759" y="3693325"/>
                </a:cubicBezTo>
                <a:cubicBezTo>
                  <a:pt x="5608735" y="3230776"/>
                  <a:pt x="6577864" y="2718172"/>
                  <a:pt x="7616572" y="2360513"/>
                </a:cubicBezTo>
                <a:cubicBezTo>
                  <a:pt x="8215580" y="2154266"/>
                  <a:pt x="8819572" y="1970867"/>
                  <a:pt x="9455342" y="1925588"/>
                </a:cubicBezTo>
                <a:cubicBezTo>
                  <a:pt x="10257479" y="1868471"/>
                  <a:pt x="10994815" y="2094864"/>
                  <a:pt x="11700373" y="2452939"/>
                </a:cubicBezTo>
                <a:cubicBezTo>
                  <a:pt x="11868818" y="2538304"/>
                  <a:pt x="12029993" y="2631561"/>
                  <a:pt x="12184730" y="2731880"/>
                </a:cubicBezTo>
                <a:lnTo>
                  <a:pt x="12184730" y="1748835"/>
                </a:lnTo>
                <a:cubicBezTo>
                  <a:pt x="12005069" y="1581845"/>
                  <a:pt x="11820631" y="1418177"/>
                  <a:pt x="11630585" y="1258663"/>
                </a:cubicBezTo>
                <a:close/>
              </a:path>
            </a:pathLst>
          </a:custGeom>
          <a:solidFill>
            <a:srgbClr val="F5F9ED"/>
          </a:solidFill>
          <a:ln w="207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C64B88BF-ADEF-99F9-1ACC-04FAEA0F9338}"/>
              </a:ext>
            </a:extLst>
          </p:cNvPr>
          <p:cNvSpPr>
            <a:spLocks noGrp="1"/>
          </p:cNvSpPr>
          <p:nvPr userDrawn="1">
            <p:ph type="pic" sz="quarter" idx="17"/>
          </p:nvPr>
        </p:nvSpPr>
        <p:spPr>
          <a:xfrm>
            <a:off x="0" y="4024"/>
            <a:ext cx="12192000" cy="6853976"/>
          </a:xfrm>
          <a:custGeom>
            <a:avLst/>
            <a:gdLst>
              <a:gd name="connsiteX0" fmla="*/ 9148646 w 12184730"/>
              <a:gd name="connsiteY0" fmla="*/ 2425684 h 6853976"/>
              <a:gd name="connsiteX1" fmla="*/ 11379420 w 12184730"/>
              <a:gd name="connsiteY1" fmla="*/ 3039483 h 6853976"/>
              <a:gd name="connsiteX2" fmla="*/ 11798568 w 12184730"/>
              <a:gd name="connsiteY2" fmla="*/ 3273385 h 6853976"/>
              <a:gd name="connsiteX3" fmla="*/ 12184730 w 12184730"/>
              <a:gd name="connsiteY3" fmla="*/ 3530504 h 6853976"/>
              <a:gd name="connsiteX4" fmla="*/ 12184730 w 12184730"/>
              <a:gd name="connsiteY4" fmla="*/ 6853976 h 6853976"/>
              <a:gd name="connsiteX5" fmla="*/ 0 w 12184730"/>
              <a:gd name="connsiteY5" fmla="*/ 6853976 h 6853976"/>
              <a:gd name="connsiteX6" fmla="*/ 0 w 12184730"/>
              <a:gd name="connsiteY6" fmla="*/ 5679848 h 6853976"/>
              <a:gd name="connsiteX7" fmla="*/ 420090 w 12184730"/>
              <a:gd name="connsiteY7" fmla="*/ 5561695 h 6853976"/>
              <a:gd name="connsiteX8" fmla="*/ 3264236 w 12184730"/>
              <a:gd name="connsiteY8" fmla="*/ 4460355 h 6853976"/>
              <a:gd name="connsiteX9" fmla="*/ 6700964 w 12184730"/>
              <a:gd name="connsiteY9" fmla="*/ 2933494 h 6853976"/>
              <a:gd name="connsiteX10" fmla="*/ 8807432 w 12184730"/>
              <a:gd name="connsiteY10" fmla="*/ 2435347 h 6853976"/>
              <a:gd name="connsiteX11" fmla="*/ 9148646 w 12184730"/>
              <a:gd name="connsiteY11" fmla="*/ 2425684 h 6853976"/>
              <a:gd name="connsiteX12" fmla="*/ 9858270 w 12184730"/>
              <a:gd name="connsiteY12" fmla="*/ 0 h 6853976"/>
              <a:gd name="connsiteX13" fmla="*/ 12184730 w 12184730"/>
              <a:gd name="connsiteY13" fmla="*/ 0 h 6853976"/>
              <a:gd name="connsiteX14" fmla="*/ 12184730 w 12184730"/>
              <a:gd name="connsiteY14" fmla="*/ 1739427 h 6853976"/>
              <a:gd name="connsiteX15" fmla="*/ 11637520 w 12184730"/>
              <a:gd name="connsiteY15" fmla="*/ 1255389 h 6853976"/>
              <a:gd name="connsiteX16" fmla="*/ 11637728 w 12184730"/>
              <a:gd name="connsiteY16" fmla="*/ 1255597 h 6853976"/>
              <a:gd name="connsiteX17" fmla="*/ 10314350 w 12184730"/>
              <a:gd name="connsiteY17" fmla="*/ 278918 h 6853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184730" h="6853976">
                <a:moveTo>
                  <a:pt x="9148646" y="2425684"/>
                </a:moveTo>
                <a:cubicBezTo>
                  <a:pt x="9937040" y="2437081"/>
                  <a:pt x="10672232" y="2680523"/>
                  <a:pt x="11379420" y="3039483"/>
                </a:cubicBezTo>
                <a:cubicBezTo>
                  <a:pt x="11523542" y="3112635"/>
                  <a:pt x="11663198" y="3190672"/>
                  <a:pt x="11798568" y="3273385"/>
                </a:cubicBezTo>
                <a:lnTo>
                  <a:pt x="12184730" y="3530504"/>
                </a:lnTo>
                <a:lnTo>
                  <a:pt x="12184730" y="6853976"/>
                </a:lnTo>
                <a:lnTo>
                  <a:pt x="0" y="6853976"/>
                </a:lnTo>
                <a:lnTo>
                  <a:pt x="0" y="5679848"/>
                </a:lnTo>
                <a:lnTo>
                  <a:pt x="420090" y="5561695"/>
                </a:lnTo>
                <a:cubicBezTo>
                  <a:pt x="1395572" y="5272626"/>
                  <a:pt x="2338656" y="4891868"/>
                  <a:pt x="3264236" y="4460355"/>
                </a:cubicBezTo>
                <a:cubicBezTo>
                  <a:pt x="4400598" y="3930619"/>
                  <a:pt x="5510984" y="3343317"/>
                  <a:pt x="6700964" y="2933494"/>
                </a:cubicBezTo>
                <a:cubicBezTo>
                  <a:pt x="7387188" y="2697202"/>
                  <a:pt x="8079022" y="2487094"/>
                  <a:pt x="8807432" y="2435347"/>
                </a:cubicBezTo>
                <a:cubicBezTo>
                  <a:pt x="8922304" y="2427164"/>
                  <a:pt x="9036018" y="2424056"/>
                  <a:pt x="9148646" y="2425684"/>
                </a:cubicBezTo>
                <a:close/>
                <a:moveTo>
                  <a:pt x="9858270" y="0"/>
                </a:moveTo>
                <a:lnTo>
                  <a:pt x="12184730" y="0"/>
                </a:lnTo>
                <a:lnTo>
                  <a:pt x="12184730" y="1739427"/>
                </a:lnTo>
                <a:lnTo>
                  <a:pt x="11637520" y="1255389"/>
                </a:lnTo>
                <a:lnTo>
                  <a:pt x="11637728" y="1255597"/>
                </a:lnTo>
                <a:cubicBezTo>
                  <a:pt x="11212676" y="898503"/>
                  <a:pt x="10771608" y="572622"/>
                  <a:pt x="10314350" y="27891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9" name="Freeform: Shape 68" hidden="1">
            <a:extLst>
              <a:ext uri="{FF2B5EF4-FFF2-40B4-BE49-F238E27FC236}">
                <a16:creationId xmlns:a16="http://schemas.microsoft.com/office/drawing/2014/main" id="{F8C747AB-1A5D-DB5E-A3E2-4F66F5DFF1A0}"/>
              </a:ext>
            </a:extLst>
          </p:cNvPr>
          <p:cNvSpPr/>
          <p:nvPr userDrawn="1"/>
        </p:nvSpPr>
        <p:spPr>
          <a:xfrm flipH="1">
            <a:off x="0" y="0"/>
            <a:ext cx="12192000" cy="6822631"/>
          </a:xfrm>
          <a:custGeom>
            <a:avLst/>
            <a:gdLst>
              <a:gd name="connsiteX0" fmla="*/ 5474550 w 12192000"/>
              <a:gd name="connsiteY0" fmla="*/ 909880 h 6822631"/>
              <a:gd name="connsiteX1" fmla="*/ 5430269 w 12192000"/>
              <a:gd name="connsiteY1" fmla="*/ 917193 h 6822631"/>
              <a:gd name="connsiteX2" fmla="*/ 5432373 w 12192000"/>
              <a:gd name="connsiteY2" fmla="*/ 922960 h 6822631"/>
              <a:gd name="connsiteX3" fmla="*/ 5435817 w 12192000"/>
              <a:gd name="connsiteY3" fmla="*/ 935475 h 6822631"/>
              <a:gd name="connsiteX4" fmla="*/ 5441008 w 12192000"/>
              <a:gd name="connsiteY4" fmla="*/ 933599 h 6822631"/>
              <a:gd name="connsiteX5" fmla="*/ 5474550 w 12192000"/>
              <a:gd name="connsiteY5" fmla="*/ 909880 h 6822631"/>
              <a:gd name="connsiteX6" fmla="*/ 5429250 w 12192000"/>
              <a:gd name="connsiteY6" fmla="*/ 838200 h 6822631"/>
              <a:gd name="connsiteX7" fmla="*/ 5363180 w 12192000"/>
              <a:gd name="connsiteY7" fmla="*/ 930698 h 6822631"/>
              <a:gd name="connsiteX8" fmla="*/ 5381130 w 12192000"/>
              <a:gd name="connsiteY8" fmla="*/ 926839 h 6822631"/>
              <a:gd name="connsiteX9" fmla="*/ 5422851 w 12192000"/>
              <a:gd name="connsiteY9" fmla="*/ 918419 h 6822631"/>
              <a:gd name="connsiteX10" fmla="*/ 5430269 w 12192000"/>
              <a:gd name="connsiteY10" fmla="*/ 917193 h 6822631"/>
              <a:gd name="connsiteX11" fmla="*/ 5429250 w 12192000"/>
              <a:gd name="connsiteY11" fmla="*/ 914400 h 6822631"/>
              <a:gd name="connsiteX12" fmla="*/ 5429250 w 12192000"/>
              <a:gd name="connsiteY12" fmla="*/ 838200 h 6822631"/>
              <a:gd name="connsiteX13" fmla="*/ 12192000 w 12192000"/>
              <a:gd name="connsiteY13" fmla="*/ 0 h 6822631"/>
              <a:gd name="connsiteX14" fmla="*/ 5704720 w 12192000"/>
              <a:gd name="connsiteY14" fmla="*/ 0 h 6822631"/>
              <a:gd name="connsiteX15" fmla="*/ 5675282 w 12192000"/>
              <a:gd name="connsiteY15" fmla="*/ 160065 h 6822631"/>
              <a:gd name="connsiteX16" fmla="*/ 5505450 w 12192000"/>
              <a:gd name="connsiteY16" fmla="*/ 971550 h 6822631"/>
              <a:gd name="connsiteX17" fmla="*/ 5436822 w 12192000"/>
              <a:gd name="connsiteY17" fmla="*/ 939124 h 6822631"/>
              <a:gd name="connsiteX18" fmla="*/ 5435817 w 12192000"/>
              <a:gd name="connsiteY18" fmla="*/ 935475 h 6822631"/>
              <a:gd name="connsiteX19" fmla="*/ 5391131 w 12192000"/>
              <a:gd name="connsiteY19" fmla="*/ 951626 h 6822631"/>
              <a:gd name="connsiteX20" fmla="*/ 5334000 w 12192000"/>
              <a:gd name="connsiteY20" fmla="*/ 971550 h 6822631"/>
              <a:gd name="connsiteX21" fmla="*/ 5363180 w 12192000"/>
              <a:gd name="connsiteY21" fmla="*/ 930698 h 6822631"/>
              <a:gd name="connsiteX22" fmla="*/ 5327619 w 12192000"/>
              <a:gd name="connsiteY22" fmla="*/ 938343 h 6822631"/>
              <a:gd name="connsiteX23" fmla="*/ 5181600 w 12192000"/>
              <a:gd name="connsiteY23" fmla="*/ 971550 h 6822631"/>
              <a:gd name="connsiteX24" fmla="*/ 2552700 w 12192000"/>
              <a:gd name="connsiteY24" fmla="*/ 1619250 h 6822631"/>
              <a:gd name="connsiteX25" fmla="*/ 89055 w 12192000"/>
              <a:gd name="connsiteY25" fmla="*/ 3938932 h 6822631"/>
              <a:gd name="connsiteX26" fmla="*/ 0 w 12192000"/>
              <a:gd name="connsiteY26" fmla="*/ 4011923 h 6822631"/>
              <a:gd name="connsiteX27" fmla="*/ 0 w 12192000"/>
              <a:gd name="connsiteY27" fmla="*/ 4651760 h 6822631"/>
              <a:gd name="connsiteX28" fmla="*/ 224545 w 12192000"/>
              <a:gd name="connsiteY28" fmla="*/ 4371686 h 6822631"/>
              <a:gd name="connsiteX29" fmla="*/ 2740157 w 12192000"/>
              <a:gd name="connsiteY29" fmla="*/ 2582539 h 6822631"/>
              <a:gd name="connsiteX30" fmla="*/ 7539701 w 12192000"/>
              <a:gd name="connsiteY30" fmla="*/ 3897578 h 6822631"/>
              <a:gd name="connsiteX31" fmla="*/ 12045479 w 12192000"/>
              <a:gd name="connsiteY31" fmla="*/ 6762134 h 6822631"/>
              <a:gd name="connsiteX32" fmla="*/ 12192000 w 12192000"/>
              <a:gd name="connsiteY32" fmla="*/ 6822631 h 6822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192000" h="6822631">
                <a:moveTo>
                  <a:pt x="5474550" y="909880"/>
                </a:moveTo>
                <a:lnTo>
                  <a:pt x="5430269" y="917193"/>
                </a:lnTo>
                <a:lnTo>
                  <a:pt x="5432373" y="922960"/>
                </a:lnTo>
                <a:lnTo>
                  <a:pt x="5435817" y="935475"/>
                </a:lnTo>
                <a:lnTo>
                  <a:pt x="5441008" y="933599"/>
                </a:lnTo>
                <a:cubicBezTo>
                  <a:pt x="5484837" y="917153"/>
                  <a:pt x="5506901" y="906401"/>
                  <a:pt x="5474550" y="909880"/>
                </a:cubicBezTo>
                <a:close/>
                <a:moveTo>
                  <a:pt x="5429250" y="838200"/>
                </a:moveTo>
                <a:lnTo>
                  <a:pt x="5363180" y="930698"/>
                </a:lnTo>
                <a:lnTo>
                  <a:pt x="5381130" y="926839"/>
                </a:lnTo>
                <a:cubicBezTo>
                  <a:pt x="5396951" y="923531"/>
                  <a:pt x="5410808" y="920738"/>
                  <a:pt x="5422851" y="918419"/>
                </a:cubicBezTo>
                <a:lnTo>
                  <a:pt x="5430269" y="917193"/>
                </a:lnTo>
                <a:lnTo>
                  <a:pt x="5429250" y="914400"/>
                </a:lnTo>
                <a:cubicBezTo>
                  <a:pt x="5416550" y="892175"/>
                  <a:pt x="5422900" y="865187"/>
                  <a:pt x="5429250" y="838200"/>
                </a:cubicBezTo>
                <a:close/>
                <a:moveTo>
                  <a:pt x="12192000" y="0"/>
                </a:moveTo>
                <a:lnTo>
                  <a:pt x="5704720" y="0"/>
                </a:lnTo>
                <a:lnTo>
                  <a:pt x="5675282" y="160065"/>
                </a:lnTo>
                <a:cubicBezTo>
                  <a:pt x="5597128" y="514945"/>
                  <a:pt x="5499497" y="826294"/>
                  <a:pt x="5505450" y="971550"/>
                </a:cubicBezTo>
                <a:cubicBezTo>
                  <a:pt x="5519341" y="1310481"/>
                  <a:pt x="5460305" y="1029543"/>
                  <a:pt x="5436822" y="939124"/>
                </a:cubicBezTo>
                <a:lnTo>
                  <a:pt x="5435817" y="935475"/>
                </a:lnTo>
                <a:lnTo>
                  <a:pt x="5391131" y="951626"/>
                </a:lnTo>
                <a:cubicBezTo>
                  <a:pt x="5372894" y="958056"/>
                  <a:pt x="5353447" y="964803"/>
                  <a:pt x="5334000" y="971550"/>
                </a:cubicBezTo>
                <a:lnTo>
                  <a:pt x="5363180" y="930698"/>
                </a:lnTo>
                <a:lnTo>
                  <a:pt x="5327619" y="938343"/>
                </a:lnTo>
                <a:cubicBezTo>
                  <a:pt x="5287814" y="947093"/>
                  <a:pt x="5239544" y="958056"/>
                  <a:pt x="5181600" y="971550"/>
                </a:cubicBezTo>
                <a:cubicBezTo>
                  <a:pt x="4718050" y="1079500"/>
                  <a:pt x="3549650" y="1060450"/>
                  <a:pt x="2552700" y="1619250"/>
                </a:cubicBezTo>
                <a:cubicBezTo>
                  <a:pt x="1867297" y="2003425"/>
                  <a:pt x="872753" y="3276005"/>
                  <a:pt x="89055" y="3938932"/>
                </a:cubicBezTo>
                <a:lnTo>
                  <a:pt x="0" y="4011923"/>
                </a:lnTo>
                <a:lnTo>
                  <a:pt x="0" y="4651760"/>
                </a:lnTo>
                <a:lnTo>
                  <a:pt x="224545" y="4371686"/>
                </a:lnTo>
                <a:cubicBezTo>
                  <a:pt x="922592" y="3542396"/>
                  <a:pt x="1726880" y="2920218"/>
                  <a:pt x="2740157" y="2582539"/>
                </a:cubicBezTo>
                <a:cubicBezTo>
                  <a:pt x="4030311" y="2153047"/>
                  <a:pt x="5043956" y="2249596"/>
                  <a:pt x="7539701" y="3897578"/>
                </a:cubicBezTo>
                <a:cubicBezTo>
                  <a:pt x="8401827" y="4466581"/>
                  <a:pt x="10080888" y="5892087"/>
                  <a:pt x="12045479" y="6762134"/>
                </a:cubicBezTo>
                <a:lnTo>
                  <a:pt x="12192000" y="6822631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F11F3E-1892-CE39-3B1E-75E36D2D6BE9}"/>
              </a:ext>
            </a:extLst>
          </p:cNvPr>
          <p:cNvSpPr/>
          <p:nvPr userDrawn="1"/>
        </p:nvSpPr>
        <p:spPr>
          <a:xfrm>
            <a:off x="12407899" y="0"/>
            <a:ext cx="1889125" cy="2781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1400" b="1" dirty="0">
                <a:solidFill>
                  <a:schemeClr val="accent2"/>
                </a:solidFill>
              </a:rPr>
              <a:t>How to add images for Leaf Over Image Slides: </a:t>
            </a:r>
          </a:p>
          <a:p>
            <a:pPr algn="l"/>
            <a:r>
              <a:rPr lang="en-US" sz="1200" dirty="0">
                <a:solidFill>
                  <a:schemeClr val="accent2"/>
                </a:solidFill>
              </a:rPr>
              <a:t>To add images to placeholders, click the image icon and select your file. These slides include logos and footers layered above the image, so be sure to right-click on the image and select "Send to Back" to view them properly.</a:t>
            </a:r>
            <a:endParaRPr lang="en-GB" sz="1200" dirty="0">
              <a:solidFill>
                <a:schemeClr val="accent2"/>
              </a:solidFill>
            </a:endParaRPr>
          </a:p>
        </p:txBody>
      </p:sp>
      <p:sp>
        <p:nvSpPr>
          <p:cNvPr id="79" name="Text Placeholder 30">
            <a:extLst>
              <a:ext uri="{FF2B5EF4-FFF2-40B4-BE49-F238E27FC236}">
                <a16:creationId xmlns:a16="http://schemas.microsoft.com/office/drawing/2014/main" id="{BEB0C452-7CE0-F430-934B-6E43F78BE4AF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3400" y="2873801"/>
            <a:ext cx="3541486" cy="83099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Subtitle goes here with room for brief description and other information, Arial 18pt</a:t>
            </a:r>
          </a:p>
        </p:txBody>
      </p:sp>
      <p:sp>
        <p:nvSpPr>
          <p:cNvPr id="80" name="Title 28">
            <a:extLst>
              <a:ext uri="{FF2B5EF4-FFF2-40B4-BE49-F238E27FC236}">
                <a16:creationId xmlns:a16="http://schemas.microsoft.com/office/drawing/2014/main" id="{82EFA3AA-D367-4C98-1C86-D072137DFA67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3400" y="563949"/>
            <a:ext cx="5224604" cy="2135521"/>
          </a:xfrm>
        </p:spPr>
        <p:txBody>
          <a:bodyPr anchor="t"/>
          <a:lstStyle>
            <a:lvl1pPr>
              <a:lnSpc>
                <a:spcPct val="77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Cover slide, Times New Roman 60pt</a:t>
            </a:r>
            <a:endParaRPr lang="en-US" dirty="0"/>
          </a:p>
        </p:txBody>
      </p:sp>
      <p:sp>
        <p:nvSpPr>
          <p:cNvPr id="32" name="Graphic 3">
            <a:extLst>
              <a:ext uri="{FF2B5EF4-FFF2-40B4-BE49-F238E27FC236}">
                <a16:creationId xmlns:a16="http://schemas.microsoft.com/office/drawing/2014/main" id="{1EF2A8EB-44BA-D594-B726-DB8B2B21CEF1}"/>
              </a:ext>
            </a:extLst>
          </p:cNvPr>
          <p:cNvSpPr/>
          <p:nvPr userDrawn="1"/>
        </p:nvSpPr>
        <p:spPr>
          <a:xfrm>
            <a:off x="0" y="1960472"/>
            <a:ext cx="12192114" cy="3790130"/>
          </a:xfrm>
          <a:custGeom>
            <a:avLst/>
            <a:gdLst>
              <a:gd name="connsiteX0" fmla="*/ 11826682 w 12316476"/>
              <a:gd name="connsiteY0" fmla="*/ 541926 h 3828791"/>
              <a:gd name="connsiteX1" fmla="*/ 9557415 w 12316476"/>
              <a:gd name="connsiteY1" fmla="*/ 8881 h 3828791"/>
              <a:gd name="connsiteX2" fmla="*/ 7698796 w 12316476"/>
              <a:gd name="connsiteY2" fmla="*/ 448502 h 3828791"/>
              <a:gd name="connsiteX3" fmla="*/ 4666598 w 12316476"/>
              <a:gd name="connsiteY3" fmla="*/ 1795705 h 3828791"/>
              <a:gd name="connsiteX4" fmla="*/ 1104717 w 12316476"/>
              <a:gd name="connsiteY4" fmla="*/ 3033528 h 3828791"/>
              <a:gd name="connsiteX5" fmla="*/ 0 w 12316476"/>
              <a:gd name="connsiteY5" fmla="*/ 3179439 h 3828791"/>
              <a:gd name="connsiteX6" fmla="*/ 0 w 12316476"/>
              <a:gd name="connsiteY6" fmla="*/ 3828792 h 3828791"/>
              <a:gd name="connsiteX7" fmla="*/ 3297564 w 12316476"/>
              <a:gd name="connsiteY7" fmla="*/ 2596847 h 3828791"/>
              <a:gd name="connsiteX8" fmla="*/ 6769381 w 12316476"/>
              <a:gd name="connsiteY8" fmla="*/ 1054397 h 3828791"/>
              <a:gd name="connsiteX9" fmla="*/ 8897356 w 12316476"/>
              <a:gd name="connsiteY9" fmla="*/ 551164 h 3828791"/>
              <a:gd name="connsiteX10" fmla="*/ 11495603 w 12316476"/>
              <a:gd name="connsiteY10" fmla="*/ 1161468 h 3828791"/>
              <a:gd name="connsiteX11" fmla="*/ 12316477 w 12316476"/>
              <a:gd name="connsiteY11" fmla="*/ 1662391 h 3828791"/>
              <a:gd name="connsiteX12" fmla="*/ 12316477 w 12316476"/>
              <a:gd name="connsiteY12" fmla="*/ 824509 h 3828791"/>
              <a:gd name="connsiteX13" fmla="*/ 11826891 w 12316476"/>
              <a:gd name="connsiteY13" fmla="*/ 542556 h 3828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316476" h="3828791">
                <a:moveTo>
                  <a:pt x="11826682" y="541926"/>
                </a:moveTo>
                <a:cubicBezTo>
                  <a:pt x="11113718" y="180195"/>
                  <a:pt x="10368212" y="-48853"/>
                  <a:pt x="9557415" y="8881"/>
                </a:cubicBezTo>
                <a:cubicBezTo>
                  <a:pt x="8914572" y="54649"/>
                  <a:pt x="8304269" y="240028"/>
                  <a:pt x="7698796" y="448502"/>
                </a:cubicBezTo>
                <a:cubicBezTo>
                  <a:pt x="6648874" y="810023"/>
                  <a:pt x="5669073" y="1328162"/>
                  <a:pt x="4666598" y="1795705"/>
                </a:cubicBezTo>
                <a:cubicBezTo>
                  <a:pt x="3521783" y="2329590"/>
                  <a:pt x="2346526" y="2775299"/>
                  <a:pt x="1104717" y="3033528"/>
                </a:cubicBezTo>
                <a:cubicBezTo>
                  <a:pt x="735848" y="3110157"/>
                  <a:pt x="367609" y="3156555"/>
                  <a:pt x="0" y="3179439"/>
                </a:cubicBezTo>
                <a:lnTo>
                  <a:pt x="0" y="3828792"/>
                </a:lnTo>
                <a:cubicBezTo>
                  <a:pt x="1137258" y="3526264"/>
                  <a:pt x="2228958" y="3095041"/>
                  <a:pt x="3297564" y="2596847"/>
                </a:cubicBezTo>
                <a:cubicBezTo>
                  <a:pt x="4445529" y="2061703"/>
                  <a:pt x="5567251" y="1468404"/>
                  <a:pt x="6769381" y="1054397"/>
                </a:cubicBezTo>
                <a:cubicBezTo>
                  <a:pt x="7462611" y="815692"/>
                  <a:pt x="8161509" y="603439"/>
                  <a:pt x="8897356" y="551164"/>
                </a:cubicBezTo>
                <a:cubicBezTo>
                  <a:pt x="9825721" y="485032"/>
                  <a:pt x="10679137" y="747040"/>
                  <a:pt x="11495603" y="1161468"/>
                </a:cubicBezTo>
                <a:cubicBezTo>
                  <a:pt x="11786793" y="1309267"/>
                  <a:pt x="12059928" y="1476802"/>
                  <a:pt x="12316477" y="1662391"/>
                </a:cubicBezTo>
                <a:lnTo>
                  <a:pt x="12316477" y="824509"/>
                </a:lnTo>
                <a:cubicBezTo>
                  <a:pt x="12160070" y="723107"/>
                  <a:pt x="11996945" y="628842"/>
                  <a:pt x="11826891" y="542556"/>
                </a:cubicBezTo>
                <a:close/>
              </a:path>
            </a:pathLst>
          </a:custGeom>
          <a:solidFill>
            <a:srgbClr val="00843D"/>
          </a:solidFill>
          <a:ln w="207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307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Advance C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EE78AFA-CEC1-999F-9C96-12D0FE3C3A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765376"/>
            <a:ext cx="12191999" cy="6092625"/>
          </a:xfrm>
          <a:custGeom>
            <a:avLst/>
            <a:gdLst>
              <a:gd name="connsiteX0" fmla="*/ 0 w 12191999"/>
              <a:gd name="connsiteY0" fmla="*/ 0 h 6092625"/>
              <a:gd name="connsiteX1" fmla="*/ 152054 w 12191999"/>
              <a:gd name="connsiteY1" fmla="*/ 53258 h 6092625"/>
              <a:gd name="connsiteX2" fmla="*/ 4656996 w 12191999"/>
              <a:gd name="connsiteY2" fmla="*/ 2482793 h 6092625"/>
              <a:gd name="connsiteX3" fmla="*/ 9455700 w 12191999"/>
              <a:gd name="connsiteY3" fmla="*/ 3598119 h 6092625"/>
              <a:gd name="connsiteX4" fmla="*/ 11970854 w 12191999"/>
              <a:gd name="connsiteY4" fmla="*/ 2080682 h 6092625"/>
              <a:gd name="connsiteX5" fmla="*/ 12191999 w 12191999"/>
              <a:gd name="connsiteY5" fmla="*/ 1846695 h 6092625"/>
              <a:gd name="connsiteX6" fmla="*/ 12191999 w 12191999"/>
              <a:gd name="connsiteY6" fmla="*/ 3225713 h 6092625"/>
              <a:gd name="connsiteX7" fmla="*/ 12115547 w 12191999"/>
              <a:gd name="connsiteY7" fmla="*/ 3309628 h 6092625"/>
              <a:gd name="connsiteX8" fmla="*/ 8271789 w 12191999"/>
              <a:gd name="connsiteY8" fmla="*/ 6058578 h 6092625"/>
              <a:gd name="connsiteX9" fmla="*/ 8190209 w 12191999"/>
              <a:gd name="connsiteY9" fmla="*/ 6092625 h 6092625"/>
              <a:gd name="connsiteX10" fmla="*/ 0 w 12191999"/>
              <a:gd name="connsiteY10" fmla="*/ 6092625 h 6092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1999" h="6092625">
                <a:moveTo>
                  <a:pt x="0" y="0"/>
                </a:moveTo>
                <a:lnTo>
                  <a:pt x="152054" y="53258"/>
                </a:lnTo>
                <a:cubicBezTo>
                  <a:pt x="2116268" y="791176"/>
                  <a:pt x="3795032" y="2000197"/>
                  <a:pt x="4656996" y="2482793"/>
                </a:cubicBezTo>
                <a:cubicBezTo>
                  <a:pt x="7152318" y="3880504"/>
                  <a:pt x="8165777" y="3962385"/>
                  <a:pt x="9455700" y="3598119"/>
                </a:cubicBezTo>
                <a:cubicBezTo>
                  <a:pt x="10468793" y="3311723"/>
                  <a:pt x="11272934" y="2784033"/>
                  <a:pt x="11970854" y="2080682"/>
                </a:cubicBezTo>
                <a:lnTo>
                  <a:pt x="12191999" y="1846695"/>
                </a:lnTo>
                <a:lnTo>
                  <a:pt x="12191999" y="3225713"/>
                </a:lnTo>
                <a:lnTo>
                  <a:pt x="12115547" y="3309628"/>
                </a:lnTo>
                <a:cubicBezTo>
                  <a:pt x="11129551" y="4346068"/>
                  <a:pt x="9860252" y="5357383"/>
                  <a:pt x="8271789" y="6058578"/>
                </a:cubicBezTo>
                <a:lnTo>
                  <a:pt x="8190209" y="6092625"/>
                </a:lnTo>
                <a:lnTo>
                  <a:pt x="0" y="60926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itle 28">
            <a:extLst>
              <a:ext uri="{FF2B5EF4-FFF2-40B4-BE49-F238E27FC236}">
                <a16:creationId xmlns:a16="http://schemas.microsoft.com/office/drawing/2014/main" id="{655B77F3-AFD0-426E-4ADA-A0ADD3C9E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4915" y="1070177"/>
            <a:ext cx="7173686" cy="1424557"/>
          </a:xfrm>
        </p:spPr>
        <p:txBody>
          <a:bodyPr anchor="ctr"/>
          <a:lstStyle>
            <a:lvl1pPr algn="r">
              <a:lnSpc>
                <a:spcPct val="77000"/>
              </a:lnSpc>
              <a:defRPr sz="6000">
                <a:solidFill>
                  <a:schemeClr val="accent3"/>
                </a:solidFill>
              </a:defRPr>
            </a:lvl1pPr>
          </a:lstStyle>
          <a:p>
            <a:r>
              <a:rPr lang="en-GB" dirty="0"/>
              <a:t>Cover slide, Times New Roman 60pt</a:t>
            </a:r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1BF6055-4377-6069-5FF0-87360CFE2F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01428" y="5898789"/>
            <a:ext cx="1057172" cy="494326"/>
          </a:xfrm>
          <a:prstGeom prst="rect">
            <a:avLst/>
          </a:prstGeom>
        </p:spPr>
      </p:pic>
      <p:sp>
        <p:nvSpPr>
          <p:cNvPr id="11" name="Text Placeholder 30">
            <a:extLst>
              <a:ext uri="{FF2B5EF4-FFF2-40B4-BE49-F238E27FC236}">
                <a16:creationId xmlns:a16="http://schemas.microsoft.com/office/drawing/2014/main" id="{3E4DD74E-2E3F-12A6-D2BA-D990705957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400" y="4927118"/>
            <a:ext cx="3811811" cy="83099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Subtitle goes here with room </a:t>
            </a:r>
            <a:br>
              <a:rPr lang="en-GB" dirty="0"/>
            </a:br>
            <a:r>
              <a:rPr lang="en-GB" dirty="0"/>
              <a:t>for brief description and other information, Arial 18pt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324888-33EF-3018-FB11-82E029592366}"/>
              </a:ext>
            </a:extLst>
          </p:cNvPr>
          <p:cNvSpPr/>
          <p:nvPr userDrawn="1"/>
        </p:nvSpPr>
        <p:spPr>
          <a:xfrm>
            <a:off x="12407899" y="0"/>
            <a:ext cx="1889125" cy="2781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1400" b="1" dirty="0">
                <a:solidFill>
                  <a:schemeClr val="accent2"/>
                </a:solidFill>
              </a:rPr>
              <a:t>How to add images for Leaf Over Image Slides: </a:t>
            </a:r>
          </a:p>
          <a:p>
            <a:pPr algn="l"/>
            <a:r>
              <a:rPr lang="en-US" sz="1200" dirty="0">
                <a:solidFill>
                  <a:schemeClr val="accent2"/>
                </a:solidFill>
              </a:rPr>
              <a:t>To add images to placeholders, click the image icon and select your file. These slides include logos and footers layered above the image, so be sure to right-click on the image and select "Send to Back" to view them properly.</a:t>
            </a:r>
            <a:endParaRPr lang="en-GB" sz="1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861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gill Leaf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E71D3E61-8C37-3876-2606-9B16FEA843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400" y="457635"/>
            <a:ext cx="1055993" cy="49377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3F5B2674-639B-CA04-6A65-EA37FAC445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2384" t="5793" r="17440" b="-561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itle 28">
            <a:extLst>
              <a:ext uri="{FF2B5EF4-FFF2-40B4-BE49-F238E27FC236}">
                <a16:creationId xmlns:a16="http://schemas.microsoft.com/office/drawing/2014/main" id="{DDFBFDEF-A688-C1A7-5DFB-EBAFE7736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54767"/>
            <a:ext cx="8661400" cy="1106409"/>
          </a:xfrm>
          <a:prstGeom prst="rect">
            <a:avLst/>
          </a:prstGeom>
        </p:spPr>
        <p:txBody>
          <a:bodyPr lIns="0" rIns="0" anchor="b"/>
          <a:lstStyle>
            <a:lvl1pPr algn="l">
              <a:lnSpc>
                <a:spcPct val="77000"/>
              </a:lnSpc>
              <a:defRPr sz="6000" baseline="0"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Text Placeholder 30">
            <a:extLst>
              <a:ext uri="{FF2B5EF4-FFF2-40B4-BE49-F238E27FC236}">
                <a16:creationId xmlns:a16="http://schemas.microsoft.com/office/drawing/2014/main" id="{990D4006-4D3B-C551-469B-EAADF3C599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400" y="5386003"/>
            <a:ext cx="8661400" cy="550346"/>
          </a:xfrm>
          <a:prstGeom prst="rect">
            <a:avLst/>
          </a:prstGeom>
        </p:spPr>
        <p:txBody>
          <a:bodyPr lIns="0" rIns="0" anchor="b"/>
          <a:lstStyle>
            <a:lvl1pPr marL="0" indent="0" algn="l">
              <a:buFontTx/>
              <a:buNone/>
              <a:defRPr sz="18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Use this space to add a date or subtitle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87CB98-EE25-B68D-9DDD-7504AF96BA21}"/>
              </a:ext>
            </a:extLst>
          </p:cNvPr>
          <p:cNvSpPr txBox="1"/>
          <p:nvPr userDrawn="1"/>
        </p:nvSpPr>
        <p:spPr>
          <a:xfrm>
            <a:off x="533399" y="6115165"/>
            <a:ext cx="8661399" cy="5715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700" dirty="0">
                <a:solidFill>
                  <a:schemeClr val="bg2"/>
                </a:solidFill>
              </a:rPr>
              <a:t>CONFIDENTIAL. This document contains Cargill Confidential information. Disclosure, use or reproduction outside Cargill or inside Cargill, to or by those who do not have a need to know is prohibited.</a:t>
            </a:r>
          </a:p>
          <a:p>
            <a:pPr marL="0" algn="l" defTabSz="457200" rtl="0" eaLnBrk="1" latinLnBrk="0" hangingPunct="1"/>
            <a:r>
              <a:rPr lang="en-US" altLang="en-US" sz="800" kern="120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© </a:t>
            </a:r>
            <a:fld id="{B785AF45-293C-49C4-8B92-E49C42EED982}" type="datetimeyyyy">
              <a:rPr lang="en-US" altLang="en-US" sz="8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2026</a:t>
            </a:fld>
            <a:r>
              <a:rPr lang="en-US" altLang="en-US" sz="800" kern="120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 Cargill, Incorporated.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72019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Advance 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EE78AFA-CEC1-999F-9C96-12D0FE3C3A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765376"/>
            <a:ext cx="12191999" cy="6092625"/>
          </a:xfrm>
          <a:custGeom>
            <a:avLst/>
            <a:gdLst>
              <a:gd name="connsiteX0" fmla="*/ 0 w 12191999"/>
              <a:gd name="connsiteY0" fmla="*/ 0 h 6092625"/>
              <a:gd name="connsiteX1" fmla="*/ 152054 w 12191999"/>
              <a:gd name="connsiteY1" fmla="*/ 53258 h 6092625"/>
              <a:gd name="connsiteX2" fmla="*/ 4656996 w 12191999"/>
              <a:gd name="connsiteY2" fmla="*/ 2482793 h 6092625"/>
              <a:gd name="connsiteX3" fmla="*/ 9455700 w 12191999"/>
              <a:gd name="connsiteY3" fmla="*/ 3598119 h 6092625"/>
              <a:gd name="connsiteX4" fmla="*/ 11970854 w 12191999"/>
              <a:gd name="connsiteY4" fmla="*/ 2080682 h 6092625"/>
              <a:gd name="connsiteX5" fmla="*/ 12191999 w 12191999"/>
              <a:gd name="connsiteY5" fmla="*/ 1846695 h 6092625"/>
              <a:gd name="connsiteX6" fmla="*/ 12191999 w 12191999"/>
              <a:gd name="connsiteY6" fmla="*/ 3225713 h 6092625"/>
              <a:gd name="connsiteX7" fmla="*/ 12115547 w 12191999"/>
              <a:gd name="connsiteY7" fmla="*/ 3309628 h 6092625"/>
              <a:gd name="connsiteX8" fmla="*/ 8271789 w 12191999"/>
              <a:gd name="connsiteY8" fmla="*/ 6058578 h 6092625"/>
              <a:gd name="connsiteX9" fmla="*/ 8190209 w 12191999"/>
              <a:gd name="connsiteY9" fmla="*/ 6092625 h 6092625"/>
              <a:gd name="connsiteX10" fmla="*/ 0 w 12191999"/>
              <a:gd name="connsiteY10" fmla="*/ 6092625 h 6092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1999" h="6092625">
                <a:moveTo>
                  <a:pt x="0" y="0"/>
                </a:moveTo>
                <a:lnTo>
                  <a:pt x="152054" y="53258"/>
                </a:lnTo>
                <a:cubicBezTo>
                  <a:pt x="2116268" y="791176"/>
                  <a:pt x="3795032" y="2000197"/>
                  <a:pt x="4656996" y="2482793"/>
                </a:cubicBezTo>
                <a:cubicBezTo>
                  <a:pt x="7152318" y="3880504"/>
                  <a:pt x="8165777" y="3962385"/>
                  <a:pt x="9455700" y="3598119"/>
                </a:cubicBezTo>
                <a:cubicBezTo>
                  <a:pt x="10468793" y="3311723"/>
                  <a:pt x="11272934" y="2784033"/>
                  <a:pt x="11970854" y="2080682"/>
                </a:cubicBezTo>
                <a:lnTo>
                  <a:pt x="12191999" y="1846695"/>
                </a:lnTo>
                <a:lnTo>
                  <a:pt x="12191999" y="3225713"/>
                </a:lnTo>
                <a:lnTo>
                  <a:pt x="12115547" y="3309628"/>
                </a:lnTo>
                <a:cubicBezTo>
                  <a:pt x="11129551" y="4346068"/>
                  <a:pt x="9860252" y="5357383"/>
                  <a:pt x="8271789" y="6058578"/>
                </a:cubicBezTo>
                <a:lnTo>
                  <a:pt x="8190209" y="6092625"/>
                </a:lnTo>
                <a:lnTo>
                  <a:pt x="0" y="60926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Title 28">
            <a:extLst>
              <a:ext uri="{FF2B5EF4-FFF2-40B4-BE49-F238E27FC236}">
                <a16:creationId xmlns:a16="http://schemas.microsoft.com/office/drawing/2014/main" id="{655B77F3-AFD0-426E-4ADA-A0ADD3C9E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4915" y="1070177"/>
            <a:ext cx="7173686" cy="1424557"/>
          </a:xfrm>
        </p:spPr>
        <p:txBody>
          <a:bodyPr anchor="ctr"/>
          <a:lstStyle>
            <a:lvl1pPr algn="r">
              <a:lnSpc>
                <a:spcPct val="79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Cover slide, Times New Roman 60pt</a:t>
            </a:r>
            <a:endParaRPr lang="en-US" dirty="0"/>
          </a:p>
        </p:txBody>
      </p:sp>
      <p:sp>
        <p:nvSpPr>
          <p:cNvPr id="11" name="Text Placeholder 30">
            <a:extLst>
              <a:ext uri="{FF2B5EF4-FFF2-40B4-BE49-F238E27FC236}">
                <a16:creationId xmlns:a16="http://schemas.microsoft.com/office/drawing/2014/main" id="{3E4DD74E-2E3F-12A6-D2BA-D990705957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400" y="4927118"/>
            <a:ext cx="3811811" cy="83099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Subtitle goes here with room </a:t>
            </a:r>
            <a:br>
              <a:rPr lang="en-GB" dirty="0"/>
            </a:br>
            <a:r>
              <a:rPr lang="en-GB" dirty="0"/>
              <a:t>for brief description and other information, Arial 18pt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3F71A10-B209-4E71-3D63-30A54D6FCB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01428" y="5898789"/>
            <a:ext cx="1057172" cy="4943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FF03580-A607-B01B-D6EE-B3DA5C0F7F96}"/>
              </a:ext>
            </a:extLst>
          </p:cNvPr>
          <p:cNvSpPr/>
          <p:nvPr userDrawn="1"/>
        </p:nvSpPr>
        <p:spPr>
          <a:xfrm>
            <a:off x="12407899" y="0"/>
            <a:ext cx="1889125" cy="2781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1400" b="1" dirty="0">
                <a:solidFill>
                  <a:schemeClr val="accent2"/>
                </a:solidFill>
              </a:rPr>
              <a:t>How to add images for Leaf Over Image Slides: </a:t>
            </a:r>
          </a:p>
          <a:p>
            <a:pPr algn="l"/>
            <a:r>
              <a:rPr lang="en-US" sz="1200" dirty="0">
                <a:solidFill>
                  <a:schemeClr val="accent2"/>
                </a:solidFill>
              </a:rPr>
              <a:t>To add images to placeholders, click the image icon and select your file. These slides include logos and footers layered above the image, so be sure to right-click on the image and select "Send to Back" to view them properly.</a:t>
            </a:r>
            <a:endParaRPr lang="en-GB" sz="1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7677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Full Bleed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63A2B1C-ECB9-2878-6C17-181256B3873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9000">
                <a:schemeClr val="tx1">
                  <a:alpha val="0"/>
                </a:schemeClr>
              </a:gs>
              <a:gs pos="99000">
                <a:schemeClr val="tx1">
                  <a:alpha val="1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773D03F-D49A-B247-83A0-A40B15C402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01428" y="457085"/>
            <a:ext cx="1057172" cy="494326"/>
          </a:xfrm>
          <a:prstGeom prst="rect">
            <a:avLst/>
          </a:prstGeom>
        </p:spPr>
      </p:pic>
      <p:sp>
        <p:nvSpPr>
          <p:cNvPr id="13" name="Text Placeholder 30">
            <a:extLst>
              <a:ext uri="{FF2B5EF4-FFF2-40B4-BE49-F238E27FC236}">
                <a16:creationId xmlns:a16="http://schemas.microsoft.com/office/drawing/2014/main" id="{F3CD7482-298E-E2BC-B3B4-A99AE371E6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400" y="2735915"/>
            <a:ext cx="5224604" cy="83099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Subtitle goes here with room for </a:t>
            </a:r>
            <a:br>
              <a:rPr lang="en-GB" dirty="0"/>
            </a:br>
            <a:r>
              <a:rPr lang="en-GB" dirty="0"/>
              <a:t>brief description and other </a:t>
            </a:r>
            <a:br>
              <a:rPr lang="en-GB" dirty="0"/>
            </a:br>
            <a:r>
              <a:rPr lang="en-GB" dirty="0"/>
              <a:t>information, Arial 18pt</a:t>
            </a:r>
          </a:p>
        </p:txBody>
      </p:sp>
      <p:sp>
        <p:nvSpPr>
          <p:cNvPr id="14" name="Title 28">
            <a:extLst>
              <a:ext uri="{FF2B5EF4-FFF2-40B4-BE49-F238E27FC236}">
                <a16:creationId xmlns:a16="http://schemas.microsoft.com/office/drawing/2014/main" id="{7B4DA785-73C9-C196-616E-43A2A01AC0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466922"/>
            <a:ext cx="5224604" cy="2135521"/>
          </a:xfrm>
        </p:spPr>
        <p:txBody>
          <a:bodyPr anchor="t"/>
          <a:lstStyle>
            <a:lvl1pPr>
              <a:lnSpc>
                <a:spcPct val="77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Cover slide, Times New Roman 60pt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0EEE6C-02D0-C868-D358-F4D1AFC36C44}"/>
              </a:ext>
            </a:extLst>
          </p:cNvPr>
          <p:cNvSpPr/>
          <p:nvPr userDrawn="1"/>
        </p:nvSpPr>
        <p:spPr>
          <a:xfrm>
            <a:off x="12407899" y="0"/>
            <a:ext cx="1889125" cy="213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1400" b="1" dirty="0">
                <a:solidFill>
                  <a:schemeClr val="accent2"/>
                </a:solidFill>
              </a:rPr>
              <a:t>How to add images to a Full-Bleed: </a:t>
            </a:r>
          </a:p>
          <a:p>
            <a:pPr algn="l"/>
            <a:r>
              <a:rPr lang="en-US" sz="1200" dirty="0">
                <a:solidFill>
                  <a:schemeClr val="accent2"/>
                </a:solidFill>
              </a:rPr>
              <a:t>To change full-bleed photos, right-click outside of the slide, select 'Format Background,' then in the 'Picture Source' section, click 'Insert' and choose an image from your file.</a:t>
            </a:r>
          </a:p>
        </p:txBody>
      </p:sp>
    </p:spTree>
    <p:extLst>
      <p:ext uri="{BB962C8B-B14F-4D97-AF65-F5344CB8AC3E}">
        <p14:creationId xmlns:p14="http://schemas.microsoft.com/office/powerpoint/2010/main" val="29635096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Full Bleed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5BD9DE-B5E0-71D7-38BE-FA542EBAF3E5}"/>
              </a:ext>
            </a:extLst>
          </p:cNvPr>
          <p:cNvSpPr/>
          <p:nvPr userDrawn="1"/>
        </p:nvSpPr>
        <p:spPr>
          <a:xfrm rot="16200000" flipV="1">
            <a:off x="2666998" y="-2667000"/>
            <a:ext cx="6858002" cy="12192000"/>
          </a:xfrm>
          <a:prstGeom prst="rect">
            <a:avLst/>
          </a:prstGeom>
          <a:gradFill flip="none" rotWithShape="1">
            <a:gsLst>
              <a:gs pos="23000">
                <a:schemeClr val="tx1">
                  <a:alpha val="0"/>
                </a:schemeClr>
              </a:gs>
              <a:gs pos="100000">
                <a:schemeClr val="tx1">
                  <a:alpha val="3600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30">
            <a:extLst>
              <a:ext uri="{FF2B5EF4-FFF2-40B4-BE49-F238E27FC236}">
                <a16:creationId xmlns:a16="http://schemas.microsoft.com/office/drawing/2014/main" id="{ECB13B6E-9AE6-62E9-E060-C58BC4E1CB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3996" y="2735915"/>
            <a:ext cx="5224604" cy="830997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Subtitle goes here with room for </a:t>
            </a:r>
            <a:br>
              <a:rPr lang="en-GB" dirty="0"/>
            </a:br>
            <a:r>
              <a:rPr lang="en-GB" dirty="0"/>
              <a:t>brief description and other </a:t>
            </a:r>
            <a:br>
              <a:rPr lang="en-GB" dirty="0"/>
            </a:br>
            <a:r>
              <a:rPr lang="en-GB" dirty="0"/>
              <a:t>information, Arial 18pt</a:t>
            </a:r>
          </a:p>
        </p:txBody>
      </p:sp>
      <p:sp>
        <p:nvSpPr>
          <p:cNvPr id="4" name="Title 28">
            <a:extLst>
              <a:ext uri="{FF2B5EF4-FFF2-40B4-BE49-F238E27FC236}">
                <a16:creationId xmlns:a16="http://schemas.microsoft.com/office/drawing/2014/main" id="{CE5907CC-BB44-B93F-6C9A-9408179939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33996" y="466922"/>
            <a:ext cx="5224604" cy="2135521"/>
          </a:xfrm>
        </p:spPr>
        <p:txBody>
          <a:bodyPr anchor="t"/>
          <a:lstStyle>
            <a:lvl1pPr algn="r">
              <a:lnSpc>
                <a:spcPct val="77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Cover slide, Times New Roman 60pt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1412BCF-D76E-9535-DE22-93285F092F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3400" y="5906474"/>
            <a:ext cx="1057172" cy="4943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7DD764-D022-6F3B-8269-80D9CCD8AEFD}"/>
              </a:ext>
            </a:extLst>
          </p:cNvPr>
          <p:cNvSpPr txBox="1"/>
          <p:nvPr userDrawn="1"/>
        </p:nvSpPr>
        <p:spPr>
          <a:xfrm>
            <a:off x="8458198" y="6286500"/>
            <a:ext cx="373380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ctr" defTabSz="457200" rtl="0" eaLnBrk="1" latinLnBrk="0" hangingPunct="1"/>
            <a:r>
              <a:rPr lang="en-US" altLang="en-US" sz="1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</a:t>
            </a:r>
            <a:r>
              <a:rPr lang="is-IS" altLang="en-US" sz="1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2024</a:t>
            </a:r>
            <a:r>
              <a:rPr lang="en-US" altLang="en-US" sz="1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Cargill, Incorporated. All rights reserved.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0523AC-1D13-C21E-D2D8-9F77DE0987C9}"/>
              </a:ext>
            </a:extLst>
          </p:cNvPr>
          <p:cNvSpPr/>
          <p:nvPr userDrawn="1"/>
        </p:nvSpPr>
        <p:spPr>
          <a:xfrm>
            <a:off x="12407899" y="0"/>
            <a:ext cx="1889125" cy="213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1400" b="1" dirty="0">
                <a:solidFill>
                  <a:schemeClr val="accent2"/>
                </a:solidFill>
              </a:rPr>
              <a:t>How to add images to a Full-Bleed: </a:t>
            </a:r>
          </a:p>
          <a:p>
            <a:pPr algn="l"/>
            <a:r>
              <a:rPr lang="en-US" sz="1200" dirty="0">
                <a:solidFill>
                  <a:schemeClr val="accent2"/>
                </a:solidFill>
              </a:rPr>
              <a:t>To change full-bleed photos, right-click outside of the slide, select 'Format Background,' then in the 'Picture Source' section, click 'Insert' and choose an image from your file.</a:t>
            </a:r>
          </a:p>
        </p:txBody>
      </p:sp>
    </p:spTree>
    <p:extLst>
      <p:ext uri="{BB962C8B-B14F-4D97-AF65-F5344CB8AC3E}">
        <p14:creationId xmlns:p14="http://schemas.microsoft.com/office/powerpoint/2010/main" val="30424989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Simple Leaf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8D92777-37B4-55BB-5008-4A90A05B674E}"/>
              </a:ext>
            </a:extLst>
          </p:cNvPr>
          <p:cNvSpPr txBox="1"/>
          <p:nvPr userDrawn="1"/>
        </p:nvSpPr>
        <p:spPr>
          <a:xfrm>
            <a:off x="11222858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1000" smtClean="0">
                <a:solidFill>
                  <a:schemeClr val="bg2"/>
                </a:solidFill>
              </a:rPr>
              <a:pPr algn="r"/>
              <a:t>‹#›</a:t>
            </a:fld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DC9075-1189-CF14-F6B7-9614F37B3624}"/>
              </a:ext>
            </a:extLst>
          </p:cNvPr>
          <p:cNvSpPr txBox="1"/>
          <p:nvPr userDrawn="1"/>
        </p:nvSpPr>
        <p:spPr>
          <a:xfrm>
            <a:off x="8064499" y="6286500"/>
            <a:ext cx="373380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ctr" defTabSz="457200" rtl="0" eaLnBrk="1" latinLnBrk="0" hangingPunct="1"/>
            <a:r>
              <a:rPr lang="en-US" altLang="en-US" sz="1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</a:t>
            </a:r>
            <a:r>
              <a:rPr lang="is-IS" altLang="en-US" sz="1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2024</a:t>
            </a:r>
            <a:r>
              <a:rPr lang="en-US" altLang="en-US" sz="1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Cargill, Incorporated. All rights reserved.</a:t>
            </a:r>
          </a:p>
        </p:txBody>
      </p:sp>
      <p:sp>
        <p:nvSpPr>
          <p:cNvPr id="8" name="Text Placeholder 30">
            <a:extLst>
              <a:ext uri="{FF2B5EF4-FFF2-40B4-BE49-F238E27FC236}">
                <a16:creationId xmlns:a16="http://schemas.microsoft.com/office/drawing/2014/main" id="{4A0D8C8C-8226-1796-1B4C-A56BD500A6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400" y="5110679"/>
            <a:ext cx="11125200" cy="550346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Subtitle goes here with room for brief description and other information, Arial 18pt</a:t>
            </a:r>
          </a:p>
        </p:txBody>
      </p:sp>
      <p:sp>
        <p:nvSpPr>
          <p:cNvPr id="9" name="Title 28">
            <a:extLst>
              <a:ext uri="{FF2B5EF4-FFF2-40B4-BE49-F238E27FC236}">
                <a16:creationId xmlns:a16="http://schemas.microsoft.com/office/drawing/2014/main" id="{EB0E62C1-5A2B-7716-215D-E73A0749DE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2946400"/>
            <a:ext cx="11125200" cy="1907157"/>
          </a:xfrm>
        </p:spPr>
        <p:txBody>
          <a:bodyPr anchor="b"/>
          <a:lstStyle>
            <a:lvl1pPr algn="l">
              <a:lnSpc>
                <a:spcPct val="77000"/>
              </a:lnSpc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Divider slide, </a:t>
            </a:r>
            <a:br>
              <a:rPr lang="en-GB" dirty="0"/>
            </a:br>
            <a:r>
              <a:rPr lang="en-GB" dirty="0"/>
              <a:t>Times New Roman 60pt</a:t>
            </a:r>
          </a:p>
        </p:txBody>
      </p:sp>
    </p:spTree>
    <p:extLst>
      <p:ext uri="{BB962C8B-B14F-4D97-AF65-F5344CB8AC3E}">
        <p14:creationId xmlns:p14="http://schemas.microsoft.com/office/powerpoint/2010/main" val="23825953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Simple Dark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83C7883-CA14-AF81-F7B3-F2ABAEAFC268}"/>
              </a:ext>
            </a:extLst>
          </p:cNvPr>
          <p:cNvSpPr txBox="1"/>
          <p:nvPr userDrawn="1"/>
        </p:nvSpPr>
        <p:spPr>
          <a:xfrm>
            <a:off x="11222858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1000" smtClean="0">
                <a:solidFill>
                  <a:schemeClr val="bg1"/>
                </a:solidFill>
              </a:rPr>
              <a:pPr algn="r"/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4B297E-4C93-3DAE-0F27-9D4B6FF0B286}"/>
              </a:ext>
            </a:extLst>
          </p:cNvPr>
          <p:cNvSpPr txBox="1"/>
          <p:nvPr userDrawn="1"/>
        </p:nvSpPr>
        <p:spPr>
          <a:xfrm>
            <a:off x="8064499" y="6286500"/>
            <a:ext cx="373380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ctr" defTabSz="457200" rtl="0" eaLnBrk="1" latinLnBrk="0" hangingPunct="1"/>
            <a:r>
              <a:rPr lang="en-US" altLang="en-US" sz="1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</a:t>
            </a:r>
            <a:r>
              <a:rPr lang="is-IS" altLang="en-US" sz="1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2024</a:t>
            </a:r>
            <a:r>
              <a:rPr lang="en-US" altLang="en-US" sz="1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Cargill, Incorporated. All rights reserved.</a:t>
            </a:r>
          </a:p>
        </p:txBody>
      </p:sp>
      <p:sp>
        <p:nvSpPr>
          <p:cNvPr id="11" name="Text Placeholder 30">
            <a:extLst>
              <a:ext uri="{FF2B5EF4-FFF2-40B4-BE49-F238E27FC236}">
                <a16:creationId xmlns:a16="http://schemas.microsoft.com/office/drawing/2014/main" id="{65AB1EAD-736D-E9C4-786F-719FAAD133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400" y="5110679"/>
            <a:ext cx="11125200" cy="55034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Subtitle goes here with room for brief description and other information, Arial 18pt</a:t>
            </a:r>
          </a:p>
        </p:txBody>
      </p:sp>
      <p:sp>
        <p:nvSpPr>
          <p:cNvPr id="12" name="Title 28">
            <a:extLst>
              <a:ext uri="{FF2B5EF4-FFF2-40B4-BE49-F238E27FC236}">
                <a16:creationId xmlns:a16="http://schemas.microsoft.com/office/drawing/2014/main" id="{C3A6B2A7-957C-7EC7-693F-953EBDBD5B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2946400"/>
            <a:ext cx="11125200" cy="1907157"/>
          </a:xfrm>
        </p:spPr>
        <p:txBody>
          <a:bodyPr anchor="b"/>
          <a:lstStyle>
            <a:lvl1pPr algn="l">
              <a:lnSpc>
                <a:spcPct val="77000"/>
              </a:lnSpc>
              <a:defRPr sz="6000">
                <a:solidFill>
                  <a:schemeClr val="accent3"/>
                </a:solidFill>
              </a:defRPr>
            </a:lvl1pPr>
          </a:lstStyle>
          <a:p>
            <a:r>
              <a:rPr lang="en-GB" dirty="0"/>
              <a:t>Divider slide, </a:t>
            </a:r>
            <a:br>
              <a:rPr lang="en-GB" dirty="0"/>
            </a:br>
            <a:r>
              <a:rPr lang="en-GB" dirty="0"/>
              <a:t>Times New Roman 60pt</a:t>
            </a:r>
          </a:p>
        </p:txBody>
      </p:sp>
    </p:spTree>
    <p:extLst>
      <p:ext uri="{BB962C8B-B14F-4D97-AF65-F5344CB8AC3E}">
        <p14:creationId xmlns:p14="http://schemas.microsoft.com/office/powerpoint/2010/main" val="22881253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Simple Vibrant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BBFF84-C2B5-7D45-609A-5F2034333B8C}"/>
              </a:ext>
            </a:extLst>
          </p:cNvPr>
          <p:cNvSpPr txBox="1"/>
          <p:nvPr userDrawn="1"/>
        </p:nvSpPr>
        <p:spPr>
          <a:xfrm>
            <a:off x="8064499" y="6286500"/>
            <a:ext cx="373380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ctr" defTabSz="457200" rtl="0" eaLnBrk="1" latinLnBrk="0" hangingPunct="1"/>
            <a:r>
              <a:rPr lang="en-US" altLang="en-US" sz="10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© </a:t>
            </a:r>
            <a:r>
              <a:rPr lang="is-IS" altLang="en-US" sz="10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2024</a:t>
            </a:r>
            <a:r>
              <a:rPr lang="en-US" altLang="en-US" sz="10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 Cargill, Incorporated. All rights reserved.</a:t>
            </a:r>
          </a:p>
        </p:txBody>
      </p:sp>
      <p:sp>
        <p:nvSpPr>
          <p:cNvPr id="3" name="Text Placeholder 30">
            <a:extLst>
              <a:ext uri="{FF2B5EF4-FFF2-40B4-BE49-F238E27FC236}">
                <a16:creationId xmlns:a16="http://schemas.microsoft.com/office/drawing/2014/main" id="{EA18AE21-8039-8702-FDFF-E793AF5AEC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400" y="5110679"/>
            <a:ext cx="11125200" cy="550346"/>
          </a:xfrm>
        </p:spPr>
        <p:txBody>
          <a:bodyPr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Subtitle goes here with room for brief description and other information, Arial 18pt</a:t>
            </a:r>
          </a:p>
        </p:txBody>
      </p:sp>
      <p:sp>
        <p:nvSpPr>
          <p:cNvPr id="4" name="Title 28">
            <a:extLst>
              <a:ext uri="{FF2B5EF4-FFF2-40B4-BE49-F238E27FC236}">
                <a16:creationId xmlns:a16="http://schemas.microsoft.com/office/drawing/2014/main" id="{87B081FC-547C-29B7-9C6F-67D32AE39E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2946400"/>
            <a:ext cx="11125200" cy="1907157"/>
          </a:xfrm>
        </p:spPr>
        <p:txBody>
          <a:bodyPr anchor="b"/>
          <a:lstStyle>
            <a:lvl1pPr algn="l">
              <a:lnSpc>
                <a:spcPct val="77000"/>
              </a:lnSpc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Divider slide, </a:t>
            </a:r>
            <a:br>
              <a:rPr lang="en-GB" dirty="0"/>
            </a:br>
            <a:r>
              <a:rPr lang="en-GB" dirty="0"/>
              <a:t>Times New Roman 60pt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7FDE76-8B00-FE6C-1927-3FCF9483D9E6}"/>
              </a:ext>
            </a:extLst>
          </p:cNvPr>
          <p:cNvSpPr txBox="1"/>
          <p:nvPr userDrawn="1"/>
        </p:nvSpPr>
        <p:spPr>
          <a:xfrm>
            <a:off x="11222858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1000" smtClean="0">
                <a:solidFill>
                  <a:schemeClr val="accent2"/>
                </a:solidFill>
              </a:rPr>
              <a:pPr algn="r"/>
              <a:t>‹#›</a:t>
            </a:fld>
            <a:endParaRPr lang="en-US" sz="1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9390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Simple White Gree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52681D-39BD-EC5B-7877-EC8972D3CBE8}"/>
              </a:ext>
            </a:extLst>
          </p:cNvPr>
          <p:cNvSpPr txBox="1"/>
          <p:nvPr userDrawn="1"/>
        </p:nvSpPr>
        <p:spPr>
          <a:xfrm>
            <a:off x="8064499" y="6286500"/>
            <a:ext cx="373380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ctr" defTabSz="457200" rtl="0" eaLnBrk="1" latinLnBrk="0" hangingPunct="1"/>
            <a:r>
              <a:rPr lang="en-US" altLang="en-US" sz="10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© </a:t>
            </a:r>
            <a:r>
              <a:rPr lang="is-IS" altLang="en-US" sz="10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2024</a:t>
            </a:r>
            <a:r>
              <a:rPr lang="en-US" altLang="en-US" sz="10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 Cargill, Incorporated. All rights reserved.</a:t>
            </a:r>
          </a:p>
        </p:txBody>
      </p:sp>
      <p:sp>
        <p:nvSpPr>
          <p:cNvPr id="3" name="Text Placeholder 30">
            <a:extLst>
              <a:ext uri="{FF2B5EF4-FFF2-40B4-BE49-F238E27FC236}">
                <a16:creationId xmlns:a16="http://schemas.microsoft.com/office/drawing/2014/main" id="{59B77014-C719-39E0-73C2-60A389DBBE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400" y="5110679"/>
            <a:ext cx="11125200" cy="550346"/>
          </a:xfrm>
        </p:spPr>
        <p:txBody>
          <a:bodyPr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Subtitle goes here with room for brief description and other information, Arial 18pt</a:t>
            </a:r>
          </a:p>
        </p:txBody>
      </p:sp>
      <p:sp>
        <p:nvSpPr>
          <p:cNvPr id="4" name="Title 28">
            <a:extLst>
              <a:ext uri="{FF2B5EF4-FFF2-40B4-BE49-F238E27FC236}">
                <a16:creationId xmlns:a16="http://schemas.microsoft.com/office/drawing/2014/main" id="{BCD57E4B-3529-8BA0-F5E5-1ED2021E72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2946400"/>
            <a:ext cx="11125200" cy="1907157"/>
          </a:xfrm>
        </p:spPr>
        <p:txBody>
          <a:bodyPr anchor="b"/>
          <a:lstStyle>
            <a:lvl1pPr algn="l">
              <a:lnSpc>
                <a:spcPct val="77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Divider slide, </a:t>
            </a:r>
            <a:br>
              <a:rPr lang="en-GB" dirty="0"/>
            </a:br>
            <a:r>
              <a:rPr lang="en-GB" dirty="0"/>
              <a:t>Times New Roman 60pt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739910-D4C2-8B12-C51D-9F8BB59BF595}"/>
              </a:ext>
            </a:extLst>
          </p:cNvPr>
          <p:cNvSpPr txBox="1"/>
          <p:nvPr userDrawn="1"/>
        </p:nvSpPr>
        <p:spPr>
          <a:xfrm>
            <a:off x="11222858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1000" smtClean="0">
                <a:solidFill>
                  <a:schemeClr val="accent2"/>
                </a:solidFill>
              </a:rPr>
              <a:pPr algn="r"/>
              <a:t>‹#›</a:t>
            </a:fld>
            <a:endParaRPr lang="en-US" sz="1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6929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Simple + Image Leaf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0">
            <a:extLst>
              <a:ext uri="{FF2B5EF4-FFF2-40B4-BE49-F238E27FC236}">
                <a16:creationId xmlns:a16="http://schemas.microsoft.com/office/drawing/2014/main" id="{4A0D8C8C-8226-1796-1B4C-A56BD500A6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401" y="4304818"/>
            <a:ext cx="3811811" cy="830997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Subtitle goes here with room for brief description and other information, Arial 18pt</a:t>
            </a:r>
          </a:p>
        </p:txBody>
      </p:sp>
      <p:sp>
        <p:nvSpPr>
          <p:cNvPr id="9" name="Title 28">
            <a:extLst>
              <a:ext uri="{FF2B5EF4-FFF2-40B4-BE49-F238E27FC236}">
                <a16:creationId xmlns:a16="http://schemas.microsoft.com/office/drawing/2014/main" id="{EB0E62C1-5A2B-7716-215D-E73A0749DE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1" y="1636234"/>
            <a:ext cx="5562601" cy="2135521"/>
          </a:xfrm>
        </p:spPr>
        <p:txBody>
          <a:bodyPr anchor="t"/>
          <a:lstStyle>
            <a:lvl1pPr algn="l">
              <a:lnSpc>
                <a:spcPct val="77000"/>
              </a:lnSpc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Divider slide, </a:t>
            </a:r>
            <a:br>
              <a:rPr lang="en-GB" dirty="0"/>
            </a:br>
            <a:r>
              <a:rPr lang="en-GB" dirty="0"/>
              <a:t>Times New Roman 60pt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FE437E-1455-DDD1-D502-FD1A7398ECF2}"/>
              </a:ext>
            </a:extLst>
          </p:cNvPr>
          <p:cNvSpPr txBox="1"/>
          <p:nvPr userDrawn="1"/>
        </p:nvSpPr>
        <p:spPr>
          <a:xfrm>
            <a:off x="3158359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1000" smtClean="0">
                <a:solidFill>
                  <a:schemeClr val="bg2"/>
                </a:solidFill>
              </a:rPr>
              <a:pPr algn="r"/>
              <a:t>‹#›</a:t>
            </a:fld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D9507D-7912-BBFD-D0BA-EC9EEF1AB341}"/>
              </a:ext>
            </a:extLst>
          </p:cNvPr>
          <p:cNvSpPr txBox="1"/>
          <p:nvPr userDrawn="1"/>
        </p:nvSpPr>
        <p:spPr>
          <a:xfrm>
            <a:off x="0" y="6286500"/>
            <a:ext cx="373380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ctr" defTabSz="457200" rtl="0" eaLnBrk="1" latinLnBrk="0" hangingPunct="1"/>
            <a:r>
              <a:rPr lang="en-US" altLang="en-US" sz="1000" kern="120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© </a:t>
            </a:r>
            <a:r>
              <a:rPr lang="is-IS" altLang="en-US" sz="1000" kern="120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2024</a:t>
            </a:r>
            <a:r>
              <a:rPr lang="en-US" altLang="en-US" sz="1000" kern="120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 Cargill, Incorporated. All rights reserved.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4502295-768E-8056-1529-47B5105D784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16702" y="0"/>
            <a:ext cx="5575299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86323D-DE54-7382-E457-DD5C598950E0}"/>
              </a:ext>
            </a:extLst>
          </p:cNvPr>
          <p:cNvSpPr/>
          <p:nvPr userDrawn="1"/>
        </p:nvSpPr>
        <p:spPr>
          <a:xfrm>
            <a:off x="12407899" y="0"/>
            <a:ext cx="1889125" cy="1714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1400" b="1" dirty="0">
                <a:solidFill>
                  <a:schemeClr val="accent2"/>
                </a:solidFill>
              </a:rPr>
              <a:t>How to add images: </a:t>
            </a:r>
          </a:p>
          <a:p>
            <a:pPr algn="l"/>
            <a:r>
              <a:rPr lang="en-GB" sz="1200" dirty="0">
                <a:solidFill>
                  <a:schemeClr val="accent2"/>
                </a:solidFill>
              </a:rPr>
              <a:t>To add images to placeholders, click the image icon and select a file. If the image covers any logos or the slide footer, right-click and send it to the back.</a:t>
            </a:r>
          </a:p>
        </p:txBody>
      </p:sp>
    </p:spTree>
    <p:extLst>
      <p:ext uri="{BB962C8B-B14F-4D97-AF65-F5344CB8AC3E}">
        <p14:creationId xmlns:p14="http://schemas.microsoft.com/office/powerpoint/2010/main" val="37458715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Simple + Image Simple Dark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0">
            <a:extLst>
              <a:ext uri="{FF2B5EF4-FFF2-40B4-BE49-F238E27FC236}">
                <a16:creationId xmlns:a16="http://schemas.microsoft.com/office/drawing/2014/main" id="{6DE51667-9334-9769-E036-38286EA029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401" y="4304818"/>
            <a:ext cx="3811811" cy="830997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Subtitle goes here with room for brief description and other information, Arial 18pt</a:t>
            </a:r>
          </a:p>
        </p:txBody>
      </p:sp>
      <p:sp>
        <p:nvSpPr>
          <p:cNvPr id="3" name="Title 28">
            <a:extLst>
              <a:ext uri="{FF2B5EF4-FFF2-40B4-BE49-F238E27FC236}">
                <a16:creationId xmlns:a16="http://schemas.microsoft.com/office/drawing/2014/main" id="{65BEA0E1-FA2F-3F43-8376-A326290E75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1" y="1636234"/>
            <a:ext cx="5562601" cy="2135521"/>
          </a:xfrm>
        </p:spPr>
        <p:txBody>
          <a:bodyPr anchor="t"/>
          <a:lstStyle>
            <a:lvl1pPr algn="l">
              <a:lnSpc>
                <a:spcPct val="77000"/>
              </a:lnSpc>
              <a:defRPr sz="6000">
                <a:solidFill>
                  <a:schemeClr val="accent3"/>
                </a:solidFill>
              </a:defRPr>
            </a:lvl1pPr>
          </a:lstStyle>
          <a:p>
            <a:r>
              <a:rPr lang="en-GB" dirty="0"/>
              <a:t>Divider slide, </a:t>
            </a:r>
            <a:br>
              <a:rPr lang="en-GB" dirty="0"/>
            </a:br>
            <a:r>
              <a:rPr lang="en-GB" dirty="0"/>
              <a:t>Times New Roman 60pt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5BE51B-37EE-737F-5F68-6DE2FB0205CD}"/>
              </a:ext>
            </a:extLst>
          </p:cNvPr>
          <p:cNvSpPr txBox="1"/>
          <p:nvPr userDrawn="1"/>
        </p:nvSpPr>
        <p:spPr>
          <a:xfrm>
            <a:off x="3158359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1000" smtClean="0">
                <a:solidFill>
                  <a:schemeClr val="bg1"/>
                </a:solidFill>
              </a:rPr>
              <a:pPr algn="r"/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E854FC-2870-FDE9-2B22-617BDB25F021}"/>
              </a:ext>
            </a:extLst>
          </p:cNvPr>
          <p:cNvSpPr txBox="1"/>
          <p:nvPr userDrawn="1"/>
        </p:nvSpPr>
        <p:spPr>
          <a:xfrm>
            <a:off x="0" y="6286500"/>
            <a:ext cx="373380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ctr" defTabSz="457200" rtl="0" eaLnBrk="1" latinLnBrk="0" hangingPunct="1"/>
            <a:r>
              <a:rPr lang="en-US" altLang="en-US" sz="1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</a:t>
            </a:r>
            <a:r>
              <a:rPr lang="is-IS" altLang="en-US" sz="1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2024</a:t>
            </a:r>
            <a:r>
              <a:rPr lang="en-US" altLang="en-US" sz="1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Cargill, Incorporated. All rights reserved.</a:t>
            </a:r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C9367BD3-6116-A811-7A45-E1FFBA5073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16702" y="0"/>
            <a:ext cx="5575299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358F11-FE73-9DCB-7F7E-CB9F75313A64}"/>
              </a:ext>
            </a:extLst>
          </p:cNvPr>
          <p:cNvSpPr/>
          <p:nvPr userDrawn="1"/>
        </p:nvSpPr>
        <p:spPr>
          <a:xfrm>
            <a:off x="12407899" y="0"/>
            <a:ext cx="1889125" cy="1714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1400" b="1" dirty="0">
                <a:solidFill>
                  <a:schemeClr val="accent2"/>
                </a:solidFill>
              </a:rPr>
              <a:t>How to add images: </a:t>
            </a:r>
          </a:p>
          <a:p>
            <a:pPr algn="l"/>
            <a:r>
              <a:rPr lang="en-GB" sz="1200" dirty="0">
                <a:solidFill>
                  <a:schemeClr val="accent2"/>
                </a:solidFill>
              </a:rPr>
              <a:t>To add images to placeholders, click the image icon and select a file. If the image covers any logos or the slide footer, right-click and send it to the back.</a:t>
            </a:r>
          </a:p>
        </p:txBody>
      </p:sp>
    </p:spTree>
    <p:extLst>
      <p:ext uri="{BB962C8B-B14F-4D97-AF65-F5344CB8AC3E}">
        <p14:creationId xmlns:p14="http://schemas.microsoft.com/office/powerpoint/2010/main" val="36866584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Simple + Image Simple Vibrant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0">
            <a:extLst>
              <a:ext uri="{FF2B5EF4-FFF2-40B4-BE49-F238E27FC236}">
                <a16:creationId xmlns:a16="http://schemas.microsoft.com/office/drawing/2014/main" id="{D9B11AAE-5C0A-540B-F5D5-B26A9035D8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401" y="4304818"/>
            <a:ext cx="3811811" cy="830997"/>
          </a:xfrm>
        </p:spPr>
        <p:txBody>
          <a:bodyPr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Subtitle goes here with room for brief description and other information, Arial 18pt</a:t>
            </a:r>
          </a:p>
        </p:txBody>
      </p:sp>
      <p:sp>
        <p:nvSpPr>
          <p:cNvPr id="7" name="Title 28">
            <a:extLst>
              <a:ext uri="{FF2B5EF4-FFF2-40B4-BE49-F238E27FC236}">
                <a16:creationId xmlns:a16="http://schemas.microsoft.com/office/drawing/2014/main" id="{5CFD2BA3-D707-05DF-6693-89A097E508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1" y="1636234"/>
            <a:ext cx="5562601" cy="2135521"/>
          </a:xfrm>
        </p:spPr>
        <p:txBody>
          <a:bodyPr anchor="t"/>
          <a:lstStyle>
            <a:lvl1pPr algn="l">
              <a:lnSpc>
                <a:spcPct val="77000"/>
              </a:lnSpc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Divider slide, </a:t>
            </a:r>
            <a:br>
              <a:rPr lang="en-GB" dirty="0"/>
            </a:br>
            <a:r>
              <a:rPr lang="en-GB" dirty="0"/>
              <a:t>Times New Roman 60pt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40140A-9928-1A35-3591-B7AB4A757CD8}"/>
              </a:ext>
            </a:extLst>
          </p:cNvPr>
          <p:cNvSpPr txBox="1"/>
          <p:nvPr userDrawn="1"/>
        </p:nvSpPr>
        <p:spPr>
          <a:xfrm>
            <a:off x="3158359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1000" smtClean="0">
                <a:solidFill>
                  <a:schemeClr val="accent2"/>
                </a:solidFill>
              </a:rPr>
              <a:pPr algn="r"/>
              <a:t>‹#›</a:t>
            </a:fld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A77610-FDD8-C374-9734-08BCCF255B9A}"/>
              </a:ext>
            </a:extLst>
          </p:cNvPr>
          <p:cNvSpPr txBox="1"/>
          <p:nvPr userDrawn="1"/>
        </p:nvSpPr>
        <p:spPr>
          <a:xfrm>
            <a:off x="0" y="6286500"/>
            <a:ext cx="373380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ctr" defTabSz="457200" rtl="0" eaLnBrk="1" latinLnBrk="0" hangingPunct="1"/>
            <a:r>
              <a:rPr lang="en-US" altLang="en-US" sz="10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© </a:t>
            </a:r>
            <a:r>
              <a:rPr lang="is-IS" altLang="en-US" sz="10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2024</a:t>
            </a:r>
            <a:r>
              <a:rPr lang="en-US" altLang="en-US" sz="10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 Cargill, Incorporated. All rights reserved.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ABB0C4EC-4CCC-D636-BC22-CF3887B0ED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16702" y="0"/>
            <a:ext cx="5575299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829491-C964-97AE-9DDE-E0ADCC37F67F}"/>
              </a:ext>
            </a:extLst>
          </p:cNvPr>
          <p:cNvSpPr/>
          <p:nvPr userDrawn="1"/>
        </p:nvSpPr>
        <p:spPr>
          <a:xfrm>
            <a:off x="12407899" y="0"/>
            <a:ext cx="1889125" cy="1714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1400" b="1" dirty="0">
                <a:solidFill>
                  <a:schemeClr val="accent2"/>
                </a:solidFill>
              </a:rPr>
              <a:t>How to add images: </a:t>
            </a:r>
          </a:p>
          <a:p>
            <a:pPr algn="l"/>
            <a:r>
              <a:rPr lang="en-GB" sz="1200" dirty="0">
                <a:solidFill>
                  <a:schemeClr val="accent2"/>
                </a:solidFill>
              </a:rPr>
              <a:t>To add images to placeholders, click the image icon and select a file. If the image covers any logos or the slide footer, right-click and send it to the back.</a:t>
            </a:r>
          </a:p>
        </p:txBody>
      </p:sp>
    </p:spTree>
    <p:extLst>
      <p:ext uri="{BB962C8B-B14F-4D97-AF65-F5344CB8AC3E}">
        <p14:creationId xmlns:p14="http://schemas.microsoft.com/office/powerpoint/2010/main" val="299392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gill Leaf Reverse">
    <p:bg>
      <p:bgPr>
        <a:solidFill>
          <a:srgbClr val="0084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040B6E2-45D5-9B2D-6049-80690A4657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384" t="5793" r="17440" b="-561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C840A5B2-E03C-07DB-7B89-23341F9658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3400" y="457635"/>
            <a:ext cx="1055993" cy="493776"/>
          </a:xfrm>
          <a:prstGeom prst="rect">
            <a:avLst/>
          </a:prstGeom>
        </p:spPr>
      </p:pic>
      <p:sp>
        <p:nvSpPr>
          <p:cNvPr id="5" name="Title 28">
            <a:extLst>
              <a:ext uri="{FF2B5EF4-FFF2-40B4-BE49-F238E27FC236}">
                <a16:creationId xmlns:a16="http://schemas.microsoft.com/office/drawing/2014/main" id="{FB84B3AD-42C1-B012-E630-66F0107CB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54767"/>
            <a:ext cx="8661400" cy="1106409"/>
          </a:xfrm>
          <a:prstGeom prst="rect">
            <a:avLst/>
          </a:prstGeom>
        </p:spPr>
        <p:txBody>
          <a:bodyPr lIns="0" rIns="0" anchor="b"/>
          <a:lstStyle>
            <a:lvl1pPr algn="l">
              <a:lnSpc>
                <a:spcPct val="77000"/>
              </a:lnSpc>
              <a:defRPr sz="6000" baseline="0"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Text Placeholder 30">
            <a:extLst>
              <a:ext uri="{FF2B5EF4-FFF2-40B4-BE49-F238E27FC236}">
                <a16:creationId xmlns:a16="http://schemas.microsoft.com/office/drawing/2014/main" id="{02E02964-7A15-7D75-2542-3E10C53357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400" y="5386003"/>
            <a:ext cx="8661400" cy="550346"/>
          </a:xfrm>
          <a:prstGeom prst="rect">
            <a:avLst/>
          </a:prstGeom>
        </p:spPr>
        <p:txBody>
          <a:bodyPr lIns="0" rIns="0" anchor="b"/>
          <a:lstStyle>
            <a:lvl1pPr marL="0" indent="0" algn="l">
              <a:buFontTx/>
              <a:buNone/>
              <a:defRPr sz="18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Use this space to add a date or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F0ED54-44EB-87F7-AE36-405A780E4F28}"/>
              </a:ext>
            </a:extLst>
          </p:cNvPr>
          <p:cNvSpPr txBox="1"/>
          <p:nvPr userDrawn="1"/>
        </p:nvSpPr>
        <p:spPr>
          <a:xfrm>
            <a:off x="533399" y="6115165"/>
            <a:ext cx="8661399" cy="5715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700">
                <a:solidFill>
                  <a:schemeClr val="bg2"/>
                </a:solidFill>
              </a:rPr>
              <a:t>CONFIDENTIAL. This document contains Cargill Confidential information. Disclosure, use or reproduction outside Cargill or inside Cargill, to or by those who do not have a need to know is prohibited.</a:t>
            </a:r>
          </a:p>
          <a:p>
            <a:pPr marL="0" algn="l" defTabSz="457200" rtl="0" eaLnBrk="1" latinLnBrk="0" hangingPunct="1"/>
            <a:r>
              <a:rPr lang="en-US" altLang="en-US" sz="800" kern="1200">
                <a:solidFill>
                  <a:schemeClr val="bg2"/>
                </a:solidFill>
                <a:latin typeface="+mn-lt"/>
                <a:ea typeface="+mn-ea"/>
                <a:cs typeface="+mn-cs"/>
              </a:rPr>
              <a:t>© </a:t>
            </a:r>
            <a:fld id="{B785AF45-293C-49C4-8B92-E49C42EED982}" type="datetimeyyyy">
              <a:rPr lang="en-US" altLang="en-US" sz="8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2026</a:t>
            </a:fld>
            <a:r>
              <a:rPr lang="en-US" altLang="en-US" sz="800" kern="1200">
                <a:solidFill>
                  <a:schemeClr val="bg2"/>
                </a:solidFill>
                <a:latin typeface="+mn-lt"/>
                <a:ea typeface="+mn-ea"/>
                <a:cs typeface="+mn-cs"/>
              </a:rPr>
              <a:t> Cargill, Incorporated.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00374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Simple + Image White Gree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0">
            <a:extLst>
              <a:ext uri="{FF2B5EF4-FFF2-40B4-BE49-F238E27FC236}">
                <a16:creationId xmlns:a16="http://schemas.microsoft.com/office/drawing/2014/main" id="{77A8F6AB-8F80-7ABB-B0D6-B3F83BC13D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401" y="4304818"/>
            <a:ext cx="3811811" cy="830997"/>
          </a:xfrm>
        </p:spPr>
        <p:txBody>
          <a:bodyPr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Subtitle goes here with room for brief description and other information, Arial 18pt</a:t>
            </a:r>
          </a:p>
        </p:txBody>
      </p:sp>
      <p:sp>
        <p:nvSpPr>
          <p:cNvPr id="7" name="Title 28">
            <a:extLst>
              <a:ext uri="{FF2B5EF4-FFF2-40B4-BE49-F238E27FC236}">
                <a16:creationId xmlns:a16="http://schemas.microsoft.com/office/drawing/2014/main" id="{DC82412C-2694-4852-E974-960227C7FD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1" y="1636234"/>
            <a:ext cx="5562601" cy="2135521"/>
          </a:xfrm>
        </p:spPr>
        <p:txBody>
          <a:bodyPr anchor="t"/>
          <a:lstStyle>
            <a:lvl1pPr algn="l">
              <a:lnSpc>
                <a:spcPct val="77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Divider slide, </a:t>
            </a:r>
            <a:br>
              <a:rPr lang="en-GB" dirty="0"/>
            </a:br>
            <a:r>
              <a:rPr lang="en-GB" dirty="0"/>
              <a:t>Times New Roman 60pt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5018E9-9580-10AA-CF82-A9519ED43924}"/>
              </a:ext>
            </a:extLst>
          </p:cNvPr>
          <p:cNvSpPr txBox="1"/>
          <p:nvPr userDrawn="1"/>
        </p:nvSpPr>
        <p:spPr>
          <a:xfrm>
            <a:off x="3158359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1000" smtClean="0">
                <a:solidFill>
                  <a:schemeClr val="accent2"/>
                </a:solidFill>
              </a:rPr>
              <a:pPr algn="r"/>
              <a:t>‹#›</a:t>
            </a:fld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F84F86-4328-FF28-36D6-B9C25E11CEDA}"/>
              </a:ext>
            </a:extLst>
          </p:cNvPr>
          <p:cNvSpPr txBox="1"/>
          <p:nvPr userDrawn="1"/>
        </p:nvSpPr>
        <p:spPr>
          <a:xfrm>
            <a:off x="0" y="6286500"/>
            <a:ext cx="373380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ctr" defTabSz="457200" rtl="0" eaLnBrk="1" latinLnBrk="0" hangingPunct="1"/>
            <a:r>
              <a:rPr lang="en-US" altLang="en-US" sz="10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© </a:t>
            </a:r>
            <a:r>
              <a:rPr lang="is-IS" altLang="en-US" sz="10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2024</a:t>
            </a:r>
            <a:r>
              <a:rPr lang="en-US" altLang="en-US" sz="10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 Cargill, Incorporated. All rights reserved.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D01B0E36-5F51-C55B-F53E-09CF6D03D4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16702" y="0"/>
            <a:ext cx="5575299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8F46C3-FEE4-4E9A-6A83-E494376BC111}"/>
              </a:ext>
            </a:extLst>
          </p:cNvPr>
          <p:cNvSpPr/>
          <p:nvPr userDrawn="1"/>
        </p:nvSpPr>
        <p:spPr>
          <a:xfrm>
            <a:off x="12407899" y="0"/>
            <a:ext cx="1889125" cy="1714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1400" b="1" dirty="0">
                <a:solidFill>
                  <a:schemeClr val="accent2"/>
                </a:solidFill>
              </a:rPr>
              <a:t>How to add images: </a:t>
            </a:r>
          </a:p>
          <a:p>
            <a:pPr algn="l"/>
            <a:r>
              <a:rPr lang="en-GB" sz="1200" dirty="0">
                <a:solidFill>
                  <a:schemeClr val="accent2"/>
                </a:solidFill>
              </a:rPr>
              <a:t>To add images to placeholders, click the image icon and select a file. If the image covers any logos or the slide footer, right-click and send it to the back.</a:t>
            </a:r>
          </a:p>
        </p:txBody>
      </p:sp>
    </p:spTree>
    <p:extLst>
      <p:ext uri="{BB962C8B-B14F-4D97-AF65-F5344CB8AC3E}">
        <p14:creationId xmlns:p14="http://schemas.microsoft.com/office/powerpoint/2010/main" val="15796568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7889B-4830-BA35-2F77-97EC2CE848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266699"/>
            <a:ext cx="11125200" cy="792843"/>
          </a:xfrm>
        </p:spPr>
        <p:txBody>
          <a:bodyPr/>
          <a:lstStyle/>
          <a:p>
            <a:r>
              <a:rPr lang="en-GB" dirty="0"/>
              <a:t>Title + content, Times New Roman 36pt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D00310-EFAE-A1B0-3522-8E0FE5CE6E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GR Update from Türkiye_November 20, 2024 – Demokan Konyalıgil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9202BC-DF07-4D63-463E-0797CBCDA8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1219201"/>
            <a:ext cx="11125200" cy="4419600"/>
          </a:xfrm>
        </p:spPr>
        <p:txBody>
          <a:bodyPr/>
          <a:lstStyle/>
          <a:p>
            <a:pPr lvl="0"/>
            <a:r>
              <a:rPr lang="en-GB" dirty="0"/>
              <a:t>This is what the first list level formatting looks like. To add a bullet, hit return to move the text to a new line, highlight the text and hit tab on your keyboard. Keep hitting tab to go to the next level bullet. To go back a level, hit shift + tab. This method applies to every text box placeholder in your document.</a:t>
            </a:r>
          </a:p>
          <a:p>
            <a:pPr lvl="1"/>
            <a:r>
              <a:rPr lang="en-GB" dirty="0"/>
              <a:t>This is what the first list level bullet looks like.</a:t>
            </a:r>
          </a:p>
          <a:p>
            <a:pPr lvl="2"/>
            <a:r>
              <a:rPr lang="en-GB" dirty="0"/>
              <a:t>This is what the second list level bullet looks like.</a:t>
            </a:r>
          </a:p>
          <a:p>
            <a:pPr lvl="3"/>
            <a:r>
              <a:rPr lang="en-GB" dirty="0"/>
              <a:t>This is what the third list level bullet looks like.</a:t>
            </a:r>
          </a:p>
          <a:p>
            <a:pPr lvl="4"/>
            <a:r>
              <a:rPr lang="en-GB" dirty="0"/>
              <a:t>This is what the fourth list level bullet looks like.</a:t>
            </a:r>
          </a:p>
        </p:txBody>
      </p:sp>
    </p:spTree>
    <p:extLst>
      <p:ext uri="{BB962C8B-B14F-4D97-AF65-F5344CB8AC3E}">
        <p14:creationId xmlns:p14="http://schemas.microsoft.com/office/powerpoint/2010/main" val="29928862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7889B-4830-BA35-2F77-97EC2CE848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266699"/>
            <a:ext cx="11125200" cy="792843"/>
          </a:xfrm>
        </p:spPr>
        <p:txBody>
          <a:bodyPr/>
          <a:lstStyle/>
          <a:p>
            <a:r>
              <a:rPr lang="en-GB" dirty="0"/>
              <a:t>Title + subtitle + content, Times New Roman 36pt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D00310-EFAE-A1B0-3522-8E0FE5CE6E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GR Update from Türkiye_November 20, 2024 – Demokan Konyalıgil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9202BC-DF07-4D63-463E-0797CBCDA8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1694997"/>
            <a:ext cx="11125200" cy="3943803"/>
          </a:xfrm>
        </p:spPr>
        <p:txBody>
          <a:bodyPr/>
          <a:lstStyle/>
          <a:p>
            <a:pPr lvl="0"/>
            <a:r>
              <a:rPr lang="en-GB" dirty="0"/>
              <a:t>This is what the first list level formatting looks like. To add a bullet, hit return to move the text to a new line, highlight the text and hit tab on your keyboard. Keep hitting tab to go to the next level bullet. To go back a level, hit shift + tab. This method applies to every text box placeholder in your document.</a:t>
            </a:r>
          </a:p>
          <a:p>
            <a:pPr lvl="1"/>
            <a:r>
              <a:rPr lang="en-GB" dirty="0"/>
              <a:t>This is what the first list level bullet looks like.</a:t>
            </a:r>
          </a:p>
          <a:p>
            <a:pPr lvl="2"/>
            <a:r>
              <a:rPr lang="en-GB" dirty="0"/>
              <a:t>This is what the second list level bullet looks like.</a:t>
            </a:r>
          </a:p>
          <a:p>
            <a:pPr lvl="3"/>
            <a:r>
              <a:rPr lang="en-GB" dirty="0"/>
              <a:t>This is what the third list level bullet looks like.</a:t>
            </a:r>
          </a:p>
          <a:p>
            <a:pPr lvl="4"/>
            <a:r>
              <a:rPr lang="en-GB" dirty="0"/>
              <a:t>This is what the fourth list level bullet looks like.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881F0C1-4502-217A-91D2-761C88550C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400" y="1219200"/>
            <a:ext cx="11128248" cy="276999"/>
          </a:xfrm>
        </p:spPr>
        <p:txBody>
          <a:bodyPr/>
          <a:lstStyle/>
          <a:p>
            <a:pPr lvl="0"/>
            <a:r>
              <a:rPr lang="en-GB" dirty="0"/>
              <a:t>Subtitle, sentence case, Arial 18pt</a:t>
            </a:r>
          </a:p>
        </p:txBody>
      </p:sp>
    </p:spTree>
    <p:extLst>
      <p:ext uri="{BB962C8B-B14F-4D97-AF65-F5344CB8AC3E}">
        <p14:creationId xmlns:p14="http://schemas.microsoft.com/office/powerpoint/2010/main" val="5628552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+ 2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CDC5E-CE40-F3C8-4000-53639A32D8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2 column + 2 headers, Times New Roman 36pt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622AF8-7817-5455-7B62-F63CBF27B4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GR Update from Türkiye_November 20, 2024 – Demokan Konyalıgil</a:t>
            </a:r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FE4DB47-772F-898F-E6B7-54685AFB88EE}"/>
              </a:ext>
            </a:extLst>
          </p:cNvPr>
          <p:cNvSpPr/>
          <p:nvPr userDrawn="1"/>
        </p:nvSpPr>
        <p:spPr>
          <a:xfrm>
            <a:off x="6252804" y="1219200"/>
            <a:ext cx="5405796" cy="4549775"/>
          </a:xfrm>
          <a:prstGeom prst="roundRect">
            <a:avLst>
              <a:gd name="adj" fmla="val 2938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19FA1DE-DBE6-B10E-4A78-96B54F0B06A8}"/>
              </a:ext>
            </a:extLst>
          </p:cNvPr>
          <p:cNvSpPr/>
          <p:nvPr userDrawn="1"/>
        </p:nvSpPr>
        <p:spPr>
          <a:xfrm>
            <a:off x="533400" y="1219200"/>
            <a:ext cx="5405796" cy="4549775"/>
          </a:xfrm>
          <a:prstGeom prst="roundRect">
            <a:avLst>
              <a:gd name="adj" fmla="val 2938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DB1D9E6-62BA-7CBB-AD57-DA0D5CB6DB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4281" y="1679778"/>
            <a:ext cx="4504035" cy="1477328"/>
          </a:xfrm>
        </p:spPr>
        <p:txBody>
          <a:bodyPr anchor="t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Insert header here, sentence case, </a:t>
            </a:r>
            <a:br>
              <a:rPr lang="en-GB" dirty="0"/>
            </a:br>
            <a:r>
              <a:rPr lang="en-GB" dirty="0"/>
              <a:t>Arial 32pt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ED0F3F95-DC46-0E37-D690-0872F0717A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4281" y="4104879"/>
            <a:ext cx="4504035" cy="1231106"/>
          </a:xfrm>
        </p:spPr>
        <p:txBody>
          <a:bodyPr anchor="b"/>
          <a:lstStyle>
            <a:lvl1pPr>
              <a:defRPr sz="1600"/>
            </a:lvl1pPr>
          </a:lstStyle>
          <a:p>
            <a:pPr lvl="0"/>
            <a:r>
              <a:rPr lang="en-US" dirty="0"/>
              <a:t>Body text, Arial 16pt. Lorem ipsum dolor sit </a:t>
            </a:r>
            <a:br>
              <a:rPr lang="en-US" dirty="0"/>
            </a:b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ex.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32E11A6B-6CBB-85A3-C16B-35A755A68F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03685" y="1679778"/>
            <a:ext cx="4504035" cy="1477328"/>
          </a:xfrm>
        </p:spPr>
        <p:txBody>
          <a:bodyPr anchor="t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Insert header here, sentence case, </a:t>
            </a:r>
            <a:br>
              <a:rPr lang="en-GB" dirty="0"/>
            </a:br>
            <a:r>
              <a:rPr lang="en-GB" dirty="0"/>
              <a:t>Arial 32pt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3C36E2CB-957A-0CCC-A368-C6512483EC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3685" y="4104879"/>
            <a:ext cx="4504035" cy="1231106"/>
          </a:xfrm>
        </p:spPr>
        <p:txBody>
          <a:bodyPr anchor="b"/>
          <a:lstStyle>
            <a:lvl1pPr>
              <a:defRPr sz="1600"/>
            </a:lvl1pPr>
          </a:lstStyle>
          <a:p>
            <a:pPr lvl="0"/>
            <a:r>
              <a:rPr lang="en-US" dirty="0"/>
              <a:t>Body text, Arial 16pt. Lorem ipsum dolor sit </a:t>
            </a:r>
            <a:br>
              <a:rPr lang="en-US" dirty="0"/>
            </a:b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ex.</a:t>
            </a:r>
          </a:p>
        </p:txBody>
      </p:sp>
    </p:spTree>
    <p:extLst>
      <p:ext uri="{BB962C8B-B14F-4D97-AF65-F5344CB8AC3E}">
        <p14:creationId xmlns:p14="http://schemas.microsoft.com/office/powerpoint/2010/main" val="5100211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+ 3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7F12A-C7E3-60C6-14DB-78808D502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3 column + 3 headers, Times New Roman 36pt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4F1980-5CED-FD68-7D02-3B99F92359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GR Update from Türkiye_November 20, 2024 – Demokan Konyalıgil</a:t>
            </a:r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2617602-DA49-D5A7-601C-746AF273A4F8}"/>
              </a:ext>
            </a:extLst>
          </p:cNvPr>
          <p:cNvSpPr/>
          <p:nvPr userDrawn="1"/>
        </p:nvSpPr>
        <p:spPr>
          <a:xfrm>
            <a:off x="4328329" y="1219200"/>
            <a:ext cx="3535341" cy="4549775"/>
          </a:xfrm>
          <a:prstGeom prst="roundRect">
            <a:avLst>
              <a:gd name="adj" fmla="val 3968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B8693C2-A469-E58B-05C9-5DAAB21BF0F3}"/>
              </a:ext>
            </a:extLst>
          </p:cNvPr>
          <p:cNvSpPr/>
          <p:nvPr userDrawn="1"/>
        </p:nvSpPr>
        <p:spPr>
          <a:xfrm>
            <a:off x="8123259" y="1219200"/>
            <a:ext cx="3535341" cy="4549775"/>
          </a:xfrm>
          <a:prstGeom prst="roundRect">
            <a:avLst>
              <a:gd name="adj" fmla="val 3968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DAD5090-2DA1-886E-857C-4E9EE0372DD7}"/>
              </a:ext>
            </a:extLst>
          </p:cNvPr>
          <p:cNvSpPr/>
          <p:nvPr userDrawn="1"/>
        </p:nvSpPr>
        <p:spPr>
          <a:xfrm>
            <a:off x="533400" y="1219200"/>
            <a:ext cx="3535341" cy="4549775"/>
          </a:xfrm>
          <a:prstGeom prst="roundRect">
            <a:avLst>
              <a:gd name="adj" fmla="val 396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AC3405D-779A-ADC0-FFD8-4BD5EB8014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7575" y="1679778"/>
            <a:ext cx="2886991" cy="1292662"/>
          </a:xfrm>
        </p:spPr>
        <p:txBody>
          <a:bodyPr anchor="t"/>
          <a:lstStyle>
            <a:lvl1pPr>
              <a:defRPr sz="28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dirty="0"/>
              <a:t>Insert header here, sentence case, Arial 28pt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5A36DFCE-136A-CC1E-0C20-FF82602B53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7575" y="4104879"/>
            <a:ext cx="2886991" cy="1231106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Body text, Arial 16pt. </a:t>
            </a:r>
            <a:br>
              <a:rPr lang="en-GB" dirty="0"/>
            </a:b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 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BC8BF212-E16A-6DFF-705A-5481B8B5A3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2504" y="1679778"/>
            <a:ext cx="2886991" cy="1292662"/>
          </a:xfrm>
        </p:spPr>
        <p:txBody>
          <a:bodyPr anchor="t"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Insert header here, sentence case, Arial 28pt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6E161730-0D5B-8572-729D-CD6D3F4294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52504" y="4104879"/>
            <a:ext cx="2886991" cy="1231106"/>
          </a:xfrm>
        </p:spPr>
        <p:txBody>
          <a:bodyPr anchor="b"/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Body text, Arial 16pt. </a:t>
            </a:r>
            <a:br>
              <a:rPr lang="en-GB" dirty="0"/>
            </a:b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 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226AA644-C64F-1B69-3FA5-6DC836886D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47434" y="1679778"/>
            <a:ext cx="2886991" cy="1292662"/>
          </a:xfrm>
        </p:spPr>
        <p:txBody>
          <a:bodyPr anchor="t"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Insert header here, sentence case, Arial 28pt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F676535C-95C2-C099-A0CD-D80F59F569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47434" y="4104879"/>
            <a:ext cx="2886991" cy="1231106"/>
          </a:xfrm>
        </p:spPr>
        <p:txBody>
          <a:bodyPr anchor="b"/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Body text, Arial 16pt. </a:t>
            </a:r>
            <a:br>
              <a:rPr lang="en-GB" dirty="0"/>
            </a:b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069589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Quadrant + 4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56422D5-4977-40E3-840C-A23C7E082C29}"/>
              </a:ext>
            </a:extLst>
          </p:cNvPr>
          <p:cNvSpPr/>
          <p:nvPr userDrawn="1"/>
        </p:nvSpPr>
        <p:spPr>
          <a:xfrm>
            <a:off x="533400" y="1219203"/>
            <a:ext cx="5405796" cy="2081528"/>
          </a:xfrm>
          <a:prstGeom prst="roundRect">
            <a:avLst>
              <a:gd name="adj" fmla="val 649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37F12A-C7E3-60C6-14DB-78808D502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4 quadrant + 4 headers, Times New Roman 36pt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4F1980-5CED-FD68-7D02-3B99F92359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GR Update from Türkiye_November 20, 2024 – Demokan Konyalıgil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AC3405D-779A-ADC0-FFD8-4BD5EB8014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7576" y="1705969"/>
            <a:ext cx="2193168" cy="1107996"/>
          </a:xfrm>
        </p:spPr>
        <p:txBody>
          <a:bodyPr anchor="ctr"/>
          <a:lstStyle>
            <a:lvl1pPr>
              <a:defRPr sz="24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dirty="0"/>
              <a:t>Header, sentence case, Arial 24pt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5A36DFCE-136A-CC1E-0C20-FF82602B53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21852" y="1721358"/>
            <a:ext cx="2193168" cy="1077218"/>
          </a:xfrm>
        </p:spPr>
        <p:txBody>
          <a:bodyPr anchor="ctr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Body text, Arial 14pt. </a:t>
            </a:r>
            <a:br>
              <a:rPr lang="en-GB" dirty="0"/>
            </a:b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42B5E5E-2D15-E2CD-6653-167C22B49715}"/>
              </a:ext>
            </a:extLst>
          </p:cNvPr>
          <p:cNvSpPr/>
          <p:nvPr userDrawn="1"/>
        </p:nvSpPr>
        <p:spPr>
          <a:xfrm>
            <a:off x="6252804" y="3579497"/>
            <a:ext cx="5405796" cy="2081528"/>
          </a:xfrm>
          <a:prstGeom prst="roundRect">
            <a:avLst>
              <a:gd name="adj" fmla="val 649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0065377-687D-9E19-3B01-C1CBA24E07F8}"/>
              </a:ext>
            </a:extLst>
          </p:cNvPr>
          <p:cNvSpPr/>
          <p:nvPr userDrawn="1"/>
        </p:nvSpPr>
        <p:spPr>
          <a:xfrm>
            <a:off x="6252804" y="1219203"/>
            <a:ext cx="5405796" cy="2081528"/>
          </a:xfrm>
          <a:prstGeom prst="roundRect">
            <a:avLst>
              <a:gd name="adj" fmla="val 649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67B711A-EAD8-2A78-80BA-A6C624F06D80}"/>
              </a:ext>
            </a:extLst>
          </p:cNvPr>
          <p:cNvSpPr/>
          <p:nvPr userDrawn="1"/>
        </p:nvSpPr>
        <p:spPr>
          <a:xfrm>
            <a:off x="533400" y="3579497"/>
            <a:ext cx="5405796" cy="2081528"/>
          </a:xfrm>
          <a:prstGeom prst="roundRect">
            <a:avLst>
              <a:gd name="adj" fmla="val 649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3F478EDA-4798-04CB-9077-911D5C846F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76980" y="1705969"/>
            <a:ext cx="2193168" cy="1107996"/>
          </a:xfrm>
        </p:spPr>
        <p:txBody>
          <a:bodyPr anchor="ctr"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Header, sentence case, Arial 24pt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E510101D-C15F-A8DD-865F-A9D126B798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1256" y="1721358"/>
            <a:ext cx="2193168" cy="1077218"/>
          </a:xfrm>
        </p:spPr>
        <p:txBody>
          <a:bodyPr anchor="ctr"/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Body text, Arial 14pt. </a:t>
            </a:r>
            <a:br>
              <a:rPr lang="en-GB" dirty="0"/>
            </a:b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labore.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3EDF5498-EFE6-FC3C-AFA5-5FA99A058B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76980" y="4066263"/>
            <a:ext cx="2193168" cy="1107996"/>
          </a:xfrm>
        </p:spPr>
        <p:txBody>
          <a:bodyPr anchor="ctr"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Header, sentence case, Arial 24pt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CAB17F1C-6273-5684-A7AB-236145ADED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41256" y="4081652"/>
            <a:ext cx="2193168" cy="1077218"/>
          </a:xfrm>
        </p:spPr>
        <p:txBody>
          <a:bodyPr anchor="ctr"/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Body text, Arial 14pt. </a:t>
            </a:r>
            <a:br>
              <a:rPr lang="en-GB" dirty="0"/>
            </a:b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labore.</a:t>
            </a:r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A6027CD2-3097-6717-0289-47B917EE2B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7576" y="4066263"/>
            <a:ext cx="2193168" cy="1107996"/>
          </a:xfrm>
        </p:spPr>
        <p:txBody>
          <a:bodyPr anchor="ctr"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Header, sentence case, Arial 24pt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427ED70F-1370-8F2C-BB97-32AFF754AA8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21852" y="4081652"/>
            <a:ext cx="2193168" cy="1077218"/>
          </a:xfrm>
        </p:spPr>
        <p:txBody>
          <a:bodyPr anchor="ctr"/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Body text, Arial 14pt. </a:t>
            </a:r>
            <a:br>
              <a:rPr lang="en-GB" dirty="0"/>
            </a:b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labore.</a:t>
            </a:r>
          </a:p>
        </p:txBody>
      </p:sp>
    </p:spTree>
    <p:extLst>
      <p:ext uri="{BB962C8B-B14F-4D97-AF65-F5344CB8AC3E}">
        <p14:creationId xmlns:p14="http://schemas.microsoft.com/office/powerpoint/2010/main" val="3476630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Strategic Pricing Priori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04646-6065-458E-C2CB-49BB7D7931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 Strategic Pricing Priorities, Times New Roman 36pt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C8FAB7-5782-428F-57AE-08F02C3D55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GR Update from Türkiye_November 20, 2024 – Demokan Konyalıgil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77D087D-0E16-8C9A-6CF5-F4A34D584D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1219200"/>
            <a:ext cx="2055364" cy="942975"/>
          </a:xfrm>
          <a:prstGeom prst="roundRect">
            <a:avLst>
              <a:gd name="adj" fmla="val 12290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spcBef>
                <a:spcPts val="0"/>
              </a:spcBef>
              <a:defRPr sz="1200" b="1">
                <a:solidFill>
                  <a:schemeClr val="bg1"/>
                </a:solidFill>
              </a:defRPr>
            </a:lvl1pPr>
            <a:lvl2pPr algn="ctr">
              <a:defRPr sz="1200"/>
            </a:lvl2pPr>
            <a:lvl3pPr algn="ctr">
              <a:defRPr sz="1200"/>
            </a:lvl3pPr>
            <a:lvl4pPr algn="ctr">
              <a:defRPr sz="1200"/>
            </a:lvl4pPr>
            <a:lvl5pPr algn="ctr">
              <a:defRPr sz="1200"/>
            </a:lvl5pPr>
          </a:lstStyle>
          <a:p>
            <a:pPr lvl="0"/>
            <a:r>
              <a:rPr lang="en-US" dirty="0"/>
              <a:t>Priority ##, Arial 12pt</a:t>
            </a:r>
          </a:p>
          <a:p>
            <a:pPr lvl="0"/>
            <a:r>
              <a:rPr lang="en-US" dirty="0"/>
              <a:t>Lorem ipsum dolor sit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B633B24-2EC7-410F-3028-8321D884FA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2364773"/>
            <a:ext cx="2055364" cy="3296252"/>
          </a:xfrm>
        </p:spPr>
        <p:txBody>
          <a:bodyPr/>
          <a:lstStyle>
            <a:lvl1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000"/>
            </a:lvl1pPr>
            <a:lvl2pPr marL="365760" indent="-182880">
              <a:buClr>
                <a:schemeClr val="accent2"/>
              </a:buClr>
              <a:buFont typeface="Arial" panose="020B0604020202020204" pitchFamily="34" charset="0"/>
              <a:buChar char="–"/>
              <a:defRPr sz="900"/>
            </a:lvl2pPr>
            <a:lvl3pPr marL="548640" indent="-182880">
              <a:buFont typeface="Arial" panose="020B0604020202020204" pitchFamily="34" charset="0"/>
              <a:buChar char="•"/>
              <a:defRPr sz="9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GB" dirty="0"/>
              <a:t>Bullet point text here, Arial 10pt.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Can go up to 4 lines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6C59888E-88B2-7922-BCD0-49EC2C451F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00859" y="1219200"/>
            <a:ext cx="2055364" cy="942975"/>
          </a:xfrm>
          <a:prstGeom prst="roundRect">
            <a:avLst>
              <a:gd name="adj" fmla="val 12290"/>
            </a:avLst>
          </a:prstGeom>
          <a:solidFill>
            <a:schemeClr val="accent2"/>
          </a:solidFill>
        </p:spPr>
        <p:txBody>
          <a:bodyPr anchor="ctr"/>
          <a:lstStyle>
            <a:lvl1pPr algn="ctr">
              <a:spcBef>
                <a:spcPts val="0"/>
              </a:spcBef>
              <a:defRPr sz="1200" b="1">
                <a:solidFill>
                  <a:schemeClr val="bg1"/>
                </a:solidFill>
              </a:defRPr>
            </a:lvl1pPr>
            <a:lvl2pPr algn="ctr">
              <a:defRPr sz="1200"/>
            </a:lvl2pPr>
            <a:lvl3pPr algn="ctr">
              <a:defRPr sz="1200"/>
            </a:lvl3pPr>
            <a:lvl4pPr algn="ctr">
              <a:defRPr sz="1200"/>
            </a:lvl4pPr>
            <a:lvl5pPr algn="ctr">
              <a:defRPr sz="1200"/>
            </a:lvl5pPr>
          </a:lstStyle>
          <a:p>
            <a:pPr lvl="0"/>
            <a:r>
              <a:rPr lang="en-US" dirty="0"/>
              <a:t>Priority ##, Arial 12pt</a:t>
            </a:r>
          </a:p>
          <a:p>
            <a:pPr lvl="0"/>
            <a:r>
              <a:rPr lang="en-US" dirty="0"/>
              <a:t>Lorem ipsum dolor sit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F801396E-EAC3-F9E0-E7A6-BF4E3B3E50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68318" y="1219200"/>
            <a:ext cx="2055364" cy="942975"/>
          </a:xfrm>
          <a:prstGeom prst="roundRect">
            <a:avLst>
              <a:gd name="adj" fmla="val 12290"/>
            </a:avLst>
          </a:prstGeom>
          <a:solidFill>
            <a:schemeClr val="accent3"/>
          </a:solidFill>
        </p:spPr>
        <p:txBody>
          <a:bodyPr anchor="ctr"/>
          <a:lstStyle>
            <a:lvl1pPr algn="ctr">
              <a:spcBef>
                <a:spcPts val="0"/>
              </a:spcBef>
              <a:defRPr sz="1200" b="1">
                <a:solidFill>
                  <a:schemeClr val="accent2"/>
                </a:solidFill>
              </a:defRPr>
            </a:lvl1pPr>
            <a:lvl2pPr algn="ctr">
              <a:defRPr sz="1200"/>
            </a:lvl2pPr>
            <a:lvl3pPr algn="ctr">
              <a:defRPr sz="1200"/>
            </a:lvl3pPr>
            <a:lvl4pPr algn="ctr">
              <a:defRPr sz="1200"/>
            </a:lvl4pPr>
            <a:lvl5pPr algn="ctr">
              <a:defRPr sz="1200"/>
            </a:lvl5pPr>
          </a:lstStyle>
          <a:p>
            <a:pPr lvl="0"/>
            <a:r>
              <a:rPr lang="en-US" dirty="0"/>
              <a:t>Priority ##, Arial 12pt</a:t>
            </a:r>
          </a:p>
          <a:p>
            <a:pPr lvl="0"/>
            <a:r>
              <a:rPr lang="en-US" dirty="0"/>
              <a:t>Lorem ipsum dolor sit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0CE6F93-A8B0-C61B-B5FE-2529B1F958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35777" y="1219200"/>
            <a:ext cx="2055364" cy="942975"/>
          </a:xfrm>
          <a:prstGeom prst="roundRect">
            <a:avLst>
              <a:gd name="adj" fmla="val 12290"/>
            </a:avLst>
          </a:prstGeom>
          <a:solidFill>
            <a:schemeClr val="accent4"/>
          </a:solidFill>
        </p:spPr>
        <p:txBody>
          <a:bodyPr anchor="ctr"/>
          <a:lstStyle>
            <a:lvl1pPr algn="ctr">
              <a:spcBef>
                <a:spcPts val="0"/>
              </a:spcBef>
              <a:defRPr sz="1200" b="1">
                <a:solidFill>
                  <a:schemeClr val="bg1"/>
                </a:solidFill>
              </a:defRPr>
            </a:lvl1pPr>
            <a:lvl2pPr algn="ctr">
              <a:defRPr sz="1200"/>
            </a:lvl2pPr>
            <a:lvl3pPr algn="ctr">
              <a:defRPr sz="1200"/>
            </a:lvl3pPr>
            <a:lvl4pPr algn="ctr">
              <a:defRPr sz="1200"/>
            </a:lvl4pPr>
            <a:lvl5pPr algn="ctr">
              <a:defRPr sz="1200"/>
            </a:lvl5pPr>
          </a:lstStyle>
          <a:p>
            <a:pPr lvl="0"/>
            <a:r>
              <a:rPr lang="en-US" dirty="0"/>
              <a:t>Priority ##, Arial 12pt</a:t>
            </a:r>
          </a:p>
          <a:p>
            <a:pPr lvl="0"/>
            <a:r>
              <a:rPr lang="en-US" dirty="0"/>
              <a:t>Lorem ipsum dolor sit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F2DF32E9-AA90-C969-C91B-8B100CEE43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03236" y="1219200"/>
            <a:ext cx="2055364" cy="942975"/>
          </a:xfrm>
          <a:prstGeom prst="roundRect">
            <a:avLst>
              <a:gd name="adj" fmla="val 12290"/>
            </a:avLst>
          </a:prstGeom>
          <a:solidFill>
            <a:schemeClr val="accent5"/>
          </a:solidFill>
        </p:spPr>
        <p:txBody>
          <a:bodyPr anchor="ctr"/>
          <a:lstStyle>
            <a:lvl1pPr algn="ctr">
              <a:spcBef>
                <a:spcPts val="0"/>
              </a:spcBef>
              <a:defRPr sz="1200" b="1">
                <a:solidFill>
                  <a:schemeClr val="bg1"/>
                </a:solidFill>
              </a:defRPr>
            </a:lvl1pPr>
            <a:lvl2pPr algn="ctr">
              <a:defRPr sz="1200"/>
            </a:lvl2pPr>
            <a:lvl3pPr algn="ctr">
              <a:defRPr sz="1200"/>
            </a:lvl3pPr>
            <a:lvl4pPr algn="ctr">
              <a:defRPr sz="1200"/>
            </a:lvl4pPr>
            <a:lvl5pPr algn="ctr">
              <a:defRPr sz="1200"/>
            </a:lvl5pPr>
          </a:lstStyle>
          <a:p>
            <a:pPr lvl="0"/>
            <a:r>
              <a:rPr lang="en-US" dirty="0"/>
              <a:t>Priority ##, Arial 12pt</a:t>
            </a:r>
          </a:p>
          <a:p>
            <a:pPr lvl="0"/>
            <a:r>
              <a:rPr lang="en-US" dirty="0"/>
              <a:t>Lorem ipsum dolor sit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81B2B978-92DC-7FF9-690F-431980FB5D0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68317" y="2364773"/>
            <a:ext cx="2055364" cy="3296252"/>
          </a:xfrm>
        </p:spPr>
        <p:txBody>
          <a:bodyPr/>
          <a:lstStyle>
            <a:lvl1pPr marL="171450" indent="-171450">
              <a:buClr>
                <a:schemeClr val="accent3"/>
              </a:buClr>
              <a:buFont typeface="Arial" panose="020B0604020202020204" pitchFamily="34" charset="0"/>
              <a:buChar char="•"/>
              <a:defRPr sz="1000"/>
            </a:lvl1pPr>
            <a:lvl2pPr marL="365760" indent="-182880">
              <a:buClr>
                <a:schemeClr val="accent2"/>
              </a:buClr>
              <a:buFont typeface="Arial" panose="020B0604020202020204" pitchFamily="34" charset="0"/>
              <a:buChar char="–"/>
              <a:defRPr sz="900"/>
            </a:lvl2pPr>
            <a:lvl3pPr marL="548640" indent="-182880">
              <a:buFont typeface="Arial" panose="020B0604020202020204" pitchFamily="34" charset="0"/>
              <a:buChar char="•"/>
              <a:defRPr sz="9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GB" dirty="0"/>
              <a:t>Bullet point text here, Arial 10pt.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Can go up to 4 lines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045FBCCB-A28D-941A-88B2-B81FCA9E1EE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00858" y="2364773"/>
            <a:ext cx="2055364" cy="3296252"/>
          </a:xfrm>
        </p:spPr>
        <p:txBody>
          <a:bodyPr/>
          <a:lstStyle>
            <a:lvl1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  <a:defRPr sz="1000"/>
            </a:lvl1pPr>
            <a:lvl2pPr marL="365760" indent="-182880">
              <a:buClr>
                <a:schemeClr val="accent2"/>
              </a:buClr>
              <a:buFont typeface="Arial" panose="020B0604020202020204" pitchFamily="34" charset="0"/>
              <a:buChar char="–"/>
              <a:defRPr sz="900"/>
            </a:lvl2pPr>
            <a:lvl3pPr marL="548640" indent="-182880">
              <a:buFont typeface="Arial" panose="020B0604020202020204" pitchFamily="34" charset="0"/>
              <a:buChar char="•"/>
              <a:defRPr sz="9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GB" dirty="0"/>
              <a:t>Bullet point text here, Arial 10pt.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Can go up to 4 lines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77048419-2A0E-6E1D-5E29-2C21D4AB22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03236" y="2364773"/>
            <a:ext cx="2055364" cy="3296252"/>
          </a:xfrm>
        </p:spPr>
        <p:txBody>
          <a:bodyPr/>
          <a:lstStyle>
            <a:lvl1pPr marL="171450" indent="-171450">
              <a:buClr>
                <a:schemeClr val="accent5"/>
              </a:buClr>
              <a:buFont typeface="Arial" panose="020B0604020202020204" pitchFamily="34" charset="0"/>
              <a:buChar char="•"/>
              <a:defRPr sz="1000"/>
            </a:lvl1pPr>
            <a:lvl2pPr marL="365760" indent="-182880">
              <a:buClr>
                <a:schemeClr val="accent2"/>
              </a:buClr>
              <a:buFont typeface="Arial" panose="020B0604020202020204" pitchFamily="34" charset="0"/>
              <a:buChar char="–"/>
              <a:defRPr sz="900"/>
            </a:lvl2pPr>
            <a:lvl3pPr marL="548640" indent="-182880">
              <a:buFont typeface="Arial" panose="020B0604020202020204" pitchFamily="34" charset="0"/>
              <a:buChar char="•"/>
              <a:defRPr sz="9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GB" dirty="0"/>
              <a:t>Bullet point text here, Arial 10pt.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Can go up to 4 lines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CE407C18-7F77-10BA-BBD4-88342C4366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35775" y="2364773"/>
            <a:ext cx="2055364" cy="3296252"/>
          </a:xfrm>
        </p:spPr>
        <p:txBody>
          <a:bodyPr/>
          <a:lstStyle>
            <a:lvl1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  <a:defRPr sz="1000"/>
            </a:lvl1pPr>
            <a:lvl2pPr marL="365760" indent="-182880">
              <a:buClr>
                <a:schemeClr val="accent2"/>
              </a:buClr>
              <a:buFont typeface="Arial" panose="020B0604020202020204" pitchFamily="34" charset="0"/>
              <a:buChar char="–"/>
              <a:defRPr sz="900"/>
            </a:lvl2pPr>
            <a:lvl3pPr marL="548640" indent="-182880">
              <a:buFont typeface="Arial" panose="020B0604020202020204" pitchFamily="34" charset="0"/>
              <a:buChar char="•"/>
              <a:defRPr sz="9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GB" dirty="0"/>
              <a:t>Bullet point text here, Arial 10pt.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Can go up to 4 lines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73A537A-398A-38F1-27A5-E697F98756F7}"/>
              </a:ext>
            </a:extLst>
          </p:cNvPr>
          <p:cNvCxnSpPr>
            <a:cxnSpLocks/>
          </p:cNvCxnSpPr>
          <p:nvPr userDrawn="1"/>
        </p:nvCxnSpPr>
        <p:spPr>
          <a:xfrm>
            <a:off x="2694811" y="2364773"/>
            <a:ext cx="0" cy="329625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97EEC78-20B7-F7F4-37A4-2FC67C33EEBD}"/>
              </a:ext>
            </a:extLst>
          </p:cNvPr>
          <p:cNvCxnSpPr>
            <a:cxnSpLocks/>
          </p:cNvCxnSpPr>
          <p:nvPr userDrawn="1"/>
        </p:nvCxnSpPr>
        <p:spPr>
          <a:xfrm>
            <a:off x="4962270" y="2364773"/>
            <a:ext cx="0" cy="329625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890C206-50E7-0D98-7E4A-EA4124CE153F}"/>
              </a:ext>
            </a:extLst>
          </p:cNvPr>
          <p:cNvCxnSpPr>
            <a:cxnSpLocks/>
          </p:cNvCxnSpPr>
          <p:nvPr userDrawn="1"/>
        </p:nvCxnSpPr>
        <p:spPr>
          <a:xfrm>
            <a:off x="7229728" y="2364773"/>
            <a:ext cx="0" cy="329625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0352FC5-0E04-8B3E-7DAB-810DBB3D9BCC}"/>
              </a:ext>
            </a:extLst>
          </p:cNvPr>
          <p:cNvCxnSpPr>
            <a:cxnSpLocks/>
          </p:cNvCxnSpPr>
          <p:nvPr userDrawn="1"/>
        </p:nvCxnSpPr>
        <p:spPr>
          <a:xfrm>
            <a:off x="9497187" y="2364773"/>
            <a:ext cx="0" cy="329625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21142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(5 items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ACA3C88B-351D-518B-F617-1052518033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0" y="1"/>
            <a:ext cx="12192000" cy="67917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33E13F-0CD4-553F-EFB6-850DBD7811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508001"/>
            <a:ext cx="2857500" cy="1695860"/>
          </a:xfrm>
        </p:spPr>
        <p:txBody>
          <a:bodyPr/>
          <a:lstStyle>
            <a:lvl1pPr>
              <a:defRPr sz="6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6622F8-ACF2-4F1D-D36F-FBD761E60C9B}"/>
              </a:ext>
            </a:extLst>
          </p:cNvPr>
          <p:cNvSpPr txBox="1"/>
          <p:nvPr userDrawn="1"/>
        </p:nvSpPr>
        <p:spPr>
          <a:xfrm>
            <a:off x="11222858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1000" smtClean="0">
                <a:solidFill>
                  <a:schemeClr val="bg1"/>
                </a:solidFill>
              </a:rPr>
              <a:pPr algn="r"/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7B3101-B090-AFC9-CAA5-0E00E020268D}"/>
              </a:ext>
            </a:extLst>
          </p:cNvPr>
          <p:cNvSpPr txBox="1"/>
          <p:nvPr userDrawn="1"/>
        </p:nvSpPr>
        <p:spPr>
          <a:xfrm>
            <a:off x="8064499" y="6286500"/>
            <a:ext cx="373380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ctr" defTabSz="457200" rtl="0" eaLnBrk="1" latinLnBrk="0" hangingPunct="1"/>
            <a:r>
              <a:rPr lang="en-US" altLang="en-US" sz="1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</a:t>
            </a:r>
            <a:r>
              <a:rPr lang="is-IS" altLang="en-US" sz="1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2024</a:t>
            </a:r>
            <a:r>
              <a:rPr lang="en-US" altLang="en-US" sz="1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Cargill, Incorporated. All rights reserved.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9FDB6C5-B887-D574-19C1-B17641C5452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3400" y="6446043"/>
            <a:ext cx="604471" cy="282647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0AA5579-D745-CE6D-3F13-62F727D754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06815" y="1192249"/>
            <a:ext cx="546235" cy="469784"/>
          </a:xfrm>
        </p:spPr>
        <p:txBody>
          <a:bodyPr anchor="ctr"/>
          <a:lstStyle>
            <a:lvl1pPr>
              <a:defRPr sz="3200">
                <a:solidFill>
                  <a:schemeClr val="accent3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7D118F93-A606-DA50-32A6-B07EE7704F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6815" y="2231471"/>
            <a:ext cx="546235" cy="469784"/>
          </a:xfrm>
        </p:spPr>
        <p:txBody>
          <a:bodyPr anchor="ctr"/>
          <a:lstStyle>
            <a:lvl1pPr>
              <a:defRPr sz="3200">
                <a:solidFill>
                  <a:schemeClr val="accent3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E88D45C9-39BA-B996-2F78-C8EF879CED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6815" y="3270693"/>
            <a:ext cx="546235" cy="469784"/>
          </a:xfrm>
        </p:spPr>
        <p:txBody>
          <a:bodyPr anchor="ctr"/>
          <a:lstStyle>
            <a:lvl1pPr>
              <a:defRPr sz="3200">
                <a:solidFill>
                  <a:schemeClr val="accent3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AC9F80C6-7E06-1DD7-5689-55B2B6E03B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6815" y="4309915"/>
            <a:ext cx="546235" cy="469784"/>
          </a:xfrm>
        </p:spPr>
        <p:txBody>
          <a:bodyPr anchor="ctr"/>
          <a:lstStyle>
            <a:lvl1pPr>
              <a:defRPr sz="3200">
                <a:solidFill>
                  <a:schemeClr val="accent3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F210B4DD-8460-5734-AF8C-EF46CDB006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6815" y="5349136"/>
            <a:ext cx="546235" cy="469784"/>
          </a:xfrm>
        </p:spPr>
        <p:txBody>
          <a:bodyPr anchor="ctr"/>
          <a:lstStyle>
            <a:lvl1pPr>
              <a:defRPr sz="3200">
                <a:solidFill>
                  <a:schemeClr val="accent3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F4ED7D78-7206-2E84-8DAD-5FB77302ED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37199" y="1192249"/>
            <a:ext cx="6096453" cy="469784"/>
          </a:xfrm>
        </p:spPr>
        <p:txBody>
          <a:bodyPr anchor="ctr"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Agenda topic, Arial 16pt</a:t>
            </a:r>
            <a:br>
              <a:rPr lang="en-GB" dirty="0"/>
            </a:br>
            <a:r>
              <a:rPr lang="en-GB" dirty="0"/>
              <a:t>Can go up to 2 lines</a:t>
            </a:r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EFF25ED7-21BF-8488-3049-31AC28428A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37199" y="2231471"/>
            <a:ext cx="6096453" cy="469784"/>
          </a:xfrm>
        </p:spPr>
        <p:txBody>
          <a:bodyPr anchor="ctr"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Agenda topic, Arial 16pt</a:t>
            </a:r>
            <a:br>
              <a:rPr lang="en-GB" dirty="0"/>
            </a:br>
            <a:r>
              <a:rPr lang="en-GB" dirty="0"/>
              <a:t>Can go up to 2 lines</a:t>
            </a:r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A8114C60-8A0C-AE48-F44A-23F773CC9C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37199" y="3270693"/>
            <a:ext cx="6096453" cy="469784"/>
          </a:xfrm>
        </p:spPr>
        <p:txBody>
          <a:bodyPr anchor="ctr"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Agenda topic, Arial 16pt</a:t>
            </a:r>
            <a:br>
              <a:rPr lang="en-GB" dirty="0"/>
            </a:br>
            <a:r>
              <a:rPr lang="en-GB" dirty="0"/>
              <a:t>Can go up to 2 lines</a:t>
            </a:r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E5EAA335-DB5D-CBAB-70B7-8538732AEE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37199" y="4309915"/>
            <a:ext cx="6096453" cy="469784"/>
          </a:xfrm>
        </p:spPr>
        <p:txBody>
          <a:bodyPr anchor="ctr"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Agenda topic, Arial 16pt</a:t>
            </a:r>
            <a:br>
              <a:rPr lang="en-GB" dirty="0"/>
            </a:br>
            <a:r>
              <a:rPr lang="en-GB" dirty="0"/>
              <a:t>Can go up to 2 lines</a:t>
            </a:r>
          </a:p>
        </p:txBody>
      </p:sp>
      <p:sp>
        <p:nvSpPr>
          <p:cNvPr id="38" name="Text Placeholder 33">
            <a:extLst>
              <a:ext uri="{FF2B5EF4-FFF2-40B4-BE49-F238E27FC236}">
                <a16:creationId xmlns:a16="http://schemas.microsoft.com/office/drawing/2014/main" id="{206B32F4-C780-0C42-A4CA-78E1DE610DA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37199" y="5349136"/>
            <a:ext cx="6096453" cy="469784"/>
          </a:xfrm>
        </p:spPr>
        <p:txBody>
          <a:bodyPr anchor="ctr"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Agenda topic, Arial 16pt</a:t>
            </a:r>
            <a:br>
              <a:rPr lang="en-GB" dirty="0"/>
            </a:br>
            <a:r>
              <a:rPr lang="en-GB" dirty="0"/>
              <a:t>Can go up to 2 lines</a:t>
            </a:r>
          </a:p>
        </p:txBody>
      </p:sp>
    </p:spTree>
    <p:extLst>
      <p:ext uri="{BB962C8B-B14F-4D97-AF65-F5344CB8AC3E}">
        <p14:creationId xmlns:p14="http://schemas.microsoft.com/office/powerpoint/2010/main" val="1404176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(10 items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D6FDA77E-1F74-E96E-A87E-96BAA33AC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56" b="685"/>
          <a:stretch/>
        </p:blipFill>
        <p:spPr>
          <a:xfrm flipH="1" flipV="1">
            <a:off x="-4" y="-3"/>
            <a:ext cx="12192003" cy="5268237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0AA5579-D745-CE6D-3F13-62F727D754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02063" y="1192249"/>
            <a:ext cx="546235" cy="469784"/>
          </a:xfrm>
        </p:spPr>
        <p:txBody>
          <a:bodyPr anchor="ctr"/>
          <a:lstStyle>
            <a:lvl1pPr>
              <a:defRPr sz="3200">
                <a:solidFill>
                  <a:schemeClr val="accent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7D118F93-A606-DA50-32A6-B07EE7704F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02063" y="2231471"/>
            <a:ext cx="546235" cy="469784"/>
          </a:xfrm>
        </p:spPr>
        <p:txBody>
          <a:bodyPr anchor="ctr"/>
          <a:lstStyle>
            <a:lvl1pPr>
              <a:defRPr sz="3200">
                <a:solidFill>
                  <a:schemeClr val="accent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E88D45C9-39BA-B996-2F78-C8EF879CED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02063" y="3270693"/>
            <a:ext cx="546235" cy="469784"/>
          </a:xfrm>
        </p:spPr>
        <p:txBody>
          <a:bodyPr anchor="ctr"/>
          <a:lstStyle>
            <a:lvl1pPr>
              <a:defRPr sz="3200">
                <a:solidFill>
                  <a:schemeClr val="accent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AC9F80C6-7E06-1DD7-5689-55B2B6E03B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063" y="4309915"/>
            <a:ext cx="546235" cy="469784"/>
          </a:xfrm>
        </p:spPr>
        <p:txBody>
          <a:bodyPr anchor="ctr"/>
          <a:lstStyle>
            <a:lvl1pPr>
              <a:defRPr sz="3200">
                <a:solidFill>
                  <a:schemeClr val="accent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F210B4DD-8460-5734-AF8C-EF46CDB006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02063" y="5349136"/>
            <a:ext cx="546235" cy="469784"/>
          </a:xfrm>
        </p:spPr>
        <p:txBody>
          <a:bodyPr anchor="ctr"/>
          <a:lstStyle>
            <a:lvl1pPr>
              <a:defRPr sz="3200">
                <a:solidFill>
                  <a:schemeClr val="accent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F4ED7D78-7206-2E84-8DAD-5FB77302ED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32447" y="1192249"/>
            <a:ext cx="2899879" cy="469784"/>
          </a:xfrm>
        </p:spPr>
        <p:txBody>
          <a:bodyPr anchor="ctr"/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Agenda topic, Arial 16pt</a:t>
            </a:r>
            <a:br>
              <a:rPr lang="en-GB" dirty="0"/>
            </a:br>
            <a:r>
              <a:rPr lang="en-GB" dirty="0"/>
              <a:t>Can go up to 2 lines</a:t>
            </a:r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EFF25ED7-21BF-8488-3049-31AC28428A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32447" y="2231471"/>
            <a:ext cx="2899879" cy="469784"/>
          </a:xfrm>
        </p:spPr>
        <p:txBody>
          <a:bodyPr anchor="ctr"/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Agenda topic, Arial 16pt</a:t>
            </a:r>
            <a:br>
              <a:rPr lang="en-GB" dirty="0"/>
            </a:br>
            <a:r>
              <a:rPr lang="en-GB" dirty="0"/>
              <a:t>Can go up to 2 lines</a:t>
            </a:r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A8114C60-8A0C-AE48-F44A-23F773CC9C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32447" y="3270693"/>
            <a:ext cx="2899879" cy="469784"/>
          </a:xfrm>
        </p:spPr>
        <p:txBody>
          <a:bodyPr anchor="ctr"/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Agenda topic, Arial 16pt</a:t>
            </a:r>
            <a:br>
              <a:rPr lang="en-GB" dirty="0"/>
            </a:br>
            <a:r>
              <a:rPr lang="en-GB" dirty="0"/>
              <a:t>Can go up to 2 lines</a:t>
            </a:r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E5EAA335-DB5D-CBAB-70B7-8538732AEE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32447" y="4309915"/>
            <a:ext cx="2899879" cy="469784"/>
          </a:xfrm>
        </p:spPr>
        <p:txBody>
          <a:bodyPr anchor="ctr"/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Agenda topic, Arial 16pt</a:t>
            </a:r>
            <a:br>
              <a:rPr lang="en-GB" dirty="0"/>
            </a:br>
            <a:r>
              <a:rPr lang="en-GB" dirty="0"/>
              <a:t>Can go up to 2 lines</a:t>
            </a:r>
          </a:p>
        </p:txBody>
      </p:sp>
      <p:sp>
        <p:nvSpPr>
          <p:cNvPr id="38" name="Text Placeholder 33">
            <a:extLst>
              <a:ext uri="{FF2B5EF4-FFF2-40B4-BE49-F238E27FC236}">
                <a16:creationId xmlns:a16="http://schemas.microsoft.com/office/drawing/2014/main" id="{206B32F4-C780-0C42-A4CA-78E1DE610DA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32447" y="5349136"/>
            <a:ext cx="2899879" cy="469784"/>
          </a:xfrm>
        </p:spPr>
        <p:txBody>
          <a:bodyPr anchor="ctr"/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Agenda topic, Arial 16pt</a:t>
            </a:r>
            <a:br>
              <a:rPr lang="en-GB" dirty="0"/>
            </a:br>
            <a:r>
              <a:rPr lang="en-GB" dirty="0"/>
              <a:t>Can go up to 2 lines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3B7C3D-2DFE-FC48-B502-39396F4E50A3}"/>
              </a:ext>
            </a:extLst>
          </p:cNvPr>
          <p:cNvSpPr txBox="1"/>
          <p:nvPr userDrawn="1"/>
        </p:nvSpPr>
        <p:spPr>
          <a:xfrm>
            <a:off x="11222858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1000" smtClean="0">
                <a:solidFill>
                  <a:schemeClr val="accent2"/>
                </a:solidFill>
              </a:rPr>
              <a:pPr algn="r"/>
              <a:t>‹#›</a:t>
            </a:fld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176034-4312-E805-8BCC-902C87A89056}"/>
              </a:ext>
            </a:extLst>
          </p:cNvPr>
          <p:cNvSpPr txBox="1"/>
          <p:nvPr userDrawn="1"/>
        </p:nvSpPr>
        <p:spPr>
          <a:xfrm>
            <a:off x="8064499" y="6286500"/>
            <a:ext cx="373380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ctr" defTabSz="457200" rtl="0" eaLnBrk="1" latinLnBrk="0" hangingPunct="1"/>
            <a:r>
              <a:rPr lang="en-US" altLang="en-US" sz="1000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© </a:t>
            </a:r>
            <a:r>
              <a:rPr lang="is-IS" altLang="en-US" sz="1000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2024</a:t>
            </a:r>
            <a:r>
              <a:rPr lang="en-US" altLang="en-US" sz="1000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Cargill, Incorporated. All rights reserved.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A592A91-9EBF-804D-7C59-EC8EC5CEAA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3400" y="6446043"/>
            <a:ext cx="604471" cy="282647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7C35720D-0997-4FDB-0D69-E6364A3D9B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508001"/>
            <a:ext cx="2857500" cy="1695860"/>
          </a:xfrm>
        </p:spPr>
        <p:txBody>
          <a:bodyPr/>
          <a:lstStyle>
            <a:lvl1pPr>
              <a:defRPr sz="6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A541651-B2B5-D8DA-F368-CAFBD981C21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28337" y="1192249"/>
            <a:ext cx="546235" cy="469784"/>
          </a:xfrm>
        </p:spPr>
        <p:txBody>
          <a:bodyPr anchor="ctr"/>
          <a:lstStyle>
            <a:lvl1pPr>
              <a:defRPr sz="3200">
                <a:solidFill>
                  <a:schemeClr val="accent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415EA532-46B6-C7AF-3F3E-7F16F6EEE97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28337" y="2231471"/>
            <a:ext cx="546235" cy="469784"/>
          </a:xfrm>
        </p:spPr>
        <p:txBody>
          <a:bodyPr anchor="ctr"/>
          <a:lstStyle>
            <a:lvl1pPr>
              <a:defRPr sz="3200">
                <a:solidFill>
                  <a:schemeClr val="accent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07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73138B82-28DE-934E-48E2-431297A39C3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28337" y="3270693"/>
            <a:ext cx="546235" cy="469784"/>
          </a:xfrm>
        </p:spPr>
        <p:txBody>
          <a:bodyPr anchor="ctr"/>
          <a:lstStyle>
            <a:lvl1pPr>
              <a:defRPr sz="3200">
                <a:solidFill>
                  <a:schemeClr val="accent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08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47EDDE9B-1891-42A1-BB0D-E147368347E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28337" y="4309915"/>
            <a:ext cx="546235" cy="469784"/>
          </a:xfrm>
        </p:spPr>
        <p:txBody>
          <a:bodyPr anchor="ctr"/>
          <a:lstStyle>
            <a:lvl1pPr>
              <a:defRPr sz="3200">
                <a:solidFill>
                  <a:schemeClr val="accent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09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62C32AAD-1E53-D76F-438A-E97148074F2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28337" y="5349136"/>
            <a:ext cx="546235" cy="469784"/>
          </a:xfrm>
        </p:spPr>
        <p:txBody>
          <a:bodyPr anchor="ctr"/>
          <a:lstStyle>
            <a:lvl1pPr>
              <a:defRPr sz="3200">
                <a:solidFill>
                  <a:schemeClr val="accent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10</a:t>
            </a:r>
          </a:p>
        </p:txBody>
      </p:sp>
      <p:sp>
        <p:nvSpPr>
          <p:cNvPr id="39" name="Text Placeholder 33">
            <a:extLst>
              <a:ext uri="{FF2B5EF4-FFF2-40B4-BE49-F238E27FC236}">
                <a16:creationId xmlns:a16="http://schemas.microsoft.com/office/drawing/2014/main" id="{EC4A27A5-8737-781D-82C8-662A83B2C98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58721" y="1192249"/>
            <a:ext cx="2899879" cy="469784"/>
          </a:xfrm>
        </p:spPr>
        <p:txBody>
          <a:bodyPr anchor="ctr"/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Agenda topic, Arial 16pt</a:t>
            </a:r>
            <a:br>
              <a:rPr lang="en-GB" dirty="0"/>
            </a:br>
            <a:r>
              <a:rPr lang="en-GB" dirty="0"/>
              <a:t>Can go up to 2 lines</a:t>
            </a:r>
          </a:p>
        </p:txBody>
      </p:sp>
      <p:sp>
        <p:nvSpPr>
          <p:cNvPr id="40" name="Text Placeholder 33">
            <a:extLst>
              <a:ext uri="{FF2B5EF4-FFF2-40B4-BE49-F238E27FC236}">
                <a16:creationId xmlns:a16="http://schemas.microsoft.com/office/drawing/2014/main" id="{F0ADC5DC-A29D-70C5-8B95-076E888ABD4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758721" y="2231471"/>
            <a:ext cx="2899879" cy="469784"/>
          </a:xfrm>
        </p:spPr>
        <p:txBody>
          <a:bodyPr anchor="ctr"/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Agenda topic, Arial 16pt</a:t>
            </a:r>
            <a:br>
              <a:rPr lang="en-GB" dirty="0"/>
            </a:br>
            <a:r>
              <a:rPr lang="en-GB" dirty="0"/>
              <a:t>Can go up to 2 lines</a:t>
            </a:r>
          </a:p>
        </p:txBody>
      </p:sp>
      <p:sp>
        <p:nvSpPr>
          <p:cNvPr id="41" name="Text Placeholder 33">
            <a:extLst>
              <a:ext uri="{FF2B5EF4-FFF2-40B4-BE49-F238E27FC236}">
                <a16:creationId xmlns:a16="http://schemas.microsoft.com/office/drawing/2014/main" id="{D22058BB-9928-1251-E0BC-74F76F1BA93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758721" y="3270693"/>
            <a:ext cx="2899879" cy="469784"/>
          </a:xfrm>
        </p:spPr>
        <p:txBody>
          <a:bodyPr anchor="ctr"/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Agenda topic, Arial 16pt</a:t>
            </a:r>
            <a:br>
              <a:rPr lang="en-GB" dirty="0"/>
            </a:br>
            <a:r>
              <a:rPr lang="en-GB" dirty="0"/>
              <a:t>Can go up to 2 lines</a:t>
            </a:r>
          </a:p>
        </p:txBody>
      </p:sp>
      <p:sp>
        <p:nvSpPr>
          <p:cNvPr id="42" name="Text Placeholder 33">
            <a:extLst>
              <a:ext uri="{FF2B5EF4-FFF2-40B4-BE49-F238E27FC236}">
                <a16:creationId xmlns:a16="http://schemas.microsoft.com/office/drawing/2014/main" id="{6310A84B-790F-3F84-AB57-B922761A217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58721" y="4309915"/>
            <a:ext cx="2899879" cy="469784"/>
          </a:xfrm>
        </p:spPr>
        <p:txBody>
          <a:bodyPr anchor="ctr"/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Agenda topic, Arial 16pt</a:t>
            </a:r>
            <a:br>
              <a:rPr lang="en-GB" dirty="0"/>
            </a:br>
            <a:r>
              <a:rPr lang="en-GB" dirty="0"/>
              <a:t>Can go up to 2 lines</a:t>
            </a:r>
          </a:p>
        </p:txBody>
      </p:sp>
      <p:sp>
        <p:nvSpPr>
          <p:cNvPr id="43" name="Text Placeholder 33">
            <a:extLst>
              <a:ext uri="{FF2B5EF4-FFF2-40B4-BE49-F238E27FC236}">
                <a16:creationId xmlns:a16="http://schemas.microsoft.com/office/drawing/2014/main" id="{53778251-82DE-7CA9-4924-F115BE3EE73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58721" y="5349136"/>
            <a:ext cx="2899879" cy="469784"/>
          </a:xfrm>
        </p:spPr>
        <p:txBody>
          <a:bodyPr anchor="ctr"/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Agenda topic, Arial 16pt</a:t>
            </a:r>
            <a:br>
              <a:rPr lang="en-GB" dirty="0"/>
            </a:br>
            <a:r>
              <a:rPr lang="en-GB" dirty="0"/>
              <a:t>Can go up to 2 lines</a:t>
            </a:r>
          </a:p>
        </p:txBody>
      </p:sp>
    </p:spTree>
    <p:extLst>
      <p:ext uri="{BB962C8B-B14F-4D97-AF65-F5344CB8AC3E}">
        <p14:creationId xmlns:p14="http://schemas.microsoft.com/office/powerpoint/2010/main" val="23660153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+ Photo (5 item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2E45B-2259-93B0-B320-909B6462D9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266699"/>
            <a:ext cx="11125200" cy="792843"/>
          </a:xfrm>
        </p:spPr>
        <p:txBody>
          <a:bodyPr/>
          <a:lstStyle/>
          <a:p>
            <a:r>
              <a:rPr lang="en-GB" dirty="0"/>
              <a:t>Agenda + photo, Times New Roman 36pt</a:t>
            </a:r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BDC885F-6F06-5838-95C5-D15CBDFE8203}"/>
              </a:ext>
            </a:extLst>
          </p:cNvPr>
          <p:cNvSpPr/>
          <p:nvPr userDrawn="1"/>
        </p:nvSpPr>
        <p:spPr>
          <a:xfrm>
            <a:off x="533399" y="1219200"/>
            <a:ext cx="5395753" cy="4749800"/>
          </a:xfrm>
          <a:prstGeom prst="roundRect">
            <a:avLst>
              <a:gd name="adj" fmla="val 363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A9004F-31DD-4805-6027-EFFC0B5D5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62847" y="1219200"/>
            <a:ext cx="5395753" cy="4749800"/>
          </a:xfrm>
          <a:prstGeom prst="roundRect">
            <a:avLst>
              <a:gd name="adj" fmla="val 3432"/>
            </a:avLst>
          </a:prstGeo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B83383E8-4373-06F4-59AF-E6B9DC2566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8446" y="1515330"/>
            <a:ext cx="546235" cy="469784"/>
          </a:xfrm>
        </p:spPr>
        <p:txBody>
          <a:bodyPr anchor="ctr"/>
          <a:lstStyle>
            <a:lvl1pPr>
              <a:defRPr sz="3200">
                <a:solidFill>
                  <a:schemeClr val="accent3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D2B3833-DE41-6722-1EF4-C16624BCE5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8446" y="2437269"/>
            <a:ext cx="546235" cy="469784"/>
          </a:xfrm>
        </p:spPr>
        <p:txBody>
          <a:bodyPr anchor="ctr"/>
          <a:lstStyle>
            <a:lvl1pPr>
              <a:defRPr sz="3200">
                <a:solidFill>
                  <a:schemeClr val="accent3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1F720E1-78CE-D7EE-62FC-024B9A6A7C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8446" y="3359208"/>
            <a:ext cx="546235" cy="469784"/>
          </a:xfrm>
        </p:spPr>
        <p:txBody>
          <a:bodyPr anchor="ctr"/>
          <a:lstStyle>
            <a:lvl1pPr>
              <a:defRPr sz="3200">
                <a:solidFill>
                  <a:schemeClr val="accent3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76D68622-9019-3709-99A7-005ED07E7C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8446" y="4281147"/>
            <a:ext cx="546235" cy="469784"/>
          </a:xfrm>
        </p:spPr>
        <p:txBody>
          <a:bodyPr anchor="ctr"/>
          <a:lstStyle>
            <a:lvl1pPr>
              <a:defRPr sz="3200">
                <a:solidFill>
                  <a:schemeClr val="accent3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24A46E05-64F9-1537-3CA7-1C781C285E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8446" y="5203087"/>
            <a:ext cx="546235" cy="469784"/>
          </a:xfrm>
        </p:spPr>
        <p:txBody>
          <a:bodyPr anchor="ctr"/>
          <a:lstStyle>
            <a:lvl1pPr>
              <a:defRPr sz="3200">
                <a:solidFill>
                  <a:schemeClr val="accent3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16" name="Text Placeholder 33">
            <a:extLst>
              <a:ext uri="{FF2B5EF4-FFF2-40B4-BE49-F238E27FC236}">
                <a16:creationId xmlns:a16="http://schemas.microsoft.com/office/drawing/2014/main" id="{E3618073-D71B-7578-482A-9576DBD7B5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71625" y="1492671"/>
            <a:ext cx="3972479" cy="492443"/>
          </a:xfrm>
        </p:spPr>
        <p:txBody>
          <a:bodyPr anchor="ctr"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Agenda topic, Arial 16pt</a:t>
            </a:r>
            <a:br>
              <a:rPr lang="en-GB" dirty="0"/>
            </a:br>
            <a:r>
              <a:rPr lang="en-GB" dirty="0"/>
              <a:t>Can go up to 2 lines</a:t>
            </a:r>
          </a:p>
        </p:txBody>
      </p:sp>
      <p:sp>
        <p:nvSpPr>
          <p:cNvPr id="17" name="Text Placeholder 33">
            <a:extLst>
              <a:ext uri="{FF2B5EF4-FFF2-40B4-BE49-F238E27FC236}">
                <a16:creationId xmlns:a16="http://schemas.microsoft.com/office/drawing/2014/main" id="{9CEBBA9A-AE69-CD1C-EA64-AB0A02D476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71625" y="2420275"/>
            <a:ext cx="3972479" cy="492443"/>
          </a:xfrm>
        </p:spPr>
        <p:txBody>
          <a:bodyPr anchor="ctr"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Agenda topic, Arial 16pt</a:t>
            </a:r>
            <a:br>
              <a:rPr lang="en-GB" dirty="0"/>
            </a:br>
            <a:r>
              <a:rPr lang="en-GB" dirty="0"/>
              <a:t>Can go up to 2 lines</a:t>
            </a:r>
          </a:p>
        </p:txBody>
      </p:sp>
      <p:sp>
        <p:nvSpPr>
          <p:cNvPr id="18" name="Text Placeholder 33">
            <a:extLst>
              <a:ext uri="{FF2B5EF4-FFF2-40B4-BE49-F238E27FC236}">
                <a16:creationId xmlns:a16="http://schemas.microsoft.com/office/drawing/2014/main" id="{2EE3F892-E803-4957-3E13-5E3B49B1450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71625" y="3347879"/>
            <a:ext cx="3972479" cy="492443"/>
          </a:xfrm>
        </p:spPr>
        <p:txBody>
          <a:bodyPr anchor="ctr"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Agenda topic, Arial 16pt</a:t>
            </a:r>
            <a:br>
              <a:rPr lang="en-GB" dirty="0"/>
            </a:br>
            <a:r>
              <a:rPr lang="en-GB" dirty="0"/>
              <a:t>Can go up to 2 lines</a:t>
            </a:r>
          </a:p>
        </p:txBody>
      </p:sp>
      <p:sp>
        <p:nvSpPr>
          <p:cNvPr id="19" name="Text Placeholder 33">
            <a:extLst>
              <a:ext uri="{FF2B5EF4-FFF2-40B4-BE49-F238E27FC236}">
                <a16:creationId xmlns:a16="http://schemas.microsoft.com/office/drawing/2014/main" id="{0BBE7F53-11B9-3CFE-5DA7-886F95D2A9C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71625" y="4275483"/>
            <a:ext cx="3972479" cy="492443"/>
          </a:xfrm>
        </p:spPr>
        <p:txBody>
          <a:bodyPr anchor="ctr"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Agenda topic, Arial 16pt</a:t>
            </a:r>
            <a:br>
              <a:rPr lang="en-GB" dirty="0"/>
            </a:br>
            <a:r>
              <a:rPr lang="en-GB" dirty="0"/>
              <a:t>Can go up to 2 lines</a:t>
            </a:r>
          </a:p>
        </p:txBody>
      </p:sp>
      <p:sp>
        <p:nvSpPr>
          <p:cNvPr id="20" name="Text Placeholder 33">
            <a:extLst>
              <a:ext uri="{FF2B5EF4-FFF2-40B4-BE49-F238E27FC236}">
                <a16:creationId xmlns:a16="http://schemas.microsoft.com/office/drawing/2014/main" id="{8923C70F-91D8-8092-EBC1-58FBEB97C91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71625" y="5203087"/>
            <a:ext cx="3972479" cy="492443"/>
          </a:xfrm>
        </p:spPr>
        <p:txBody>
          <a:bodyPr anchor="ctr"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Agenda topic, Arial 16pt</a:t>
            </a:r>
            <a:br>
              <a:rPr lang="en-GB" dirty="0"/>
            </a:br>
            <a:r>
              <a:rPr lang="en-GB" dirty="0"/>
              <a:t>Can go up to 2 lines</a:t>
            </a:r>
          </a:p>
        </p:txBody>
      </p:sp>
    </p:spTree>
    <p:extLst>
      <p:ext uri="{BB962C8B-B14F-4D97-AF65-F5344CB8AC3E}">
        <p14:creationId xmlns:p14="http://schemas.microsoft.com/office/powerpoint/2010/main" val="1949854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ep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6F158FF1-E72C-F241-B12F-10891094A9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384" t="5793" r="17440" b="-561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B1A8BB4-CF80-2703-F256-DA9D9E3044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3400" y="457635"/>
            <a:ext cx="1055993" cy="493776"/>
          </a:xfrm>
          <a:prstGeom prst="rect">
            <a:avLst/>
          </a:prstGeom>
        </p:spPr>
      </p:pic>
      <p:sp>
        <p:nvSpPr>
          <p:cNvPr id="5" name="Title 28">
            <a:extLst>
              <a:ext uri="{FF2B5EF4-FFF2-40B4-BE49-F238E27FC236}">
                <a16:creationId xmlns:a16="http://schemas.microsoft.com/office/drawing/2014/main" id="{090EABBB-6B71-390B-6B40-41E83FCFC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54767"/>
            <a:ext cx="8661400" cy="1106409"/>
          </a:xfrm>
          <a:prstGeom prst="rect">
            <a:avLst/>
          </a:prstGeom>
        </p:spPr>
        <p:txBody>
          <a:bodyPr lIns="0" rIns="0" anchor="b"/>
          <a:lstStyle>
            <a:lvl1pPr algn="l">
              <a:lnSpc>
                <a:spcPct val="77000"/>
              </a:lnSpc>
              <a:defRPr sz="6000" baseline="0"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Text Placeholder 30">
            <a:extLst>
              <a:ext uri="{FF2B5EF4-FFF2-40B4-BE49-F238E27FC236}">
                <a16:creationId xmlns:a16="http://schemas.microsoft.com/office/drawing/2014/main" id="{6C51E40C-6BE8-9B4D-B231-00C2ED07B2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400" y="5386003"/>
            <a:ext cx="8661400" cy="550346"/>
          </a:xfrm>
          <a:prstGeom prst="rect">
            <a:avLst/>
          </a:prstGeom>
        </p:spPr>
        <p:txBody>
          <a:bodyPr lIns="0" rIns="0" anchor="b"/>
          <a:lstStyle>
            <a:lvl1pPr marL="0" indent="0" algn="l">
              <a:buFontTx/>
              <a:buNone/>
              <a:defRPr sz="18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Use this space to add a date or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E903DB-6128-A25B-F24C-D581E01652FA}"/>
              </a:ext>
            </a:extLst>
          </p:cNvPr>
          <p:cNvSpPr txBox="1"/>
          <p:nvPr userDrawn="1"/>
        </p:nvSpPr>
        <p:spPr>
          <a:xfrm>
            <a:off x="533399" y="6115165"/>
            <a:ext cx="8661399" cy="5715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700" dirty="0">
                <a:solidFill>
                  <a:schemeClr val="bg2"/>
                </a:solidFill>
              </a:rPr>
              <a:t>CONFIDENTIAL. This document contains Cargill Confidential information. Disclosure, use or reproduction outside Cargill or inside Cargill, to or by those who do not have a need to know is prohibited.</a:t>
            </a:r>
          </a:p>
          <a:p>
            <a:pPr marL="0" algn="l" defTabSz="457200" rtl="0" eaLnBrk="1" latinLnBrk="0" hangingPunct="1"/>
            <a:r>
              <a:rPr lang="en-US" altLang="en-US" sz="800" kern="120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© </a:t>
            </a:r>
            <a:fld id="{B785AF45-293C-49C4-8B92-E49C42EED982}" type="datetimeyyyy">
              <a:rPr lang="en-US" altLang="en-US" sz="8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2026</a:t>
            </a:fld>
            <a:r>
              <a:rPr lang="en-US" altLang="en-US" sz="800" kern="120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 Cargill, Incorporated.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41872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+ Photo (10 item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23CB7D8A-EED9-3B41-44BE-789CC6737303}"/>
              </a:ext>
            </a:extLst>
          </p:cNvPr>
          <p:cNvSpPr/>
          <p:nvPr userDrawn="1"/>
        </p:nvSpPr>
        <p:spPr>
          <a:xfrm>
            <a:off x="533399" y="1219200"/>
            <a:ext cx="7188201" cy="4749800"/>
          </a:xfrm>
          <a:custGeom>
            <a:avLst/>
            <a:gdLst>
              <a:gd name="connsiteX0" fmla="*/ 172703 w 7188201"/>
              <a:gd name="connsiteY0" fmla="*/ 0 h 4749800"/>
              <a:gd name="connsiteX1" fmla="*/ 1965151 w 7188201"/>
              <a:gd name="connsiteY1" fmla="*/ 0 h 4749800"/>
              <a:gd name="connsiteX2" fmla="*/ 5223050 w 7188201"/>
              <a:gd name="connsiteY2" fmla="*/ 0 h 4749800"/>
              <a:gd name="connsiteX3" fmla="*/ 7015498 w 7188201"/>
              <a:gd name="connsiteY3" fmla="*/ 0 h 4749800"/>
              <a:gd name="connsiteX4" fmla="*/ 7188201 w 7188201"/>
              <a:gd name="connsiteY4" fmla="*/ 172703 h 4749800"/>
              <a:gd name="connsiteX5" fmla="*/ 7188201 w 7188201"/>
              <a:gd name="connsiteY5" fmla="*/ 4577097 h 4749800"/>
              <a:gd name="connsiteX6" fmla="*/ 7015498 w 7188201"/>
              <a:gd name="connsiteY6" fmla="*/ 4749800 h 4749800"/>
              <a:gd name="connsiteX7" fmla="*/ 5223050 w 7188201"/>
              <a:gd name="connsiteY7" fmla="*/ 4749800 h 4749800"/>
              <a:gd name="connsiteX8" fmla="*/ 1965151 w 7188201"/>
              <a:gd name="connsiteY8" fmla="*/ 4749800 h 4749800"/>
              <a:gd name="connsiteX9" fmla="*/ 172703 w 7188201"/>
              <a:gd name="connsiteY9" fmla="*/ 4749800 h 4749800"/>
              <a:gd name="connsiteX10" fmla="*/ 0 w 7188201"/>
              <a:gd name="connsiteY10" fmla="*/ 4577097 h 4749800"/>
              <a:gd name="connsiteX11" fmla="*/ 0 w 7188201"/>
              <a:gd name="connsiteY11" fmla="*/ 172703 h 4749800"/>
              <a:gd name="connsiteX12" fmla="*/ 172703 w 7188201"/>
              <a:gd name="connsiteY12" fmla="*/ 0 h 474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88201" h="4749800">
                <a:moveTo>
                  <a:pt x="172703" y="0"/>
                </a:moveTo>
                <a:lnTo>
                  <a:pt x="1965151" y="0"/>
                </a:lnTo>
                <a:lnTo>
                  <a:pt x="5223050" y="0"/>
                </a:lnTo>
                <a:lnTo>
                  <a:pt x="7015498" y="0"/>
                </a:lnTo>
                <a:cubicBezTo>
                  <a:pt x="7110879" y="0"/>
                  <a:pt x="7188201" y="77322"/>
                  <a:pt x="7188201" y="172703"/>
                </a:cubicBezTo>
                <a:lnTo>
                  <a:pt x="7188201" y="4577097"/>
                </a:lnTo>
                <a:cubicBezTo>
                  <a:pt x="7188201" y="4672478"/>
                  <a:pt x="7110879" y="4749800"/>
                  <a:pt x="7015498" y="4749800"/>
                </a:cubicBezTo>
                <a:lnTo>
                  <a:pt x="5223050" y="4749800"/>
                </a:lnTo>
                <a:lnTo>
                  <a:pt x="1965151" y="4749800"/>
                </a:lnTo>
                <a:lnTo>
                  <a:pt x="172703" y="4749800"/>
                </a:lnTo>
                <a:cubicBezTo>
                  <a:pt x="77322" y="4749800"/>
                  <a:pt x="0" y="4672478"/>
                  <a:pt x="0" y="4577097"/>
                </a:cubicBezTo>
                <a:lnTo>
                  <a:pt x="0" y="172703"/>
                </a:lnTo>
                <a:cubicBezTo>
                  <a:pt x="0" y="77322"/>
                  <a:pt x="77322" y="0"/>
                  <a:pt x="1727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92E45B-2259-93B0-B320-909B6462D9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266699"/>
            <a:ext cx="11125200" cy="792843"/>
          </a:xfrm>
        </p:spPr>
        <p:txBody>
          <a:bodyPr/>
          <a:lstStyle/>
          <a:p>
            <a:r>
              <a:rPr lang="en-GB" dirty="0"/>
              <a:t>Agenda + photo, Times New Roman 36pt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A9004F-31DD-4805-6027-EFFC0B5D5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26400" y="1219200"/>
            <a:ext cx="3632200" cy="4749800"/>
          </a:xfrm>
          <a:prstGeom prst="roundRect">
            <a:avLst>
              <a:gd name="adj" fmla="val 5180"/>
            </a:avLst>
          </a:prstGeo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B83383E8-4373-06F4-59AF-E6B9DC2566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8446" y="1504000"/>
            <a:ext cx="546235" cy="469784"/>
          </a:xfrm>
        </p:spPr>
        <p:txBody>
          <a:bodyPr anchor="ctr"/>
          <a:lstStyle>
            <a:lvl1pPr>
              <a:defRPr sz="2800">
                <a:solidFill>
                  <a:schemeClr val="accent3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D2B3833-DE41-6722-1EF4-C16624BCE5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8446" y="2431604"/>
            <a:ext cx="546235" cy="469784"/>
          </a:xfrm>
        </p:spPr>
        <p:txBody>
          <a:bodyPr anchor="ctr"/>
          <a:lstStyle>
            <a:lvl1pPr>
              <a:defRPr sz="2800">
                <a:solidFill>
                  <a:schemeClr val="accent3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1F720E1-78CE-D7EE-62FC-024B9A6A7C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8446" y="3359208"/>
            <a:ext cx="546235" cy="469784"/>
          </a:xfrm>
        </p:spPr>
        <p:txBody>
          <a:bodyPr anchor="ctr"/>
          <a:lstStyle>
            <a:lvl1pPr>
              <a:defRPr sz="2800">
                <a:solidFill>
                  <a:schemeClr val="accent3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76D68622-9019-3709-99A7-005ED07E7C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8446" y="4286812"/>
            <a:ext cx="546235" cy="469784"/>
          </a:xfrm>
        </p:spPr>
        <p:txBody>
          <a:bodyPr anchor="ctr"/>
          <a:lstStyle>
            <a:lvl1pPr>
              <a:defRPr sz="2800">
                <a:solidFill>
                  <a:schemeClr val="accent3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24A46E05-64F9-1537-3CA7-1C781C285E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8446" y="5214416"/>
            <a:ext cx="546235" cy="469784"/>
          </a:xfrm>
        </p:spPr>
        <p:txBody>
          <a:bodyPr anchor="ctr"/>
          <a:lstStyle>
            <a:lvl1pPr>
              <a:defRPr sz="2800">
                <a:solidFill>
                  <a:schemeClr val="accent3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16" name="Text Placeholder 33">
            <a:extLst>
              <a:ext uri="{FF2B5EF4-FFF2-40B4-BE49-F238E27FC236}">
                <a16:creationId xmlns:a16="http://schemas.microsoft.com/office/drawing/2014/main" id="{E3618073-D71B-7578-482A-9576DBD7B5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71626" y="1492671"/>
            <a:ext cx="2363352" cy="492443"/>
          </a:xfrm>
        </p:spPr>
        <p:txBody>
          <a:bodyPr anchor="ctr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Agenda topic, Arial 14pt</a:t>
            </a:r>
            <a:br>
              <a:rPr lang="en-GB" dirty="0"/>
            </a:br>
            <a:r>
              <a:rPr lang="en-GB" dirty="0"/>
              <a:t>Can go up to 2 lines</a:t>
            </a:r>
          </a:p>
        </p:txBody>
      </p:sp>
      <p:sp>
        <p:nvSpPr>
          <p:cNvPr id="17" name="Text Placeholder 33">
            <a:extLst>
              <a:ext uri="{FF2B5EF4-FFF2-40B4-BE49-F238E27FC236}">
                <a16:creationId xmlns:a16="http://schemas.microsoft.com/office/drawing/2014/main" id="{9CEBBA9A-AE69-CD1C-EA64-AB0A02D476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71626" y="2420275"/>
            <a:ext cx="2363352" cy="492443"/>
          </a:xfrm>
        </p:spPr>
        <p:txBody>
          <a:bodyPr anchor="ctr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Agenda topic, Arial 14pt</a:t>
            </a:r>
            <a:br>
              <a:rPr lang="en-GB" dirty="0"/>
            </a:br>
            <a:r>
              <a:rPr lang="en-GB" dirty="0"/>
              <a:t>Can go up to 2 lines</a:t>
            </a:r>
          </a:p>
        </p:txBody>
      </p:sp>
      <p:sp>
        <p:nvSpPr>
          <p:cNvPr id="18" name="Text Placeholder 33">
            <a:extLst>
              <a:ext uri="{FF2B5EF4-FFF2-40B4-BE49-F238E27FC236}">
                <a16:creationId xmlns:a16="http://schemas.microsoft.com/office/drawing/2014/main" id="{2EE3F892-E803-4957-3E13-5E3B49B1450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71626" y="3347879"/>
            <a:ext cx="2363352" cy="492443"/>
          </a:xfrm>
        </p:spPr>
        <p:txBody>
          <a:bodyPr anchor="ctr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Agenda topic, Arial 14pt</a:t>
            </a:r>
            <a:br>
              <a:rPr lang="en-GB" dirty="0"/>
            </a:br>
            <a:r>
              <a:rPr lang="en-GB" dirty="0"/>
              <a:t>Can go up to 2 lines</a:t>
            </a:r>
          </a:p>
        </p:txBody>
      </p:sp>
      <p:sp>
        <p:nvSpPr>
          <p:cNvPr id="19" name="Text Placeholder 33">
            <a:extLst>
              <a:ext uri="{FF2B5EF4-FFF2-40B4-BE49-F238E27FC236}">
                <a16:creationId xmlns:a16="http://schemas.microsoft.com/office/drawing/2014/main" id="{0BBE7F53-11B9-3CFE-5DA7-886F95D2A9C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71626" y="4275483"/>
            <a:ext cx="2363352" cy="492443"/>
          </a:xfrm>
        </p:spPr>
        <p:txBody>
          <a:bodyPr anchor="ctr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Agenda topic, Arial 14pt</a:t>
            </a:r>
            <a:br>
              <a:rPr lang="en-GB" dirty="0"/>
            </a:br>
            <a:r>
              <a:rPr lang="en-GB" dirty="0"/>
              <a:t>Can go up to 2 lines</a:t>
            </a:r>
          </a:p>
        </p:txBody>
      </p:sp>
      <p:sp>
        <p:nvSpPr>
          <p:cNvPr id="20" name="Text Placeholder 33">
            <a:extLst>
              <a:ext uri="{FF2B5EF4-FFF2-40B4-BE49-F238E27FC236}">
                <a16:creationId xmlns:a16="http://schemas.microsoft.com/office/drawing/2014/main" id="{8923C70F-91D8-8092-EBC1-58FBEB97C91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71626" y="5203087"/>
            <a:ext cx="2363352" cy="492443"/>
          </a:xfrm>
        </p:spPr>
        <p:txBody>
          <a:bodyPr anchor="ctr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Agenda topic, Arial 14pt</a:t>
            </a:r>
            <a:br>
              <a:rPr lang="en-GB" dirty="0"/>
            </a:br>
            <a:r>
              <a:rPr lang="en-GB" dirty="0"/>
              <a:t>Can go up to 2 lines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4DC742B7-6D72-70FF-4029-D4BB8A938F3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20022" y="1504000"/>
            <a:ext cx="546235" cy="469784"/>
          </a:xfrm>
        </p:spPr>
        <p:txBody>
          <a:bodyPr anchor="ctr"/>
          <a:lstStyle>
            <a:lvl1pPr>
              <a:defRPr sz="2800">
                <a:solidFill>
                  <a:schemeClr val="accent3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80A26928-975B-DDD4-2421-095AFE9E3E7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20022" y="2431604"/>
            <a:ext cx="546235" cy="469784"/>
          </a:xfrm>
        </p:spPr>
        <p:txBody>
          <a:bodyPr anchor="ctr"/>
          <a:lstStyle>
            <a:lvl1pPr>
              <a:defRPr sz="2800">
                <a:solidFill>
                  <a:schemeClr val="accent3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07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EFEC88C6-F847-DF49-FC90-682E612839D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20022" y="3359208"/>
            <a:ext cx="546235" cy="469784"/>
          </a:xfrm>
        </p:spPr>
        <p:txBody>
          <a:bodyPr anchor="ctr"/>
          <a:lstStyle>
            <a:lvl1pPr>
              <a:defRPr sz="2800">
                <a:solidFill>
                  <a:schemeClr val="accent3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08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55CBB497-D448-B152-A080-B80D54E5F00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20022" y="4286812"/>
            <a:ext cx="546235" cy="469784"/>
          </a:xfrm>
        </p:spPr>
        <p:txBody>
          <a:bodyPr anchor="ctr"/>
          <a:lstStyle>
            <a:lvl1pPr>
              <a:defRPr sz="2800">
                <a:solidFill>
                  <a:schemeClr val="accent3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09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5C40E4AC-1642-F637-3C4E-169372345A9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20022" y="5214416"/>
            <a:ext cx="546235" cy="469784"/>
          </a:xfrm>
        </p:spPr>
        <p:txBody>
          <a:bodyPr anchor="ctr"/>
          <a:lstStyle>
            <a:lvl1pPr>
              <a:defRPr sz="2800">
                <a:solidFill>
                  <a:schemeClr val="accent3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10</a:t>
            </a:r>
          </a:p>
        </p:txBody>
      </p:sp>
      <p:sp>
        <p:nvSpPr>
          <p:cNvPr id="30" name="Text Placeholder 33">
            <a:extLst>
              <a:ext uri="{FF2B5EF4-FFF2-40B4-BE49-F238E27FC236}">
                <a16:creationId xmlns:a16="http://schemas.microsoft.com/office/drawing/2014/main" id="{424A5F64-7A5F-A6B4-74BA-7705F797B0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973201" y="1492671"/>
            <a:ext cx="2363352" cy="492443"/>
          </a:xfrm>
        </p:spPr>
        <p:txBody>
          <a:bodyPr anchor="ctr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Agenda topic, Arial 14pt</a:t>
            </a:r>
            <a:br>
              <a:rPr lang="en-GB" dirty="0"/>
            </a:br>
            <a:r>
              <a:rPr lang="en-GB" dirty="0"/>
              <a:t>Can go up to 2 lines</a:t>
            </a:r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CD6EC7FC-560E-C9C5-D790-7BED41E586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973201" y="2420275"/>
            <a:ext cx="2363352" cy="492443"/>
          </a:xfrm>
        </p:spPr>
        <p:txBody>
          <a:bodyPr anchor="ctr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Agenda topic, Arial 14pt</a:t>
            </a:r>
            <a:br>
              <a:rPr lang="en-GB" dirty="0"/>
            </a:br>
            <a:r>
              <a:rPr lang="en-GB" dirty="0"/>
              <a:t>Can go up to 2 lines</a:t>
            </a:r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4F916792-8EDA-0962-CF42-861C42C2107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973201" y="3347879"/>
            <a:ext cx="2363352" cy="492443"/>
          </a:xfrm>
        </p:spPr>
        <p:txBody>
          <a:bodyPr anchor="ctr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Agenda topic, Arial 14pt</a:t>
            </a:r>
            <a:br>
              <a:rPr lang="en-GB" dirty="0"/>
            </a:br>
            <a:r>
              <a:rPr lang="en-GB" dirty="0"/>
              <a:t>Can go up to 2 lines</a:t>
            </a:r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D035BEFE-269B-43E1-3084-8669DAB452D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973201" y="4275483"/>
            <a:ext cx="2363352" cy="492443"/>
          </a:xfrm>
        </p:spPr>
        <p:txBody>
          <a:bodyPr anchor="ctr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Agenda topic, Arial 14pt</a:t>
            </a:r>
            <a:br>
              <a:rPr lang="en-GB" dirty="0"/>
            </a:br>
            <a:r>
              <a:rPr lang="en-GB" dirty="0"/>
              <a:t>Can go up to 2 lines</a:t>
            </a:r>
          </a:p>
        </p:txBody>
      </p:sp>
      <p:sp>
        <p:nvSpPr>
          <p:cNvPr id="38" name="Text Placeholder 33">
            <a:extLst>
              <a:ext uri="{FF2B5EF4-FFF2-40B4-BE49-F238E27FC236}">
                <a16:creationId xmlns:a16="http://schemas.microsoft.com/office/drawing/2014/main" id="{3C5AAE37-53EA-48B8-1EBD-0555C05F9A1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973201" y="5203087"/>
            <a:ext cx="2363352" cy="492443"/>
          </a:xfrm>
        </p:spPr>
        <p:txBody>
          <a:bodyPr anchor="ctr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Agenda topic, Arial 14pt</a:t>
            </a:r>
            <a:br>
              <a:rPr lang="en-GB" dirty="0"/>
            </a:br>
            <a:r>
              <a:rPr lang="en-GB" dirty="0"/>
              <a:t>Can go up to 2 lines</a:t>
            </a:r>
          </a:p>
        </p:txBody>
      </p:sp>
    </p:spTree>
    <p:extLst>
      <p:ext uri="{BB962C8B-B14F-4D97-AF65-F5344CB8AC3E}">
        <p14:creationId xmlns:p14="http://schemas.microsoft.com/office/powerpoint/2010/main" val="39008826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 Dark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0CCD6E9-4471-A32B-ADBC-B87A8959779B}"/>
              </a:ext>
            </a:extLst>
          </p:cNvPr>
          <p:cNvSpPr/>
          <p:nvPr/>
        </p:nvSpPr>
        <p:spPr>
          <a:xfrm>
            <a:off x="2733233" y="6866045"/>
            <a:ext cx="45557" cy="26002"/>
          </a:xfrm>
          <a:custGeom>
            <a:avLst/>
            <a:gdLst>
              <a:gd name="connsiteX0" fmla="*/ 0 w 45557"/>
              <a:gd name="connsiteY0" fmla="*/ 0 h 26002"/>
              <a:gd name="connsiteX1" fmla="*/ 0 w 45557"/>
              <a:gd name="connsiteY1" fmla="*/ 0 h 26002"/>
              <a:gd name="connsiteX2" fmla="*/ 45557 w 45557"/>
              <a:gd name="connsiteY2" fmla="*/ 26003 h 26002"/>
              <a:gd name="connsiteX3" fmla="*/ 45557 w 45557"/>
              <a:gd name="connsiteY3" fmla="*/ 26003 h 26002"/>
              <a:gd name="connsiteX4" fmla="*/ 0 w 45557"/>
              <a:gd name="connsiteY4" fmla="*/ 0 h 26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57" h="26002">
                <a:moveTo>
                  <a:pt x="0" y="0"/>
                </a:moveTo>
                <a:lnTo>
                  <a:pt x="0" y="0"/>
                </a:lnTo>
                <a:cubicBezTo>
                  <a:pt x="15186" y="8737"/>
                  <a:pt x="30164" y="17474"/>
                  <a:pt x="45557" y="26003"/>
                </a:cubicBezTo>
                <a:lnTo>
                  <a:pt x="45557" y="26003"/>
                </a:lnTo>
                <a:cubicBezTo>
                  <a:pt x="30372" y="17474"/>
                  <a:pt x="15186" y="8529"/>
                  <a:pt x="0" y="0"/>
                </a:cubicBezTo>
                <a:close/>
              </a:path>
            </a:pathLst>
          </a:custGeom>
          <a:solidFill>
            <a:srgbClr val="BDE588"/>
          </a:solidFill>
          <a:ln w="2077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37D48DC-B027-AFEA-0896-4BD54261B104}"/>
              </a:ext>
            </a:extLst>
          </p:cNvPr>
          <p:cNvSpPr/>
          <p:nvPr/>
        </p:nvSpPr>
        <p:spPr>
          <a:xfrm>
            <a:off x="-4" y="4639788"/>
            <a:ext cx="14353" cy="15601"/>
          </a:xfrm>
          <a:custGeom>
            <a:avLst/>
            <a:gdLst>
              <a:gd name="connsiteX0" fmla="*/ 14354 w 14353"/>
              <a:gd name="connsiteY0" fmla="*/ 15602 h 15601"/>
              <a:gd name="connsiteX1" fmla="*/ 0 w 14353"/>
              <a:gd name="connsiteY1" fmla="*/ 0 h 15601"/>
              <a:gd name="connsiteX2" fmla="*/ 0 w 14353"/>
              <a:gd name="connsiteY2" fmla="*/ 0 h 15601"/>
              <a:gd name="connsiteX3" fmla="*/ 14354 w 14353"/>
              <a:gd name="connsiteY3" fmla="*/ 15602 h 15601"/>
              <a:gd name="connsiteX4" fmla="*/ 14354 w 14353"/>
              <a:gd name="connsiteY4" fmla="*/ 15602 h 15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3" h="15601">
                <a:moveTo>
                  <a:pt x="14354" y="15602"/>
                </a:moveTo>
                <a:cubicBezTo>
                  <a:pt x="9569" y="10401"/>
                  <a:pt x="4785" y="5201"/>
                  <a:pt x="0" y="0"/>
                </a:cubicBezTo>
                <a:lnTo>
                  <a:pt x="0" y="0"/>
                </a:lnTo>
                <a:cubicBezTo>
                  <a:pt x="4785" y="5201"/>
                  <a:pt x="9569" y="10401"/>
                  <a:pt x="14354" y="15602"/>
                </a:cubicBezTo>
                <a:lnTo>
                  <a:pt x="14354" y="15602"/>
                </a:lnTo>
                <a:close/>
              </a:path>
            </a:pathLst>
          </a:custGeom>
          <a:solidFill>
            <a:srgbClr val="BDE588"/>
          </a:solidFill>
          <a:ln w="2077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7879285-C797-92BC-BC31-8253D07DC235}"/>
              </a:ext>
            </a:extLst>
          </p:cNvPr>
          <p:cNvSpPr/>
          <p:nvPr/>
        </p:nvSpPr>
        <p:spPr>
          <a:xfrm>
            <a:off x="-3" y="1595030"/>
            <a:ext cx="12192004" cy="5271015"/>
          </a:xfrm>
          <a:custGeom>
            <a:avLst/>
            <a:gdLst>
              <a:gd name="connsiteX0" fmla="*/ 6950939 w 12204187"/>
              <a:gd name="connsiteY0" fmla="*/ 2564917 h 5276282"/>
              <a:gd name="connsiteX1" fmla="*/ 2625480 w 12204187"/>
              <a:gd name="connsiteY1" fmla="*/ 3578611 h 5276282"/>
              <a:gd name="connsiteX2" fmla="*/ 0 w 12204187"/>
              <a:gd name="connsiteY2" fmla="*/ 1831014 h 5276282"/>
              <a:gd name="connsiteX3" fmla="*/ 0 w 12204187"/>
              <a:gd name="connsiteY3" fmla="*/ 3065627 h 5276282"/>
              <a:gd name="connsiteX4" fmla="*/ 124815 w 12204187"/>
              <a:gd name="connsiteY4" fmla="*/ 3201258 h 5276282"/>
              <a:gd name="connsiteX5" fmla="*/ 2718883 w 12204187"/>
              <a:gd name="connsiteY5" fmla="*/ 5276283 h 5276282"/>
              <a:gd name="connsiteX6" fmla="*/ 12204187 w 12204187"/>
              <a:gd name="connsiteY6" fmla="*/ 5276283 h 5276282"/>
              <a:gd name="connsiteX7" fmla="*/ 12204187 w 12204187"/>
              <a:gd name="connsiteY7" fmla="*/ 0 h 5276282"/>
              <a:gd name="connsiteX8" fmla="*/ 11378745 w 12204187"/>
              <a:gd name="connsiteY8" fmla="*/ 235065 h 5276282"/>
              <a:gd name="connsiteX9" fmla="*/ 6951147 w 12204187"/>
              <a:gd name="connsiteY9" fmla="*/ 2564917 h 527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04187" h="5276282">
                <a:moveTo>
                  <a:pt x="6950939" y="2564917"/>
                </a:moveTo>
                <a:cubicBezTo>
                  <a:pt x="4703232" y="3829278"/>
                  <a:pt x="3789379" y="3904998"/>
                  <a:pt x="2625480" y="3578611"/>
                </a:cubicBezTo>
                <a:cubicBezTo>
                  <a:pt x="1535015" y="3272610"/>
                  <a:pt x="712277" y="2656447"/>
                  <a:pt x="0" y="1831014"/>
                </a:cubicBezTo>
                <a:lnTo>
                  <a:pt x="0" y="3065627"/>
                </a:lnTo>
                <a:cubicBezTo>
                  <a:pt x="40981" y="3110768"/>
                  <a:pt x="82586" y="3156117"/>
                  <a:pt x="124815" y="3201258"/>
                </a:cubicBezTo>
                <a:cubicBezTo>
                  <a:pt x="821074" y="3946187"/>
                  <a:pt x="1680424" y="4681754"/>
                  <a:pt x="2718883" y="5276283"/>
                </a:cubicBezTo>
                <a:lnTo>
                  <a:pt x="12204187" y="5276283"/>
                </a:lnTo>
                <a:lnTo>
                  <a:pt x="12204187" y="0"/>
                </a:lnTo>
                <a:cubicBezTo>
                  <a:pt x="11925018" y="64695"/>
                  <a:pt x="11649385" y="144368"/>
                  <a:pt x="11378745" y="235065"/>
                </a:cubicBezTo>
                <a:cubicBezTo>
                  <a:pt x="9451188" y="881807"/>
                  <a:pt x="7780958" y="2098115"/>
                  <a:pt x="6951147" y="2564917"/>
                </a:cubicBezTo>
                <a:close/>
              </a:path>
            </a:pathLst>
          </a:custGeom>
          <a:solidFill>
            <a:srgbClr val="005A23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64320E6-2102-4133-FACC-FAB61526721D}"/>
              </a:ext>
            </a:extLst>
          </p:cNvPr>
          <p:cNvSpPr/>
          <p:nvPr/>
        </p:nvSpPr>
        <p:spPr>
          <a:xfrm>
            <a:off x="-3" y="4652785"/>
            <a:ext cx="2722088" cy="2213260"/>
          </a:xfrm>
          <a:custGeom>
            <a:avLst/>
            <a:gdLst>
              <a:gd name="connsiteX0" fmla="*/ 0 w 2718883"/>
              <a:gd name="connsiteY0" fmla="*/ 2210655 h 2210655"/>
              <a:gd name="connsiteX1" fmla="*/ 2718883 w 2718883"/>
              <a:gd name="connsiteY1" fmla="*/ 2210655 h 2210655"/>
              <a:gd name="connsiteX2" fmla="*/ 124815 w 2718883"/>
              <a:gd name="connsiteY2" fmla="*/ 135631 h 2210655"/>
              <a:gd name="connsiteX3" fmla="*/ 0 w 2718883"/>
              <a:gd name="connsiteY3" fmla="*/ 0 h 2210655"/>
              <a:gd name="connsiteX4" fmla="*/ 0 w 2718883"/>
              <a:gd name="connsiteY4" fmla="*/ 2210655 h 2210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8883" h="2210655">
                <a:moveTo>
                  <a:pt x="0" y="2210655"/>
                </a:moveTo>
                <a:lnTo>
                  <a:pt x="2718883" y="2210655"/>
                </a:lnTo>
                <a:cubicBezTo>
                  <a:pt x="1680424" y="1616127"/>
                  <a:pt x="821074" y="880351"/>
                  <a:pt x="124815" y="135631"/>
                </a:cubicBezTo>
                <a:cubicBezTo>
                  <a:pt x="82586" y="90490"/>
                  <a:pt x="40981" y="45349"/>
                  <a:pt x="0" y="0"/>
                </a:cubicBezTo>
                <a:lnTo>
                  <a:pt x="0" y="221065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3B3773B-E706-9037-C077-8B023160FA5B}"/>
              </a:ext>
            </a:extLst>
          </p:cNvPr>
          <p:cNvSpPr/>
          <p:nvPr userDrawn="1"/>
        </p:nvSpPr>
        <p:spPr>
          <a:xfrm>
            <a:off x="14349" y="4655182"/>
            <a:ext cx="124814" cy="135630"/>
          </a:xfrm>
          <a:custGeom>
            <a:avLst/>
            <a:gdLst>
              <a:gd name="connsiteX0" fmla="*/ 124815 w 124814"/>
              <a:gd name="connsiteY0" fmla="*/ 135631 h 135630"/>
              <a:gd name="connsiteX1" fmla="*/ 0 w 124814"/>
              <a:gd name="connsiteY1" fmla="*/ 0 h 135630"/>
              <a:gd name="connsiteX2" fmla="*/ 0 w 124814"/>
              <a:gd name="connsiteY2" fmla="*/ 0 h 135630"/>
              <a:gd name="connsiteX3" fmla="*/ 124815 w 124814"/>
              <a:gd name="connsiteY3" fmla="*/ 135631 h 135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814" h="135630">
                <a:moveTo>
                  <a:pt x="124815" y="135631"/>
                </a:moveTo>
                <a:cubicBezTo>
                  <a:pt x="82586" y="90490"/>
                  <a:pt x="40981" y="45349"/>
                  <a:pt x="0" y="0"/>
                </a:cubicBezTo>
                <a:lnTo>
                  <a:pt x="0" y="0"/>
                </a:lnTo>
                <a:cubicBezTo>
                  <a:pt x="40981" y="45141"/>
                  <a:pt x="82586" y="90490"/>
                  <a:pt x="124815" y="135631"/>
                </a:cubicBezTo>
                <a:close/>
              </a:path>
            </a:pathLst>
          </a:custGeom>
          <a:solidFill>
            <a:srgbClr val="BDE588"/>
          </a:solidFill>
          <a:ln w="2077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F4B0EBA-D84C-2C36-3722-CD4C7FB929E5}"/>
              </a:ext>
            </a:extLst>
          </p:cNvPr>
          <p:cNvSpPr/>
          <p:nvPr userDrawn="1"/>
        </p:nvSpPr>
        <p:spPr>
          <a:xfrm>
            <a:off x="139164" y="4791020"/>
            <a:ext cx="2594068" cy="2075024"/>
          </a:xfrm>
          <a:custGeom>
            <a:avLst/>
            <a:gdLst>
              <a:gd name="connsiteX0" fmla="*/ 2594069 w 2594068"/>
              <a:gd name="connsiteY0" fmla="*/ 2075024 h 2075024"/>
              <a:gd name="connsiteX1" fmla="*/ 2594069 w 2594068"/>
              <a:gd name="connsiteY1" fmla="*/ 2075024 h 2075024"/>
              <a:gd name="connsiteX2" fmla="*/ 0 w 2594068"/>
              <a:gd name="connsiteY2" fmla="*/ 0 h 2075024"/>
              <a:gd name="connsiteX3" fmla="*/ 2594069 w 2594068"/>
              <a:gd name="connsiteY3" fmla="*/ 2075024 h 207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4068" h="2075024">
                <a:moveTo>
                  <a:pt x="2594069" y="2075024"/>
                </a:moveTo>
                <a:lnTo>
                  <a:pt x="2594069" y="2075024"/>
                </a:lnTo>
                <a:cubicBezTo>
                  <a:pt x="1555609" y="1480496"/>
                  <a:pt x="696259" y="744928"/>
                  <a:pt x="0" y="0"/>
                </a:cubicBezTo>
                <a:cubicBezTo>
                  <a:pt x="696259" y="744928"/>
                  <a:pt x="1555609" y="1480496"/>
                  <a:pt x="2594069" y="2075024"/>
                </a:cubicBezTo>
                <a:close/>
              </a:path>
            </a:pathLst>
          </a:custGeom>
          <a:solidFill>
            <a:srgbClr val="BDE588"/>
          </a:solidFill>
          <a:ln w="2077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4191B25-8F12-6DAE-F174-604F1469CA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67414" y="550702"/>
            <a:ext cx="1057172" cy="494326"/>
          </a:xfrm>
          <a:prstGeom prst="rect">
            <a:avLst/>
          </a:prstGeom>
        </p:spPr>
      </p:pic>
      <p:sp>
        <p:nvSpPr>
          <p:cNvPr id="7" name="Text Placeholder 30">
            <a:extLst>
              <a:ext uri="{FF2B5EF4-FFF2-40B4-BE49-F238E27FC236}">
                <a16:creationId xmlns:a16="http://schemas.microsoft.com/office/drawing/2014/main" id="{94B51D0B-EE49-FC37-8688-3B6F8329F669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429726" y="5258974"/>
            <a:ext cx="5332549" cy="55399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Subtitle goes here with room for </a:t>
            </a:r>
            <a:br>
              <a:rPr lang="en-GB" dirty="0"/>
            </a:br>
            <a:r>
              <a:rPr lang="en-GB" dirty="0"/>
              <a:t>brief description and other information, Arial 18pt</a:t>
            </a:r>
          </a:p>
        </p:txBody>
      </p:sp>
      <p:sp>
        <p:nvSpPr>
          <p:cNvPr id="8" name="Title 28">
            <a:extLst>
              <a:ext uri="{FF2B5EF4-FFF2-40B4-BE49-F238E27FC236}">
                <a16:creationId xmlns:a16="http://schemas.microsoft.com/office/drawing/2014/main" id="{820C1C92-4E0F-45BF-F5F3-D2C1F7DBF5A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2458581" y="1841849"/>
            <a:ext cx="7274837" cy="2847318"/>
          </a:xfrm>
        </p:spPr>
        <p:txBody>
          <a:bodyPr anchor="ctr"/>
          <a:lstStyle>
            <a:lvl1pPr algn="ctr">
              <a:lnSpc>
                <a:spcPct val="77000"/>
              </a:lnSpc>
              <a:defRPr sz="8000">
                <a:solidFill>
                  <a:schemeClr val="accent3"/>
                </a:solidFill>
              </a:defRPr>
            </a:lvl1pPr>
          </a:lstStyle>
          <a:p>
            <a:r>
              <a:rPr lang="en-GB" dirty="0"/>
              <a:t>Transition slide, Times New Roman 80pt</a:t>
            </a:r>
          </a:p>
        </p:txBody>
      </p:sp>
    </p:spTree>
    <p:extLst>
      <p:ext uri="{BB962C8B-B14F-4D97-AF65-F5344CB8AC3E}">
        <p14:creationId xmlns:p14="http://schemas.microsoft.com/office/powerpoint/2010/main" val="136430083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 White Gree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18605C1A-C869-6F21-920D-C7E492E0D3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56" b="685"/>
          <a:stretch/>
        </p:blipFill>
        <p:spPr>
          <a:xfrm>
            <a:off x="-4" y="1589763"/>
            <a:ext cx="12192004" cy="526823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CB8A804-90A7-AA52-F1F8-289816119E2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67414" y="550702"/>
            <a:ext cx="1057172" cy="494326"/>
          </a:xfrm>
          <a:prstGeom prst="rect">
            <a:avLst/>
          </a:prstGeom>
        </p:spPr>
      </p:pic>
      <p:sp>
        <p:nvSpPr>
          <p:cNvPr id="7" name="Text Placeholder 30">
            <a:extLst>
              <a:ext uri="{FF2B5EF4-FFF2-40B4-BE49-F238E27FC236}">
                <a16:creationId xmlns:a16="http://schemas.microsoft.com/office/drawing/2014/main" id="{94B51D0B-EE49-FC37-8688-3B6F8329F6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29726" y="5258974"/>
            <a:ext cx="5332549" cy="553998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Subtitle goes here with room for </a:t>
            </a:r>
            <a:br>
              <a:rPr lang="en-GB" dirty="0"/>
            </a:br>
            <a:r>
              <a:rPr lang="en-GB" dirty="0"/>
              <a:t>brief description and other information, Arial 18pt</a:t>
            </a:r>
          </a:p>
        </p:txBody>
      </p:sp>
      <p:sp>
        <p:nvSpPr>
          <p:cNvPr id="8" name="Title 28">
            <a:extLst>
              <a:ext uri="{FF2B5EF4-FFF2-40B4-BE49-F238E27FC236}">
                <a16:creationId xmlns:a16="http://schemas.microsoft.com/office/drawing/2014/main" id="{820C1C92-4E0F-45BF-F5F3-D2C1F7DBF5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58581" y="1841849"/>
            <a:ext cx="7274837" cy="2847318"/>
          </a:xfrm>
        </p:spPr>
        <p:txBody>
          <a:bodyPr anchor="ctr"/>
          <a:lstStyle>
            <a:lvl1pPr algn="ctr">
              <a:lnSpc>
                <a:spcPct val="77000"/>
              </a:lnSpc>
              <a:defRPr sz="80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Transition slide, Times New Roman 80pt</a:t>
            </a:r>
          </a:p>
        </p:txBody>
      </p:sp>
    </p:spTree>
    <p:extLst>
      <p:ext uri="{BB962C8B-B14F-4D97-AF65-F5344CB8AC3E}">
        <p14:creationId xmlns:p14="http://schemas.microsoft.com/office/powerpoint/2010/main" val="9430942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ld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984E0-3BF6-1BAC-945C-78BD39353D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World map, Times New Roman 36pt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AFBFDA-3704-8667-478A-A42A3D19E7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GR Update from Türkiye_November 20, 2024 – Demokan Konyalıgil</a:t>
            </a:r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31E6548E-C488-79B1-815D-04FFCB62B9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400" y="1220601"/>
            <a:ext cx="11128248" cy="276999"/>
          </a:xfrm>
        </p:spPr>
        <p:txBody>
          <a:bodyPr/>
          <a:lstStyle/>
          <a:p>
            <a:pPr lvl="0"/>
            <a:r>
              <a:rPr lang="en-GB" dirty="0"/>
              <a:t>Subtitle, sentence case, Arial 18pt</a:t>
            </a:r>
          </a:p>
        </p:txBody>
      </p: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05F21038-44EC-0F65-C6B8-76FA1389A6F8}"/>
              </a:ext>
            </a:extLst>
          </p:cNvPr>
          <p:cNvGrpSpPr/>
          <p:nvPr userDrawn="1"/>
        </p:nvGrpSpPr>
        <p:grpSpPr>
          <a:xfrm>
            <a:off x="1769141" y="1544217"/>
            <a:ext cx="8794645" cy="4337854"/>
            <a:chOff x="1769141" y="1544217"/>
            <a:chExt cx="8794645" cy="4337854"/>
          </a:xfrm>
          <a:solidFill>
            <a:srgbClr val="D9D9D9"/>
          </a:solidFill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F962206B-C36C-3C9E-72BA-ADD153F6B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634" y="4768700"/>
              <a:ext cx="310555" cy="308903"/>
            </a:xfrm>
            <a:custGeom>
              <a:avLst/>
              <a:gdLst>
                <a:gd name="T0" fmla="*/ 38 w 102"/>
                <a:gd name="T1" fmla="*/ 98 h 102"/>
                <a:gd name="T2" fmla="*/ 43 w 102"/>
                <a:gd name="T3" fmla="*/ 95 h 102"/>
                <a:gd name="T4" fmla="*/ 47 w 102"/>
                <a:gd name="T5" fmla="*/ 101 h 102"/>
                <a:gd name="T6" fmla="*/ 57 w 102"/>
                <a:gd name="T7" fmla="*/ 101 h 102"/>
                <a:gd name="T8" fmla="*/ 62 w 102"/>
                <a:gd name="T9" fmla="*/ 95 h 102"/>
                <a:gd name="T10" fmla="*/ 62 w 102"/>
                <a:gd name="T11" fmla="*/ 42 h 102"/>
                <a:gd name="T12" fmla="*/ 70 w 102"/>
                <a:gd name="T13" fmla="*/ 39 h 102"/>
                <a:gd name="T14" fmla="*/ 70 w 102"/>
                <a:gd name="T15" fmla="*/ 12 h 102"/>
                <a:gd name="T16" fmla="*/ 78 w 102"/>
                <a:gd name="T17" fmla="*/ 11 h 102"/>
                <a:gd name="T18" fmla="*/ 87 w 102"/>
                <a:gd name="T19" fmla="*/ 8 h 102"/>
                <a:gd name="T20" fmla="*/ 91 w 102"/>
                <a:gd name="T21" fmla="*/ 11 h 102"/>
                <a:gd name="T22" fmla="*/ 97 w 102"/>
                <a:gd name="T23" fmla="*/ 8 h 102"/>
                <a:gd name="T24" fmla="*/ 102 w 102"/>
                <a:gd name="T25" fmla="*/ 7 h 102"/>
                <a:gd name="T26" fmla="*/ 102 w 102"/>
                <a:gd name="T27" fmla="*/ 5 h 102"/>
                <a:gd name="T28" fmla="*/ 85 w 102"/>
                <a:gd name="T29" fmla="*/ 6 h 102"/>
                <a:gd name="T30" fmla="*/ 72 w 102"/>
                <a:gd name="T31" fmla="*/ 7 h 102"/>
                <a:gd name="T32" fmla="*/ 55 w 102"/>
                <a:gd name="T33" fmla="*/ 7 h 102"/>
                <a:gd name="T34" fmla="*/ 52 w 102"/>
                <a:gd name="T35" fmla="*/ 4 h 102"/>
                <a:gd name="T36" fmla="*/ 24 w 102"/>
                <a:gd name="T37" fmla="*/ 4 h 102"/>
                <a:gd name="T38" fmla="*/ 17 w 102"/>
                <a:gd name="T39" fmla="*/ 2 h 102"/>
                <a:gd name="T40" fmla="*/ 9 w 102"/>
                <a:gd name="T41" fmla="*/ 2 h 102"/>
                <a:gd name="T42" fmla="*/ 6 w 102"/>
                <a:gd name="T43" fmla="*/ 0 h 102"/>
                <a:gd name="T44" fmla="*/ 3 w 102"/>
                <a:gd name="T45" fmla="*/ 2 h 102"/>
                <a:gd name="T46" fmla="*/ 0 w 102"/>
                <a:gd name="T47" fmla="*/ 3 h 102"/>
                <a:gd name="T48" fmla="*/ 5 w 102"/>
                <a:gd name="T49" fmla="*/ 13 h 102"/>
                <a:gd name="T50" fmla="*/ 13 w 102"/>
                <a:gd name="T51" fmla="*/ 30 h 102"/>
                <a:gd name="T52" fmla="*/ 21 w 102"/>
                <a:gd name="T53" fmla="*/ 46 h 102"/>
                <a:gd name="T54" fmla="*/ 21 w 102"/>
                <a:gd name="T55" fmla="*/ 60 h 102"/>
                <a:gd name="T56" fmla="*/ 24 w 102"/>
                <a:gd name="T57" fmla="*/ 72 h 102"/>
                <a:gd name="T58" fmla="*/ 30 w 102"/>
                <a:gd name="T59" fmla="*/ 92 h 102"/>
                <a:gd name="T60" fmla="*/ 35 w 102"/>
                <a:gd name="T61" fmla="*/ 98 h 102"/>
                <a:gd name="T62" fmla="*/ 38 w 102"/>
                <a:gd name="T63" fmla="*/ 98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2" h="102">
                  <a:moveTo>
                    <a:pt x="38" y="98"/>
                  </a:moveTo>
                  <a:cubicBezTo>
                    <a:pt x="38" y="96"/>
                    <a:pt x="41" y="93"/>
                    <a:pt x="43" y="95"/>
                  </a:cubicBezTo>
                  <a:cubicBezTo>
                    <a:pt x="44" y="98"/>
                    <a:pt x="44" y="101"/>
                    <a:pt x="47" y="101"/>
                  </a:cubicBezTo>
                  <a:cubicBezTo>
                    <a:pt x="50" y="101"/>
                    <a:pt x="56" y="102"/>
                    <a:pt x="57" y="101"/>
                  </a:cubicBezTo>
                  <a:cubicBezTo>
                    <a:pt x="58" y="99"/>
                    <a:pt x="62" y="98"/>
                    <a:pt x="62" y="95"/>
                  </a:cubicBezTo>
                  <a:cubicBezTo>
                    <a:pt x="62" y="93"/>
                    <a:pt x="62" y="44"/>
                    <a:pt x="62" y="42"/>
                  </a:cubicBezTo>
                  <a:cubicBezTo>
                    <a:pt x="62" y="40"/>
                    <a:pt x="70" y="42"/>
                    <a:pt x="70" y="39"/>
                  </a:cubicBezTo>
                  <a:cubicBezTo>
                    <a:pt x="70" y="36"/>
                    <a:pt x="70" y="12"/>
                    <a:pt x="70" y="12"/>
                  </a:cubicBezTo>
                  <a:cubicBezTo>
                    <a:pt x="70" y="12"/>
                    <a:pt x="76" y="11"/>
                    <a:pt x="78" y="11"/>
                  </a:cubicBezTo>
                  <a:cubicBezTo>
                    <a:pt x="80" y="10"/>
                    <a:pt x="86" y="7"/>
                    <a:pt x="87" y="8"/>
                  </a:cubicBezTo>
                  <a:cubicBezTo>
                    <a:pt x="89" y="9"/>
                    <a:pt x="90" y="12"/>
                    <a:pt x="91" y="11"/>
                  </a:cubicBezTo>
                  <a:cubicBezTo>
                    <a:pt x="92" y="10"/>
                    <a:pt x="95" y="8"/>
                    <a:pt x="97" y="8"/>
                  </a:cubicBezTo>
                  <a:cubicBezTo>
                    <a:pt x="98" y="8"/>
                    <a:pt x="100" y="7"/>
                    <a:pt x="102" y="7"/>
                  </a:cubicBezTo>
                  <a:cubicBezTo>
                    <a:pt x="102" y="6"/>
                    <a:pt x="102" y="5"/>
                    <a:pt x="102" y="5"/>
                  </a:cubicBezTo>
                  <a:cubicBezTo>
                    <a:pt x="102" y="3"/>
                    <a:pt x="87" y="5"/>
                    <a:pt x="85" y="6"/>
                  </a:cubicBezTo>
                  <a:cubicBezTo>
                    <a:pt x="83" y="7"/>
                    <a:pt x="75" y="8"/>
                    <a:pt x="72" y="7"/>
                  </a:cubicBezTo>
                  <a:cubicBezTo>
                    <a:pt x="70" y="6"/>
                    <a:pt x="55" y="7"/>
                    <a:pt x="55" y="7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2" y="4"/>
                    <a:pt x="27" y="4"/>
                    <a:pt x="24" y="4"/>
                  </a:cubicBezTo>
                  <a:cubicBezTo>
                    <a:pt x="21" y="4"/>
                    <a:pt x="19" y="4"/>
                    <a:pt x="17" y="2"/>
                  </a:cubicBezTo>
                  <a:cubicBezTo>
                    <a:pt x="15" y="0"/>
                    <a:pt x="12" y="0"/>
                    <a:pt x="9" y="2"/>
                  </a:cubicBezTo>
                  <a:cubicBezTo>
                    <a:pt x="7" y="3"/>
                    <a:pt x="8" y="0"/>
                    <a:pt x="6" y="0"/>
                  </a:cubicBezTo>
                  <a:cubicBezTo>
                    <a:pt x="4" y="0"/>
                    <a:pt x="3" y="2"/>
                    <a:pt x="3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5"/>
                    <a:pt x="2" y="10"/>
                    <a:pt x="5" y="13"/>
                  </a:cubicBezTo>
                  <a:cubicBezTo>
                    <a:pt x="8" y="17"/>
                    <a:pt x="11" y="24"/>
                    <a:pt x="13" y="30"/>
                  </a:cubicBezTo>
                  <a:cubicBezTo>
                    <a:pt x="15" y="35"/>
                    <a:pt x="20" y="42"/>
                    <a:pt x="21" y="46"/>
                  </a:cubicBezTo>
                  <a:cubicBezTo>
                    <a:pt x="22" y="51"/>
                    <a:pt x="20" y="57"/>
                    <a:pt x="21" y="60"/>
                  </a:cubicBezTo>
                  <a:cubicBezTo>
                    <a:pt x="23" y="63"/>
                    <a:pt x="23" y="68"/>
                    <a:pt x="24" y="72"/>
                  </a:cubicBezTo>
                  <a:cubicBezTo>
                    <a:pt x="25" y="77"/>
                    <a:pt x="25" y="88"/>
                    <a:pt x="30" y="92"/>
                  </a:cubicBezTo>
                  <a:cubicBezTo>
                    <a:pt x="31" y="94"/>
                    <a:pt x="33" y="96"/>
                    <a:pt x="35" y="98"/>
                  </a:cubicBezTo>
                  <a:cubicBezTo>
                    <a:pt x="37" y="99"/>
                    <a:pt x="38" y="99"/>
                    <a:pt x="38" y="98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7E7CD905-FC3E-8C94-1662-C6AE33A92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5189" y="4734011"/>
              <a:ext cx="196575" cy="170144"/>
            </a:xfrm>
            <a:custGeom>
              <a:avLst/>
              <a:gdLst>
                <a:gd name="T0" fmla="*/ 43 w 65"/>
                <a:gd name="T1" fmla="*/ 2 h 56"/>
                <a:gd name="T2" fmla="*/ 42 w 65"/>
                <a:gd name="T3" fmla="*/ 0 h 56"/>
                <a:gd name="T4" fmla="*/ 35 w 65"/>
                <a:gd name="T5" fmla="*/ 0 h 56"/>
                <a:gd name="T6" fmla="*/ 31 w 65"/>
                <a:gd name="T7" fmla="*/ 4 h 56"/>
                <a:gd name="T8" fmla="*/ 23 w 65"/>
                <a:gd name="T9" fmla="*/ 10 h 56"/>
                <a:gd name="T10" fmla="*/ 15 w 65"/>
                <a:gd name="T11" fmla="*/ 19 h 56"/>
                <a:gd name="T12" fmla="*/ 5 w 65"/>
                <a:gd name="T13" fmla="*/ 17 h 56"/>
                <a:gd name="T14" fmla="*/ 0 w 65"/>
                <a:gd name="T15" fmla="*/ 18 h 56"/>
                <a:gd name="T16" fmla="*/ 5 w 65"/>
                <a:gd name="T17" fmla="*/ 22 h 56"/>
                <a:gd name="T18" fmla="*/ 9 w 65"/>
                <a:gd name="T19" fmla="*/ 32 h 56"/>
                <a:gd name="T20" fmla="*/ 18 w 65"/>
                <a:gd name="T21" fmla="*/ 37 h 56"/>
                <a:gd name="T22" fmla="*/ 21 w 65"/>
                <a:gd name="T23" fmla="*/ 44 h 56"/>
                <a:gd name="T24" fmla="*/ 26 w 65"/>
                <a:gd name="T25" fmla="*/ 49 h 56"/>
                <a:gd name="T26" fmla="*/ 32 w 65"/>
                <a:gd name="T27" fmla="*/ 53 h 56"/>
                <a:gd name="T28" fmla="*/ 40 w 65"/>
                <a:gd name="T29" fmla="*/ 54 h 56"/>
                <a:gd name="T30" fmla="*/ 49 w 65"/>
                <a:gd name="T31" fmla="*/ 56 h 56"/>
                <a:gd name="T32" fmla="*/ 57 w 65"/>
                <a:gd name="T33" fmla="*/ 48 h 56"/>
                <a:gd name="T34" fmla="*/ 59 w 65"/>
                <a:gd name="T35" fmla="*/ 40 h 56"/>
                <a:gd name="T36" fmla="*/ 63 w 65"/>
                <a:gd name="T37" fmla="*/ 34 h 56"/>
                <a:gd name="T38" fmla="*/ 61 w 65"/>
                <a:gd name="T39" fmla="*/ 28 h 56"/>
                <a:gd name="T40" fmla="*/ 63 w 65"/>
                <a:gd name="T41" fmla="*/ 20 h 56"/>
                <a:gd name="T42" fmla="*/ 63 w 65"/>
                <a:gd name="T43" fmla="*/ 8 h 56"/>
                <a:gd name="T44" fmla="*/ 53 w 65"/>
                <a:gd name="T45" fmla="*/ 5 h 56"/>
                <a:gd name="T46" fmla="*/ 43 w 65"/>
                <a:gd name="T47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56">
                  <a:moveTo>
                    <a:pt x="43" y="2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1" y="1"/>
                    <a:pt x="31" y="2"/>
                    <a:pt x="31" y="4"/>
                  </a:cubicBezTo>
                  <a:cubicBezTo>
                    <a:pt x="31" y="5"/>
                    <a:pt x="26" y="9"/>
                    <a:pt x="23" y="10"/>
                  </a:cubicBezTo>
                  <a:cubicBezTo>
                    <a:pt x="20" y="11"/>
                    <a:pt x="17" y="18"/>
                    <a:pt x="15" y="19"/>
                  </a:cubicBezTo>
                  <a:cubicBezTo>
                    <a:pt x="13" y="20"/>
                    <a:pt x="6" y="17"/>
                    <a:pt x="5" y="17"/>
                  </a:cubicBezTo>
                  <a:cubicBezTo>
                    <a:pt x="4" y="17"/>
                    <a:pt x="2" y="17"/>
                    <a:pt x="0" y="18"/>
                  </a:cubicBezTo>
                  <a:cubicBezTo>
                    <a:pt x="2" y="20"/>
                    <a:pt x="4" y="22"/>
                    <a:pt x="5" y="22"/>
                  </a:cubicBezTo>
                  <a:cubicBezTo>
                    <a:pt x="6" y="22"/>
                    <a:pt x="7" y="31"/>
                    <a:pt x="9" y="32"/>
                  </a:cubicBezTo>
                  <a:cubicBezTo>
                    <a:pt x="12" y="33"/>
                    <a:pt x="18" y="36"/>
                    <a:pt x="18" y="37"/>
                  </a:cubicBezTo>
                  <a:cubicBezTo>
                    <a:pt x="18" y="39"/>
                    <a:pt x="21" y="41"/>
                    <a:pt x="21" y="44"/>
                  </a:cubicBezTo>
                  <a:cubicBezTo>
                    <a:pt x="21" y="46"/>
                    <a:pt x="24" y="49"/>
                    <a:pt x="26" y="49"/>
                  </a:cubicBezTo>
                  <a:cubicBezTo>
                    <a:pt x="32" y="49"/>
                    <a:pt x="32" y="51"/>
                    <a:pt x="32" y="53"/>
                  </a:cubicBezTo>
                  <a:cubicBezTo>
                    <a:pt x="32" y="54"/>
                    <a:pt x="39" y="53"/>
                    <a:pt x="40" y="54"/>
                  </a:cubicBezTo>
                  <a:cubicBezTo>
                    <a:pt x="41" y="55"/>
                    <a:pt x="47" y="55"/>
                    <a:pt x="49" y="56"/>
                  </a:cubicBezTo>
                  <a:cubicBezTo>
                    <a:pt x="52" y="53"/>
                    <a:pt x="56" y="49"/>
                    <a:pt x="57" y="48"/>
                  </a:cubicBezTo>
                  <a:cubicBezTo>
                    <a:pt x="59" y="45"/>
                    <a:pt x="57" y="41"/>
                    <a:pt x="59" y="40"/>
                  </a:cubicBezTo>
                  <a:cubicBezTo>
                    <a:pt x="61" y="39"/>
                    <a:pt x="65" y="34"/>
                    <a:pt x="63" y="34"/>
                  </a:cubicBezTo>
                  <a:cubicBezTo>
                    <a:pt x="62" y="33"/>
                    <a:pt x="63" y="30"/>
                    <a:pt x="61" y="28"/>
                  </a:cubicBezTo>
                  <a:cubicBezTo>
                    <a:pt x="59" y="25"/>
                    <a:pt x="63" y="24"/>
                    <a:pt x="63" y="20"/>
                  </a:cubicBezTo>
                  <a:cubicBezTo>
                    <a:pt x="63" y="17"/>
                    <a:pt x="64" y="9"/>
                    <a:pt x="63" y="8"/>
                  </a:cubicBezTo>
                  <a:cubicBezTo>
                    <a:pt x="62" y="7"/>
                    <a:pt x="57" y="7"/>
                    <a:pt x="53" y="5"/>
                  </a:cubicBezTo>
                  <a:cubicBezTo>
                    <a:pt x="50" y="3"/>
                    <a:pt x="43" y="2"/>
                    <a:pt x="43" y="2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4FC48CC0-6A2E-EDA7-FB3F-E0F89C15EA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2949" y="4788520"/>
              <a:ext cx="218049" cy="234568"/>
            </a:xfrm>
            <a:custGeom>
              <a:avLst/>
              <a:gdLst>
                <a:gd name="T0" fmla="*/ 66 w 72"/>
                <a:gd name="T1" fmla="*/ 31 h 77"/>
                <a:gd name="T2" fmla="*/ 61 w 72"/>
                <a:gd name="T3" fmla="*/ 26 h 77"/>
                <a:gd name="T4" fmla="*/ 58 w 72"/>
                <a:gd name="T5" fmla="*/ 19 h 77"/>
                <a:gd name="T6" fmla="*/ 49 w 72"/>
                <a:gd name="T7" fmla="*/ 14 h 77"/>
                <a:gd name="T8" fmla="*/ 45 w 72"/>
                <a:gd name="T9" fmla="*/ 4 h 77"/>
                <a:gd name="T10" fmla="*/ 40 w 72"/>
                <a:gd name="T11" fmla="*/ 0 h 77"/>
                <a:gd name="T12" fmla="*/ 35 w 72"/>
                <a:gd name="T13" fmla="*/ 1 h 77"/>
                <a:gd name="T14" fmla="*/ 29 w 72"/>
                <a:gd name="T15" fmla="*/ 4 h 77"/>
                <a:gd name="T16" fmla="*/ 25 w 72"/>
                <a:gd name="T17" fmla="*/ 1 h 77"/>
                <a:gd name="T18" fmla="*/ 16 w 72"/>
                <a:gd name="T19" fmla="*/ 4 h 77"/>
                <a:gd name="T20" fmla="*/ 8 w 72"/>
                <a:gd name="T21" fmla="*/ 5 h 77"/>
                <a:gd name="T22" fmla="*/ 8 w 72"/>
                <a:gd name="T23" fmla="*/ 32 h 77"/>
                <a:gd name="T24" fmla="*/ 0 w 72"/>
                <a:gd name="T25" fmla="*/ 35 h 77"/>
                <a:gd name="T26" fmla="*/ 0 w 72"/>
                <a:gd name="T27" fmla="*/ 59 h 77"/>
                <a:gd name="T28" fmla="*/ 4 w 72"/>
                <a:gd name="T29" fmla="*/ 62 h 77"/>
                <a:gd name="T30" fmla="*/ 7 w 72"/>
                <a:gd name="T31" fmla="*/ 71 h 77"/>
                <a:gd name="T32" fmla="*/ 5 w 72"/>
                <a:gd name="T33" fmla="*/ 72 h 77"/>
                <a:gd name="T34" fmla="*/ 7 w 72"/>
                <a:gd name="T35" fmla="*/ 76 h 77"/>
                <a:gd name="T36" fmla="*/ 15 w 72"/>
                <a:gd name="T37" fmla="*/ 76 h 77"/>
                <a:gd name="T38" fmla="*/ 22 w 72"/>
                <a:gd name="T39" fmla="*/ 67 h 77"/>
                <a:gd name="T40" fmla="*/ 27 w 72"/>
                <a:gd name="T41" fmla="*/ 63 h 77"/>
                <a:gd name="T42" fmla="*/ 37 w 72"/>
                <a:gd name="T43" fmla="*/ 66 h 77"/>
                <a:gd name="T44" fmla="*/ 45 w 72"/>
                <a:gd name="T45" fmla="*/ 62 h 77"/>
                <a:gd name="T46" fmla="*/ 48 w 72"/>
                <a:gd name="T47" fmla="*/ 57 h 77"/>
                <a:gd name="T48" fmla="*/ 55 w 72"/>
                <a:gd name="T49" fmla="*/ 52 h 77"/>
                <a:gd name="T50" fmla="*/ 58 w 72"/>
                <a:gd name="T51" fmla="*/ 46 h 77"/>
                <a:gd name="T52" fmla="*/ 64 w 72"/>
                <a:gd name="T53" fmla="*/ 41 h 77"/>
                <a:gd name="T54" fmla="*/ 69 w 72"/>
                <a:gd name="T55" fmla="*/ 38 h 77"/>
                <a:gd name="T56" fmla="*/ 72 w 72"/>
                <a:gd name="T57" fmla="*/ 35 h 77"/>
                <a:gd name="T58" fmla="*/ 72 w 72"/>
                <a:gd name="T59" fmla="*/ 35 h 77"/>
                <a:gd name="T60" fmla="*/ 66 w 72"/>
                <a:gd name="T61" fmla="*/ 31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77">
                  <a:moveTo>
                    <a:pt x="66" y="31"/>
                  </a:moveTo>
                  <a:cubicBezTo>
                    <a:pt x="64" y="31"/>
                    <a:pt x="61" y="28"/>
                    <a:pt x="61" y="26"/>
                  </a:cubicBezTo>
                  <a:cubicBezTo>
                    <a:pt x="61" y="23"/>
                    <a:pt x="58" y="21"/>
                    <a:pt x="58" y="19"/>
                  </a:cubicBezTo>
                  <a:cubicBezTo>
                    <a:pt x="58" y="18"/>
                    <a:pt x="52" y="15"/>
                    <a:pt x="49" y="14"/>
                  </a:cubicBezTo>
                  <a:cubicBezTo>
                    <a:pt x="47" y="13"/>
                    <a:pt x="46" y="4"/>
                    <a:pt x="45" y="4"/>
                  </a:cubicBezTo>
                  <a:cubicBezTo>
                    <a:pt x="44" y="4"/>
                    <a:pt x="42" y="2"/>
                    <a:pt x="40" y="0"/>
                  </a:cubicBezTo>
                  <a:cubicBezTo>
                    <a:pt x="38" y="0"/>
                    <a:pt x="36" y="1"/>
                    <a:pt x="35" y="1"/>
                  </a:cubicBezTo>
                  <a:cubicBezTo>
                    <a:pt x="33" y="1"/>
                    <a:pt x="30" y="3"/>
                    <a:pt x="29" y="4"/>
                  </a:cubicBezTo>
                  <a:cubicBezTo>
                    <a:pt x="28" y="5"/>
                    <a:pt x="27" y="2"/>
                    <a:pt x="25" y="1"/>
                  </a:cubicBezTo>
                  <a:cubicBezTo>
                    <a:pt x="24" y="0"/>
                    <a:pt x="18" y="3"/>
                    <a:pt x="16" y="4"/>
                  </a:cubicBezTo>
                  <a:cubicBezTo>
                    <a:pt x="14" y="4"/>
                    <a:pt x="8" y="5"/>
                    <a:pt x="8" y="5"/>
                  </a:cubicBezTo>
                  <a:cubicBezTo>
                    <a:pt x="8" y="5"/>
                    <a:pt x="8" y="29"/>
                    <a:pt x="8" y="32"/>
                  </a:cubicBezTo>
                  <a:cubicBezTo>
                    <a:pt x="8" y="35"/>
                    <a:pt x="0" y="33"/>
                    <a:pt x="0" y="35"/>
                  </a:cubicBezTo>
                  <a:cubicBezTo>
                    <a:pt x="0" y="36"/>
                    <a:pt x="0" y="47"/>
                    <a:pt x="0" y="59"/>
                  </a:cubicBezTo>
                  <a:cubicBezTo>
                    <a:pt x="2" y="60"/>
                    <a:pt x="4" y="61"/>
                    <a:pt x="4" y="62"/>
                  </a:cubicBezTo>
                  <a:cubicBezTo>
                    <a:pt x="5" y="64"/>
                    <a:pt x="7" y="69"/>
                    <a:pt x="7" y="71"/>
                  </a:cubicBezTo>
                  <a:cubicBezTo>
                    <a:pt x="6" y="72"/>
                    <a:pt x="5" y="71"/>
                    <a:pt x="5" y="72"/>
                  </a:cubicBezTo>
                  <a:cubicBezTo>
                    <a:pt x="5" y="74"/>
                    <a:pt x="4" y="76"/>
                    <a:pt x="7" y="76"/>
                  </a:cubicBezTo>
                  <a:cubicBezTo>
                    <a:pt x="9" y="76"/>
                    <a:pt x="13" y="77"/>
                    <a:pt x="15" y="76"/>
                  </a:cubicBezTo>
                  <a:cubicBezTo>
                    <a:pt x="16" y="74"/>
                    <a:pt x="22" y="69"/>
                    <a:pt x="22" y="67"/>
                  </a:cubicBezTo>
                  <a:cubicBezTo>
                    <a:pt x="22" y="65"/>
                    <a:pt x="23" y="60"/>
                    <a:pt x="27" y="63"/>
                  </a:cubicBezTo>
                  <a:cubicBezTo>
                    <a:pt x="32" y="66"/>
                    <a:pt x="32" y="66"/>
                    <a:pt x="37" y="66"/>
                  </a:cubicBezTo>
                  <a:cubicBezTo>
                    <a:pt x="42" y="66"/>
                    <a:pt x="44" y="66"/>
                    <a:pt x="45" y="62"/>
                  </a:cubicBezTo>
                  <a:cubicBezTo>
                    <a:pt x="46" y="59"/>
                    <a:pt x="45" y="57"/>
                    <a:pt x="48" y="57"/>
                  </a:cubicBezTo>
                  <a:cubicBezTo>
                    <a:pt x="51" y="57"/>
                    <a:pt x="55" y="54"/>
                    <a:pt x="55" y="52"/>
                  </a:cubicBezTo>
                  <a:cubicBezTo>
                    <a:pt x="55" y="49"/>
                    <a:pt x="56" y="46"/>
                    <a:pt x="58" y="46"/>
                  </a:cubicBezTo>
                  <a:cubicBezTo>
                    <a:pt x="60" y="46"/>
                    <a:pt x="64" y="44"/>
                    <a:pt x="64" y="41"/>
                  </a:cubicBezTo>
                  <a:cubicBezTo>
                    <a:pt x="65" y="39"/>
                    <a:pt x="68" y="40"/>
                    <a:pt x="69" y="38"/>
                  </a:cubicBezTo>
                  <a:cubicBezTo>
                    <a:pt x="70" y="38"/>
                    <a:pt x="71" y="36"/>
                    <a:pt x="72" y="35"/>
                  </a:cubicBezTo>
                  <a:cubicBezTo>
                    <a:pt x="72" y="35"/>
                    <a:pt x="72" y="35"/>
                    <a:pt x="72" y="35"/>
                  </a:cubicBezTo>
                  <a:cubicBezTo>
                    <a:pt x="72" y="33"/>
                    <a:pt x="72" y="31"/>
                    <a:pt x="66" y="31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F06EFA07-F0C2-1FCD-C36C-471267CA37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0645" y="4993357"/>
              <a:ext cx="33038" cy="37994"/>
            </a:xfrm>
            <a:custGeom>
              <a:avLst/>
              <a:gdLst>
                <a:gd name="T0" fmla="*/ 5 w 11"/>
                <a:gd name="T1" fmla="*/ 0 h 13"/>
                <a:gd name="T2" fmla="*/ 0 w 11"/>
                <a:gd name="T3" fmla="*/ 5 h 13"/>
                <a:gd name="T4" fmla="*/ 5 w 11"/>
                <a:gd name="T5" fmla="*/ 13 h 13"/>
                <a:gd name="T6" fmla="*/ 9 w 11"/>
                <a:gd name="T7" fmla="*/ 11 h 13"/>
                <a:gd name="T8" fmla="*/ 11 w 11"/>
                <a:gd name="T9" fmla="*/ 9 h 13"/>
                <a:gd name="T10" fmla="*/ 10 w 11"/>
                <a:gd name="T11" fmla="*/ 2 h 13"/>
                <a:gd name="T12" fmla="*/ 5 w 11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3">
                  <a:moveTo>
                    <a:pt x="5" y="0"/>
                  </a:moveTo>
                  <a:cubicBezTo>
                    <a:pt x="3" y="0"/>
                    <a:pt x="0" y="4"/>
                    <a:pt x="0" y="5"/>
                  </a:cubicBezTo>
                  <a:cubicBezTo>
                    <a:pt x="0" y="6"/>
                    <a:pt x="2" y="13"/>
                    <a:pt x="5" y="13"/>
                  </a:cubicBezTo>
                  <a:cubicBezTo>
                    <a:pt x="7" y="13"/>
                    <a:pt x="9" y="13"/>
                    <a:pt x="9" y="11"/>
                  </a:cubicBezTo>
                  <a:cubicBezTo>
                    <a:pt x="9" y="10"/>
                    <a:pt x="10" y="9"/>
                    <a:pt x="11" y="9"/>
                  </a:cubicBezTo>
                  <a:cubicBezTo>
                    <a:pt x="10" y="7"/>
                    <a:pt x="10" y="4"/>
                    <a:pt x="10" y="2"/>
                  </a:cubicBezTo>
                  <a:cubicBezTo>
                    <a:pt x="8" y="1"/>
                    <a:pt x="7" y="0"/>
                    <a:pt x="5" y="0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B3F66DC5-2B2B-6983-DCC0-2077B199AA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3095" y="5062736"/>
              <a:ext cx="54513" cy="57816"/>
            </a:xfrm>
            <a:custGeom>
              <a:avLst/>
              <a:gdLst>
                <a:gd name="T0" fmla="*/ 13 w 18"/>
                <a:gd name="T1" fmla="*/ 2 h 19"/>
                <a:gd name="T2" fmla="*/ 5 w 18"/>
                <a:gd name="T3" fmla="*/ 5 h 19"/>
                <a:gd name="T4" fmla="*/ 0 w 18"/>
                <a:gd name="T5" fmla="*/ 12 h 19"/>
                <a:gd name="T6" fmla="*/ 5 w 18"/>
                <a:gd name="T7" fmla="*/ 19 h 19"/>
                <a:gd name="T8" fmla="*/ 8 w 18"/>
                <a:gd name="T9" fmla="*/ 19 h 19"/>
                <a:gd name="T10" fmla="*/ 10 w 18"/>
                <a:gd name="T11" fmla="*/ 15 h 19"/>
                <a:gd name="T12" fmla="*/ 15 w 18"/>
                <a:gd name="T13" fmla="*/ 13 h 19"/>
                <a:gd name="T14" fmla="*/ 18 w 18"/>
                <a:gd name="T15" fmla="*/ 8 h 19"/>
                <a:gd name="T16" fmla="*/ 13 w 18"/>
                <a:gd name="T17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9">
                  <a:moveTo>
                    <a:pt x="13" y="2"/>
                  </a:moveTo>
                  <a:cubicBezTo>
                    <a:pt x="12" y="0"/>
                    <a:pt x="5" y="3"/>
                    <a:pt x="5" y="5"/>
                  </a:cubicBezTo>
                  <a:cubicBezTo>
                    <a:pt x="4" y="7"/>
                    <a:pt x="0" y="12"/>
                    <a:pt x="0" y="12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9" y="17"/>
                    <a:pt x="10" y="15"/>
                  </a:cubicBezTo>
                  <a:cubicBezTo>
                    <a:pt x="11" y="13"/>
                    <a:pt x="15" y="15"/>
                    <a:pt x="15" y="13"/>
                  </a:cubicBezTo>
                  <a:cubicBezTo>
                    <a:pt x="15" y="11"/>
                    <a:pt x="18" y="10"/>
                    <a:pt x="18" y="8"/>
                  </a:cubicBezTo>
                  <a:cubicBezTo>
                    <a:pt x="18" y="6"/>
                    <a:pt x="14" y="3"/>
                    <a:pt x="13" y="2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51BC2E0C-ED7E-BD17-A528-6920B29B00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92007" y="4895895"/>
              <a:ext cx="391498" cy="341942"/>
            </a:xfrm>
            <a:custGeom>
              <a:avLst/>
              <a:gdLst>
                <a:gd name="T0" fmla="*/ 123 w 129"/>
                <a:gd name="T1" fmla="*/ 42 h 113"/>
                <a:gd name="T2" fmla="*/ 123 w 129"/>
                <a:gd name="T3" fmla="*/ 41 h 113"/>
                <a:gd name="T4" fmla="*/ 121 w 129"/>
                <a:gd name="T5" fmla="*/ 43 h 113"/>
                <a:gd name="T6" fmla="*/ 117 w 129"/>
                <a:gd name="T7" fmla="*/ 45 h 113"/>
                <a:gd name="T8" fmla="*/ 112 w 129"/>
                <a:gd name="T9" fmla="*/ 37 h 113"/>
                <a:gd name="T10" fmla="*/ 117 w 129"/>
                <a:gd name="T11" fmla="*/ 32 h 113"/>
                <a:gd name="T12" fmla="*/ 122 w 129"/>
                <a:gd name="T13" fmla="*/ 34 h 113"/>
                <a:gd name="T14" fmla="*/ 122 w 129"/>
                <a:gd name="T15" fmla="*/ 33 h 113"/>
                <a:gd name="T16" fmla="*/ 121 w 129"/>
                <a:gd name="T17" fmla="*/ 18 h 113"/>
                <a:gd name="T18" fmla="*/ 116 w 129"/>
                <a:gd name="T19" fmla="*/ 3 h 113"/>
                <a:gd name="T20" fmla="*/ 107 w 129"/>
                <a:gd name="T21" fmla="*/ 1 h 113"/>
                <a:gd name="T22" fmla="*/ 99 w 129"/>
                <a:gd name="T23" fmla="*/ 0 h 113"/>
                <a:gd name="T24" fmla="*/ 96 w 129"/>
                <a:gd name="T25" fmla="*/ 3 h 113"/>
                <a:gd name="T26" fmla="*/ 91 w 129"/>
                <a:gd name="T27" fmla="*/ 6 h 113"/>
                <a:gd name="T28" fmla="*/ 85 w 129"/>
                <a:gd name="T29" fmla="*/ 11 h 113"/>
                <a:gd name="T30" fmla="*/ 82 w 129"/>
                <a:gd name="T31" fmla="*/ 17 h 113"/>
                <a:gd name="T32" fmla="*/ 75 w 129"/>
                <a:gd name="T33" fmla="*/ 22 h 113"/>
                <a:gd name="T34" fmla="*/ 72 w 129"/>
                <a:gd name="T35" fmla="*/ 27 h 113"/>
                <a:gd name="T36" fmla="*/ 64 w 129"/>
                <a:gd name="T37" fmla="*/ 31 h 113"/>
                <a:gd name="T38" fmla="*/ 54 w 129"/>
                <a:gd name="T39" fmla="*/ 28 h 113"/>
                <a:gd name="T40" fmla="*/ 49 w 129"/>
                <a:gd name="T41" fmla="*/ 32 h 113"/>
                <a:gd name="T42" fmla="*/ 42 w 129"/>
                <a:gd name="T43" fmla="*/ 41 h 113"/>
                <a:gd name="T44" fmla="*/ 34 w 129"/>
                <a:gd name="T45" fmla="*/ 41 h 113"/>
                <a:gd name="T46" fmla="*/ 32 w 129"/>
                <a:gd name="T47" fmla="*/ 37 h 113"/>
                <a:gd name="T48" fmla="*/ 34 w 129"/>
                <a:gd name="T49" fmla="*/ 36 h 113"/>
                <a:gd name="T50" fmla="*/ 31 w 129"/>
                <a:gd name="T51" fmla="*/ 27 h 113"/>
                <a:gd name="T52" fmla="*/ 27 w 129"/>
                <a:gd name="T53" fmla="*/ 24 h 113"/>
                <a:gd name="T54" fmla="*/ 27 w 129"/>
                <a:gd name="T55" fmla="*/ 53 h 113"/>
                <a:gd name="T56" fmla="*/ 22 w 129"/>
                <a:gd name="T57" fmla="*/ 59 h 113"/>
                <a:gd name="T58" fmla="*/ 12 w 129"/>
                <a:gd name="T59" fmla="*/ 59 h 113"/>
                <a:gd name="T60" fmla="*/ 8 w 129"/>
                <a:gd name="T61" fmla="*/ 53 h 113"/>
                <a:gd name="T62" fmla="*/ 3 w 129"/>
                <a:gd name="T63" fmla="*/ 56 h 113"/>
                <a:gd name="T64" fmla="*/ 0 w 129"/>
                <a:gd name="T65" fmla="*/ 56 h 113"/>
                <a:gd name="T66" fmla="*/ 6 w 129"/>
                <a:gd name="T67" fmla="*/ 69 h 113"/>
                <a:gd name="T68" fmla="*/ 13 w 129"/>
                <a:gd name="T69" fmla="*/ 85 h 113"/>
                <a:gd name="T70" fmla="*/ 13 w 129"/>
                <a:gd name="T71" fmla="*/ 93 h 113"/>
                <a:gd name="T72" fmla="*/ 14 w 129"/>
                <a:gd name="T73" fmla="*/ 99 h 113"/>
                <a:gd name="T74" fmla="*/ 16 w 129"/>
                <a:gd name="T75" fmla="*/ 106 h 113"/>
                <a:gd name="T76" fmla="*/ 20 w 129"/>
                <a:gd name="T77" fmla="*/ 108 h 113"/>
                <a:gd name="T78" fmla="*/ 24 w 129"/>
                <a:gd name="T79" fmla="*/ 112 h 113"/>
                <a:gd name="T80" fmla="*/ 29 w 129"/>
                <a:gd name="T81" fmla="*/ 111 h 113"/>
                <a:gd name="T82" fmla="*/ 39 w 129"/>
                <a:gd name="T83" fmla="*/ 109 h 113"/>
                <a:gd name="T84" fmla="*/ 46 w 129"/>
                <a:gd name="T85" fmla="*/ 106 h 113"/>
                <a:gd name="T86" fmla="*/ 58 w 129"/>
                <a:gd name="T87" fmla="*/ 106 h 113"/>
                <a:gd name="T88" fmla="*/ 66 w 129"/>
                <a:gd name="T89" fmla="*/ 105 h 113"/>
                <a:gd name="T90" fmla="*/ 71 w 129"/>
                <a:gd name="T91" fmla="*/ 104 h 113"/>
                <a:gd name="T92" fmla="*/ 78 w 129"/>
                <a:gd name="T93" fmla="*/ 101 h 113"/>
                <a:gd name="T94" fmla="*/ 94 w 129"/>
                <a:gd name="T95" fmla="*/ 91 h 113"/>
                <a:gd name="T96" fmla="*/ 113 w 129"/>
                <a:gd name="T97" fmla="*/ 67 h 113"/>
                <a:gd name="T98" fmla="*/ 125 w 129"/>
                <a:gd name="T99" fmla="*/ 55 h 113"/>
                <a:gd name="T100" fmla="*/ 129 w 129"/>
                <a:gd name="T101" fmla="*/ 41 h 113"/>
                <a:gd name="T102" fmla="*/ 123 w 129"/>
                <a:gd name="T103" fmla="*/ 42 h 113"/>
                <a:gd name="T104" fmla="*/ 98 w 129"/>
                <a:gd name="T105" fmla="*/ 68 h 113"/>
                <a:gd name="T106" fmla="*/ 93 w 129"/>
                <a:gd name="T107" fmla="*/ 70 h 113"/>
                <a:gd name="T108" fmla="*/ 91 w 129"/>
                <a:gd name="T109" fmla="*/ 74 h 113"/>
                <a:gd name="T110" fmla="*/ 88 w 129"/>
                <a:gd name="T111" fmla="*/ 74 h 113"/>
                <a:gd name="T112" fmla="*/ 83 w 129"/>
                <a:gd name="T113" fmla="*/ 67 h 113"/>
                <a:gd name="T114" fmla="*/ 88 w 129"/>
                <a:gd name="T115" fmla="*/ 60 h 113"/>
                <a:gd name="T116" fmla="*/ 96 w 129"/>
                <a:gd name="T117" fmla="*/ 57 h 113"/>
                <a:gd name="T118" fmla="*/ 101 w 129"/>
                <a:gd name="T119" fmla="*/ 63 h 113"/>
                <a:gd name="T120" fmla="*/ 98 w 129"/>
                <a:gd name="T121" fmla="*/ 68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9" h="113">
                  <a:moveTo>
                    <a:pt x="123" y="42"/>
                  </a:moveTo>
                  <a:cubicBezTo>
                    <a:pt x="123" y="42"/>
                    <a:pt x="123" y="41"/>
                    <a:pt x="123" y="41"/>
                  </a:cubicBezTo>
                  <a:cubicBezTo>
                    <a:pt x="122" y="41"/>
                    <a:pt x="121" y="42"/>
                    <a:pt x="121" y="43"/>
                  </a:cubicBezTo>
                  <a:cubicBezTo>
                    <a:pt x="121" y="45"/>
                    <a:pt x="119" y="45"/>
                    <a:pt x="117" y="45"/>
                  </a:cubicBezTo>
                  <a:cubicBezTo>
                    <a:pt x="114" y="45"/>
                    <a:pt x="112" y="38"/>
                    <a:pt x="112" y="37"/>
                  </a:cubicBezTo>
                  <a:cubicBezTo>
                    <a:pt x="112" y="36"/>
                    <a:pt x="115" y="32"/>
                    <a:pt x="117" y="32"/>
                  </a:cubicBezTo>
                  <a:cubicBezTo>
                    <a:pt x="119" y="32"/>
                    <a:pt x="120" y="33"/>
                    <a:pt x="122" y="34"/>
                  </a:cubicBezTo>
                  <a:cubicBezTo>
                    <a:pt x="122" y="33"/>
                    <a:pt x="122" y="33"/>
                    <a:pt x="122" y="33"/>
                  </a:cubicBezTo>
                  <a:cubicBezTo>
                    <a:pt x="122" y="31"/>
                    <a:pt x="123" y="19"/>
                    <a:pt x="121" y="18"/>
                  </a:cubicBezTo>
                  <a:cubicBezTo>
                    <a:pt x="119" y="17"/>
                    <a:pt x="117" y="4"/>
                    <a:pt x="116" y="3"/>
                  </a:cubicBezTo>
                  <a:cubicBezTo>
                    <a:pt x="115" y="2"/>
                    <a:pt x="108" y="2"/>
                    <a:pt x="107" y="1"/>
                  </a:cubicBezTo>
                  <a:cubicBezTo>
                    <a:pt x="106" y="0"/>
                    <a:pt x="99" y="1"/>
                    <a:pt x="99" y="0"/>
                  </a:cubicBezTo>
                  <a:cubicBezTo>
                    <a:pt x="98" y="1"/>
                    <a:pt x="97" y="3"/>
                    <a:pt x="96" y="3"/>
                  </a:cubicBezTo>
                  <a:cubicBezTo>
                    <a:pt x="95" y="5"/>
                    <a:pt x="92" y="4"/>
                    <a:pt x="91" y="6"/>
                  </a:cubicBezTo>
                  <a:cubicBezTo>
                    <a:pt x="91" y="9"/>
                    <a:pt x="87" y="11"/>
                    <a:pt x="85" y="11"/>
                  </a:cubicBezTo>
                  <a:cubicBezTo>
                    <a:pt x="83" y="11"/>
                    <a:pt x="82" y="14"/>
                    <a:pt x="82" y="17"/>
                  </a:cubicBezTo>
                  <a:cubicBezTo>
                    <a:pt x="82" y="19"/>
                    <a:pt x="78" y="22"/>
                    <a:pt x="75" y="22"/>
                  </a:cubicBezTo>
                  <a:cubicBezTo>
                    <a:pt x="72" y="22"/>
                    <a:pt x="73" y="24"/>
                    <a:pt x="72" y="27"/>
                  </a:cubicBezTo>
                  <a:cubicBezTo>
                    <a:pt x="71" y="31"/>
                    <a:pt x="69" y="31"/>
                    <a:pt x="64" y="31"/>
                  </a:cubicBezTo>
                  <a:cubicBezTo>
                    <a:pt x="59" y="31"/>
                    <a:pt x="59" y="31"/>
                    <a:pt x="54" y="28"/>
                  </a:cubicBezTo>
                  <a:cubicBezTo>
                    <a:pt x="50" y="25"/>
                    <a:pt x="49" y="30"/>
                    <a:pt x="49" y="32"/>
                  </a:cubicBezTo>
                  <a:cubicBezTo>
                    <a:pt x="49" y="34"/>
                    <a:pt x="43" y="39"/>
                    <a:pt x="42" y="41"/>
                  </a:cubicBezTo>
                  <a:cubicBezTo>
                    <a:pt x="40" y="42"/>
                    <a:pt x="36" y="41"/>
                    <a:pt x="34" y="41"/>
                  </a:cubicBezTo>
                  <a:cubicBezTo>
                    <a:pt x="31" y="41"/>
                    <a:pt x="32" y="39"/>
                    <a:pt x="32" y="37"/>
                  </a:cubicBezTo>
                  <a:cubicBezTo>
                    <a:pt x="32" y="36"/>
                    <a:pt x="33" y="37"/>
                    <a:pt x="34" y="36"/>
                  </a:cubicBezTo>
                  <a:cubicBezTo>
                    <a:pt x="34" y="34"/>
                    <a:pt x="32" y="29"/>
                    <a:pt x="31" y="27"/>
                  </a:cubicBezTo>
                  <a:cubicBezTo>
                    <a:pt x="31" y="26"/>
                    <a:pt x="29" y="25"/>
                    <a:pt x="27" y="24"/>
                  </a:cubicBezTo>
                  <a:cubicBezTo>
                    <a:pt x="27" y="38"/>
                    <a:pt x="27" y="52"/>
                    <a:pt x="27" y="53"/>
                  </a:cubicBezTo>
                  <a:cubicBezTo>
                    <a:pt x="27" y="56"/>
                    <a:pt x="23" y="57"/>
                    <a:pt x="22" y="59"/>
                  </a:cubicBezTo>
                  <a:cubicBezTo>
                    <a:pt x="21" y="60"/>
                    <a:pt x="15" y="59"/>
                    <a:pt x="12" y="59"/>
                  </a:cubicBezTo>
                  <a:cubicBezTo>
                    <a:pt x="9" y="59"/>
                    <a:pt x="9" y="56"/>
                    <a:pt x="8" y="53"/>
                  </a:cubicBezTo>
                  <a:cubicBezTo>
                    <a:pt x="6" y="51"/>
                    <a:pt x="3" y="54"/>
                    <a:pt x="3" y="56"/>
                  </a:cubicBezTo>
                  <a:cubicBezTo>
                    <a:pt x="3" y="57"/>
                    <a:pt x="2" y="57"/>
                    <a:pt x="0" y="56"/>
                  </a:cubicBezTo>
                  <a:cubicBezTo>
                    <a:pt x="2" y="61"/>
                    <a:pt x="5" y="65"/>
                    <a:pt x="6" y="69"/>
                  </a:cubicBezTo>
                  <a:cubicBezTo>
                    <a:pt x="8" y="76"/>
                    <a:pt x="12" y="81"/>
                    <a:pt x="13" y="85"/>
                  </a:cubicBezTo>
                  <a:cubicBezTo>
                    <a:pt x="15" y="89"/>
                    <a:pt x="16" y="92"/>
                    <a:pt x="13" y="93"/>
                  </a:cubicBezTo>
                  <a:cubicBezTo>
                    <a:pt x="11" y="93"/>
                    <a:pt x="11" y="95"/>
                    <a:pt x="14" y="99"/>
                  </a:cubicBezTo>
                  <a:cubicBezTo>
                    <a:pt x="16" y="103"/>
                    <a:pt x="14" y="106"/>
                    <a:pt x="16" y="106"/>
                  </a:cubicBezTo>
                  <a:cubicBezTo>
                    <a:pt x="18" y="107"/>
                    <a:pt x="18" y="108"/>
                    <a:pt x="20" y="108"/>
                  </a:cubicBezTo>
                  <a:cubicBezTo>
                    <a:pt x="21" y="108"/>
                    <a:pt x="23" y="110"/>
                    <a:pt x="24" y="112"/>
                  </a:cubicBezTo>
                  <a:cubicBezTo>
                    <a:pt x="25" y="113"/>
                    <a:pt x="28" y="113"/>
                    <a:pt x="29" y="111"/>
                  </a:cubicBezTo>
                  <a:cubicBezTo>
                    <a:pt x="30" y="109"/>
                    <a:pt x="34" y="109"/>
                    <a:pt x="39" y="109"/>
                  </a:cubicBezTo>
                  <a:cubicBezTo>
                    <a:pt x="43" y="109"/>
                    <a:pt x="42" y="107"/>
                    <a:pt x="46" y="106"/>
                  </a:cubicBezTo>
                  <a:cubicBezTo>
                    <a:pt x="50" y="105"/>
                    <a:pt x="55" y="104"/>
                    <a:pt x="58" y="106"/>
                  </a:cubicBezTo>
                  <a:cubicBezTo>
                    <a:pt x="62" y="107"/>
                    <a:pt x="64" y="106"/>
                    <a:pt x="66" y="105"/>
                  </a:cubicBezTo>
                  <a:cubicBezTo>
                    <a:pt x="68" y="104"/>
                    <a:pt x="71" y="106"/>
                    <a:pt x="71" y="104"/>
                  </a:cubicBezTo>
                  <a:cubicBezTo>
                    <a:pt x="71" y="101"/>
                    <a:pt x="75" y="101"/>
                    <a:pt x="78" y="101"/>
                  </a:cubicBezTo>
                  <a:cubicBezTo>
                    <a:pt x="81" y="101"/>
                    <a:pt x="88" y="96"/>
                    <a:pt x="94" y="91"/>
                  </a:cubicBezTo>
                  <a:cubicBezTo>
                    <a:pt x="100" y="85"/>
                    <a:pt x="110" y="73"/>
                    <a:pt x="113" y="67"/>
                  </a:cubicBezTo>
                  <a:cubicBezTo>
                    <a:pt x="117" y="62"/>
                    <a:pt x="122" y="57"/>
                    <a:pt x="125" y="55"/>
                  </a:cubicBezTo>
                  <a:cubicBezTo>
                    <a:pt x="127" y="53"/>
                    <a:pt x="128" y="46"/>
                    <a:pt x="129" y="41"/>
                  </a:cubicBezTo>
                  <a:cubicBezTo>
                    <a:pt x="126" y="41"/>
                    <a:pt x="123" y="42"/>
                    <a:pt x="123" y="42"/>
                  </a:cubicBezTo>
                  <a:close/>
                  <a:moveTo>
                    <a:pt x="98" y="68"/>
                  </a:moveTo>
                  <a:cubicBezTo>
                    <a:pt x="98" y="70"/>
                    <a:pt x="94" y="68"/>
                    <a:pt x="93" y="70"/>
                  </a:cubicBezTo>
                  <a:cubicBezTo>
                    <a:pt x="92" y="72"/>
                    <a:pt x="91" y="74"/>
                    <a:pt x="91" y="74"/>
                  </a:cubicBezTo>
                  <a:cubicBezTo>
                    <a:pt x="88" y="74"/>
                    <a:pt x="88" y="74"/>
                    <a:pt x="88" y="74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3" y="67"/>
                    <a:pt x="87" y="62"/>
                    <a:pt x="88" y="60"/>
                  </a:cubicBezTo>
                  <a:cubicBezTo>
                    <a:pt x="88" y="58"/>
                    <a:pt x="95" y="55"/>
                    <a:pt x="96" y="57"/>
                  </a:cubicBezTo>
                  <a:cubicBezTo>
                    <a:pt x="97" y="58"/>
                    <a:pt x="101" y="61"/>
                    <a:pt x="101" y="63"/>
                  </a:cubicBezTo>
                  <a:cubicBezTo>
                    <a:pt x="101" y="65"/>
                    <a:pt x="98" y="66"/>
                    <a:pt x="98" y="68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9E1FD5F8-83F3-303A-455A-68D60F8760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634" y="4489532"/>
              <a:ext cx="285776" cy="302295"/>
            </a:xfrm>
            <a:custGeom>
              <a:avLst/>
              <a:gdLst>
                <a:gd name="T0" fmla="*/ 6 w 94"/>
                <a:gd name="T1" fmla="*/ 92 h 100"/>
                <a:gd name="T2" fmla="*/ 9 w 94"/>
                <a:gd name="T3" fmla="*/ 94 h 100"/>
                <a:gd name="T4" fmla="*/ 17 w 94"/>
                <a:gd name="T5" fmla="*/ 94 h 100"/>
                <a:gd name="T6" fmla="*/ 24 w 94"/>
                <a:gd name="T7" fmla="*/ 96 h 100"/>
                <a:gd name="T8" fmla="*/ 52 w 94"/>
                <a:gd name="T9" fmla="*/ 96 h 100"/>
                <a:gd name="T10" fmla="*/ 55 w 94"/>
                <a:gd name="T11" fmla="*/ 99 h 100"/>
                <a:gd name="T12" fmla="*/ 72 w 94"/>
                <a:gd name="T13" fmla="*/ 99 h 100"/>
                <a:gd name="T14" fmla="*/ 85 w 94"/>
                <a:gd name="T15" fmla="*/ 98 h 100"/>
                <a:gd name="T16" fmla="*/ 87 w 94"/>
                <a:gd name="T17" fmla="*/ 97 h 100"/>
                <a:gd name="T18" fmla="*/ 78 w 94"/>
                <a:gd name="T19" fmla="*/ 85 h 100"/>
                <a:gd name="T20" fmla="*/ 79 w 94"/>
                <a:gd name="T21" fmla="*/ 58 h 100"/>
                <a:gd name="T22" fmla="*/ 91 w 94"/>
                <a:gd name="T23" fmla="*/ 59 h 100"/>
                <a:gd name="T24" fmla="*/ 93 w 94"/>
                <a:gd name="T25" fmla="*/ 57 h 100"/>
                <a:gd name="T26" fmla="*/ 94 w 94"/>
                <a:gd name="T27" fmla="*/ 41 h 100"/>
                <a:gd name="T28" fmla="*/ 92 w 94"/>
                <a:gd name="T29" fmla="*/ 40 h 100"/>
                <a:gd name="T30" fmla="*/ 85 w 94"/>
                <a:gd name="T31" fmla="*/ 41 h 100"/>
                <a:gd name="T32" fmla="*/ 81 w 94"/>
                <a:gd name="T33" fmla="*/ 43 h 100"/>
                <a:gd name="T34" fmla="*/ 81 w 94"/>
                <a:gd name="T35" fmla="*/ 37 h 100"/>
                <a:gd name="T36" fmla="*/ 77 w 94"/>
                <a:gd name="T37" fmla="*/ 30 h 100"/>
                <a:gd name="T38" fmla="*/ 78 w 94"/>
                <a:gd name="T39" fmla="*/ 19 h 100"/>
                <a:gd name="T40" fmla="*/ 77 w 94"/>
                <a:gd name="T41" fmla="*/ 13 h 100"/>
                <a:gd name="T42" fmla="*/ 71 w 94"/>
                <a:gd name="T43" fmla="*/ 12 h 100"/>
                <a:gd name="T44" fmla="*/ 67 w 94"/>
                <a:gd name="T45" fmla="*/ 10 h 100"/>
                <a:gd name="T46" fmla="*/ 61 w 94"/>
                <a:gd name="T47" fmla="*/ 10 h 100"/>
                <a:gd name="T48" fmla="*/ 58 w 94"/>
                <a:gd name="T49" fmla="*/ 17 h 100"/>
                <a:gd name="T50" fmla="*/ 48 w 94"/>
                <a:gd name="T51" fmla="*/ 18 h 100"/>
                <a:gd name="T52" fmla="*/ 42 w 94"/>
                <a:gd name="T53" fmla="*/ 13 h 100"/>
                <a:gd name="T54" fmla="*/ 38 w 94"/>
                <a:gd name="T55" fmla="*/ 7 h 100"/>
                <a:gd name="T56" fmla="*/ 37 w 94"/>
                <a:gd name="T57" fmla="*/ 1 h 100"/>
                <a:gd name="T58" fmla="*/ 11 w 94"/>
                <a:gd name="T59" fmla="*/ 1 h 100"/>
                <a:gd name="T60" fmla="*/ 6 w 94"/>
                <a:gd name="T61" fmla="*/ 3 h 100"/>
                <a:gd name="T62" fmla="*/ 13 w 94"/>
                <a:gd name="T63" fmla="*/ 20 h 100"/>
                <a:gd name="T64" fmla="*/ 12 w 94"/>
                <a:gd name="T65" fmla="*/ 28 h 100"/>
                <a:gd name="T66" fmla="*/ 17 w 94"/>
                <a:gd name="T67" fmla="*/ 45 h 100"/>
                <a:gd name="T68" fmla="*/ 11 w 94"/>
                <a:gd name="T69" fmla="*/ 57 h 100"/>
                <a:gd name="T70" fmla="*/ 6 w 94"/>
                <a:gd name="T71" fmla="*/ 72 h 100"/>
                <a:gd name="T72" fmla="*/ 1 w 94"/>
                <a:gd name="T73" fmla="*/ 83 h 100"/>
                <a:gd name="T74" fmla="*/ 0 w 94"/>
                <a:gd name="T75" fmla="*/ 94 h 100"/>
                <a:gd name="T76" fmla="*/ 0 w 94"/>
                <a:gd name="T77" fmla="*/ 95 h 100"/>
                <a:gd name="T78" fmla="*/ 3 w 94"/>
                <a:gd name="T79" fmla="*/ 94 h 100"/>
                <a:gd name="T80" fmla="*/ 6 w 94"/>
                <a:gd name="T81" fmla="*/ 9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4" h="100">
                  <a:moveTo>
                    <a:pt x="6" y="92"/>
                  </a:moveTo>
                  <a:cubicBezTo>
                    <a:pt x="8" y="92"/>
                    <a:pt x="7" y="95"/>
                    <a:pt x="9" y="94"/>
                  </a:cubicBezTo>
                  <a:cubicBezTo>
                    <a:pt x="12" y="92"/>
                    <a:pt x="15" y="92"/>
                    <a:pt x="17" y="94"/>
                  </a:cubicBezTo>
                  <a:cubicBezTo>
                    <a:pt x="19" y="96"/>
                    <a:pt x="21" y="96"/>
                    <a:pt x="24" y="96"/>
                  </a:cubicBezTo>
                  <a:cubicBezTo>
                    <a:pt x="27" y="96"/>
                    <a:pt x="52" y="96"/>
                    <a:pt x="52" y="96"/>
                  </a:cubicBezTo>
                  <a:cubicBezTo>
                    <a:pt x="55" y="99"/>
                    <a:pt x="55" y="99"/>
                    <a:pt x="55" y="99"/>
                  </a:cubicBezTo>
                  <a:cubicBezTo>
                    <a:pt x="55" y="99"/>
                    <a:pt x="70" y="98"/>
                    <a:pt x="72" y="99"/>
                  </a:cubicBezTo>
                  <a:cubicBezTo>
                    <a:pt x="75" y="100"/>
                    <a:pt x="83" y="99"/>
                    <a:pt x="85" y="98"/>
                  </a:cubicBezTo>
                  <a:cubicBezTo>
                    <a:pt x="85" y="98"/>
                    <a:pt x="86" y="98"/>
                    <a:pt x="87" y="97"/>
                  </a:cubicBezTo>
                  <a:cubicBezTo>
                    <a:pt x="78" y="85"/>
                    <a:pt x="78" y="85"/>
                    <a:pt x="78" y="85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91" y="59"/>
                    <a:pt x="91" y="59"/>
                    <a:pt x="91" y="59"/>
                  </a:cubicBezTo>
                  <a:cubicBezTo>
                    <a:pt x="93" y="57"/>
                    <a:pt x="93" y="57"/>
                    <a:pt x="93" y="57"/>
                  </a:cubicBezTo>
                  <a:cubicBezTo>
                    <a:pt x="94" y="41"/>
                    <a:pt x="94" y="41"/>
                    <a:pt x="94" y="41"/>
                  </a:cubicBezTo>
                  <a:cubicBezTo>
                    <a:pt x="94" y="40"/>
                    <a:pt x="93" y="40"/>
                    <a:pt x="92" y="40"/>
                  </a:cubicBezTo>
                  <a:cubicBezTo>
                    <a:pt x="90" y="42"/>
                    <a:pt x="88" y="41"/>
                    <a:pt x="85" y="41"/>
                  </a:cubicBezTo>
                  <a:cubicBezTo>
                    <a:pt x="83" y="41"/>
                    <a:pt x="82" y="44"/>
                    <a:pt x="81" y="43"/>
                  </a:cubicBezTo>
                  <a:cubicBezTo>
                    <a:pt x="79" y="43"/>
                    <a:pt x="81" y="39"/>
                    <a:pt x="81" y="37"/>
                  </a:cubicBezTo>
                  <a:cubicBezTo>
                    <a:pt x="81" y="35"/>
                    <a:pt x="79" y="32"/>
                    <a:pt x="77" y="30"/>
                  </a:cubicBezTo>
                  <a:cubicBezTo>
                    <a:pt x="75" y="29"/>
                    <a:pt x="79" y="20"/>
                    <a:pt x="78" y="19"/>
                  </a:cubicBezTo>
                  <a:cubicBezTo>
                    <a:pt x="77" y="18"/>
                    <a:pt x="77" y="15"/>
                    <a:pt x="77" y="13"/>
                  </a:cubicBezTo>
                  <a:cubicBezTo>
                    <a:pt x="77" y="10"/>
                    <a:pt x="75" y="12"/>
                    <a:pt x="71" y="12"/>
                  </a:cubicBezTo>
                  <a:cubicBezTo>
                    <a:pt x="68" y="12"/>
                    <a:pt x="67" y="10"/>
                    <a:pt x="67" y="10"/>
                  </a:cubicBezTo>
                  <a:cubicBezTo>
                    <a:pt x="67" y="10"/>
                    <a:pt x="63" y="9"/>
                    <a:pt x="61" y="10"/>
                  </a:cubicBezTo>
                  <a:cubicBezTo>
                    <a:pt x="59" y="11"/>
                    <a:pt x="59" y="17"/>
                    <a:pt x="58" y="17"/>
                  </a:cubicBezTo>
                  <a:cubicBezTo>
                    <a:pt x="56" y="17"/>
                    <a:pt x="52" y="17"/>
                    <a:pt x="48" y="18"/>
                  </a:cubicBezTo>
                  <a:cubicBezTo>
                    <a:pt x="45" y="19"/>
                    <a:pt x="43" y="18"/>
                    <a:pt x="42" y="13"/>
                  </a:cubicBezTo>
                  <a:cubicBezTo>
                    <a:pt x="40" y="9"/>
                    <a:pt x="38" y="10"/>
                    <a:pt x="38" y="7"/>
                  </a:cubicBezTo>
                  <a:cubicBezTo>
                    <a:pt x="39" y="4"/>
                    <a:pt x="37" y="1"/>
                    <a:pt x="37" y="1"/>
                  </a:cubicBezTo>
                  <a:cubicBezTo>
                    <a:pt x="37" y="1"/>
                    <a:pt x="13" y="0"/>
                    <a:pt x="11" y="1"/>
                  </a:cubicBezTo>
                  <a:cubicBezTo>
                    <a:pt x="10" y="1"/>
                    <a:pt x="8" y="2"/>
                    <a:pt x="6" y="3"/>
                  </a:cubicBezTo>
                  <a:cubicBezTo>
                    <a:pt x="8" y="8"/>
                    <a:pt x="12" y="18"/>
                    <a:pt x="13" y="20"/>
                  </a:cubicBezTo>
                  <a:cubicBezTo>
                    <a:pt x="15" y="22"/>
                    <a:pt x="12" y="24"/>
                    <a:pt x="12" y="28"/>
                  </a:cubicBezTo>
                  <a:cubicBezTo>
                    <a:pt x="12" y="32"/>
                    <a:pt x="17" y="40"/>
                    <a:pt x="17" y="45"/>
                  </a:cubicBezTo>
                  <a:cubicBezTo>
                    <a:pt x="18" y="50"/>
                    <a:pt x="14" y="53"/>
                    <a:pt x="11" y="57"/>
                  </a:cubicBezTo>
                  <a:cubicBezTo>
                    <a:pt x="9" y="60"/>
                    <a:pt x="6" y="68"/>
                    <a:pt x="6" y="72"/>
                  </a:cubicBezTo>
                  <a:cubicBezTo>
                    <a:pt x="6" y="77"/>
                    <a:pt x="1" y="81"/>
                    <a:pt x="1" y="83"/>
                  </a:cubicBezTo>
                  <a:cubicBezTo>
                    <a:pt x="2" y="86"/>
                    <a:pt x="1" y="92"/>
                    <a:pt x="0" y="94"/>
                  </a:cubicBezTo>
                  <a:cubicBezTo>
                    <a:pt x="0" y="94"/>
                    <a:pt x="0" y="95"/>
                    <a:pt x="0" y="95"/>
                  </a:cubicBezTo>
                  <a:cubicBezTo>
                    <a:pt x="3" y="94"/>
                    <a:pt x="3" y="94"/>
                    <a:pt x="3" y="94"/>
                  </a:cubicBezTo>
                  <a:cubicBezTo>
                    <a:pt x="3" y="94"/>
                    <a:pt x="4" y="92"/>
                    <a:pt x="6" y="92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44103366-9886-CDB0-456E-A66416FD91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2507" y="4545695"/>
              <a:ext cx="280821" cy="249436"/>
            </a:xfrm>
            <a:custGeom>
              <a:avLst/>
              <a:gdLst>
                <a:gd name="T0" fmla="*/ 71 w 93"/>
                <a:gd name="T1" fmla="*/ 3 h 82"/>
                <a:gd name="T2" fmla="*/ 65 w 93"/>
                <a:gd name="T3" fmla="*/ 0 h 82"/>
                <a:gd name="T4" fmla="*/ 56 w 93"/>
                <a:gd name="T5" fmla="*/ 1 h 82"/>
                <a:gd name="T6" fmla="*/ 54 w 93"/>
                <a:gd name="T7" fmla="*/ 7 h 82"/>
                <a:gd name="T8" fmla="*/ 52 w 93"/>
                <a:gd name="T9" fmla="*/ 11 h 82"/>
                <a:gd name="T10" fmla="*/ 52 w 93"/>
                <a:gd name="T11" fmla="*/ 20 h 82"/>
                <a:gd name="T12" fmla="*/ 50 w 93"/>
                <a:gd name="T13" fmla="*/ 28 h 82"/>
                <a:gd name="T14" fmla="*/ 56 w 93"/>
                <a:gd name="T15" fmla="*/ 34 h 82"/>
                <a:gd name="T16" fmla="*/ 61 w 93"/>
                <a:gd name="T17" fmla="*/ 32 h 82"/>
                <a:gd name="T18" fmla="*/ 62 w 93"/>
                <a:gd name="T19" fmla="*/ 38 h 82"/>
                <a:gd name="T20" fmla="*/ 61 w 93"/>
                <a:gd name="T21" fmla="*/ 41 h 82"/>
                <a:gd name="T22" fmla="*/ 55 w 93"/>
                <a:gd name="T23" fmla="*/ 41 h 82"/>
                <a:gd name="T24" fmla="*/ 52 w 93"/>
                <a:gd name="T25" fmla="*/ 35 h 82"/>
                <a:gd name="T26" fmla="*/ 46 w 93"/>
                <a:gd name="T27" fmla="*/ 33 h 82"/>
                <a:gd name="T28" fmla="*/ 41 w 93"/>
                <a:gd name="T29" fmla="*/ 29 h 82"/>
                <a:gd name="T30" fmla="*/ 39 w 93"/>
                <a:gd name="T31" fmla="*/ 30 h 82"/>
                <a:gd name="T32" fmla="*/ 35 w 93"/>
                <a:gd name="T33" fmla="*/ 31 h 82"/>
                <a:gd name="T34" fmla="*/ 28 w 93"/>
                <a:gd name="T35" fmla="*/ 29 h 82"/>
                <a:gd name="T36" fmla="*/ 26 w 93"/>
                <a:gd name="T37" fmla="*/ 25 h 82"/>
                <a:gd name="T38" fmla="*/ 21 w 93"/>
                <a:gd name="T39" fmla="*/ 25 h 82"/>
                <a:gd name="T40" fmla="*/ 19 w 93"/>
                <a:gd name="T41" fmla="*/ 24 h 82"/>
                <a:gd name="T42" fmla="*/ 16 w 93"/>
                <a:gd name="T43" fmla="*/ 22 h 82"/>
                <a:gd name="T44" fmla="*/ 15 w 93"/>
                <a:gd name="T45" fmla="*/ 38 h 82"/>
                <a:gd name="T46" fmla="*/ 13 w 93"/>
                <a:gd name="T47" fmla="*/ 40 h 82"/>
                <a:gd name="T48" fmla="*/ 1 w 93"/>
                <a:gd name="T49" fmla="*/ 39 h 82"/>
                <a:gd name="T50" fmla="*/ 0 w 93"/>
                <a:gd name="T51" fmla="*/ 66 h 82"/>
                <a:gd name="T52" fmla="*/ 9 w 93"/>
                <a:gd name="T53" fmla="*/ 78 h 82"/>
                <a:gd name="T54" fmla="*/ 24 w 93"/>
                <a:gd name="T55" fmla="*/ 78 h 82"/>
                <a:gd name="T56" fmla="*/ 24 w 93"/>
                <a:gd name="T57" fmla="*/ 80 h 82"/>
                <a:gd name="T58" fmla="*/ 29 w 93"/>
                <a:gd name="T59" fmla="*/ 79 h 82"/>
                <a:gd name="T60" fmla="*/ 39 w 93"/>
                <a:gd name="T61" fmla="*/ 81 h 82"/>
                <a:gd name="T62" fmla="*/ 47 w 93"/>
                <a:gd name="T63" fmla="*/ 72 h 82"/>
                <a:gd name="T64" fmla="*/ 55 w 93"/>
                <a:gd name="T65" fmla="*/ 66 h 82"/>
                <a:gd name="T66" fmla="*/ 59 w 93"/>
                <a:gd name="T67" fmla="*/ 62 h 82"/>
                <a:gd name="T68" fmla="*/ 66 w 93"/>
                <a:gd name="T69" fmla="*/ 62 h 82"/>
                <a:gd name="T70" fmla="*/ 66 w 93"/>
                <a:gd name="T71" fmla="*/ 62 h 82"/>
                <a:gd name="T72" fmla="*/ 65 w 93"/>
                <a:gd name="T73" fmla="*/ 56 h 82"/>
                <a:gd name="T74" fmla="*/ 87 w 93"/>
                <a:gd name="T75" fmla="*/ 48 h 82"/>
                <a:gd name="T76" fmla="*/ 86 w 93"/>
                <a:gd name="T77" fmla="*/ 44 h 82"/>
                <a:gd name="T78" fmla="*/ 87 w 93"/>
                <a:gd name="T79" fmla="*/ 36 h 82"/>
                <a:gd name="T80" fmla="*/ 90 w 93"/>
                <a:gd name="T81" fmla="*/ 34 h 82"/>
                <a:gd name="T82" fmla="*/ 90 w 93"/>
                <a:gd name="T83" fmla="*/ 21 h 82"/>
                <a:gd name="T84" fmla="*/ 93 w 93"/>
                <a:gd name="T85" fmla="*/ 19 h 82"/>
                <a:gd name="T86" fmla="*/ 89 w 93"/>
                <a:gd name="T87" fmla="*/ 11 h 82"/>
                <a:gd name="T88" fmla="*/ 79 w 93"/>
                <a:gd name="T89" fmla="*/ 6 h 82"/>
                <a:gd name="T90" fmla="*/ 71 w 93"/>
                <a:gd name="T91" fmla="*/ 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3" h="82">
                  <a:moveTo>
                    <a:pt x="71" y="3"/>
                  </a:moveTo>
                  <a:cubicBezTo>
                    <a:pt x="70" y="3"/>
                    <a:pt x="68" y="2"/>
                    <a:pt x="65" y="0"/>
                  </a:cubicBezTo>
                  <a:cubicBezTo>
                    <a:pt x="64" y="2"/>
                    <a:pt x="58" y="1"/>
                    <a:pt x="56" y="1"/>
                  </a:cubicBezTo>
                  <a:cubicBezTo>
                    <a:pt x="53" y="1"/>
                    <a:pt x="55" y="5"/>
                    <a:pt x="54" y="7"/>
                  </a:cubicBezTo>
                  <a:cubicBezTo>
                    <a:pt x="52" y="8"/>
                    <a:pt x="51" y="10"/>
                    <a:pt x="52" y="11"/>
                  </a:cubicBezTo>
                  <a:cubicBezTo>
                    <a:pt x="54" y="12"/>
                    <a:pt x="52" y="18"/>
                    <a:pt x="52" y="20"/>
                  </a:cubicBezTo>
                  <a:cubicBezTo>
                    <a:pt x="52" y="22"/>
                    <a:pt x="49" y="27"/>
                    <a:pt x="50" y="28"/>
                  </a:cubicBezTo>
                  <a:cubicBezTo>
                    <a:pt x="51" y="28"/>
                    <a:pt x="53" y="33"/>
                    <a:pt x="56" y="34"/>
                  </a:cubicBezTo>
                  <a:cubicBezTo>
                    <a:pt x="58" y="35"/>
                    <a:pt x="60" y="32"/>
                    <a:pt x="61" y="32"/>
                  </a:cubicBezTo>
                  <a:cubicBezTo>
                    <a:pt x="62" y="32"/>
                    <a:pt x="62" y="35"/>
                    <a:pt x="62" y="38"/>
                  </a:cubicBezTo>
                  <a:cubicBezTo>
                    <a:pt x="62" y="40"/>
                    <a:pt x="61" y="41"/>
                    <a:pt x="61" y="41"/>
                  </a:cubicBezTo>
                  <a:cubicBezTo>
                    <a:pt x="61" y="41"/>
                    <a:pt x="57" y="43"/>
                    <a:pt x="55" y="41"/>
                  </a:cubicBezTo>
                  <a:cubicBezTo>
                    <a:pt x="53" y="40"/>
                    <a:pt x="52" y="36"/>
                    <a:pt x="52" y="35"/>
                  </a:cubicBezTo>
                  <a:cubicBezTo>
                    <a:pt x="52" y="33"/>
                    <a:pt x="47" y="33"/>
                    <a:pt x="46" y="33"/>
                  </a:cubicBezTo>
                  <a:cubicBezTo>
                    <a:pt x="44" y="33"/>
                    <a:pt x="42" y="30"/>
                    <a:pt x="41" y="29"/>
                  </a:cubicBezTo>
                  <a:cubicBezTo>
                    <a:pt x="41" y="27"/>
                    <a:pt x="39" y="29"/>
                    <a:pt x="39" y="30"/>
                  </a:cubicBezTo>
                  <a:cubicBezTo>
                    <a:pt x="39" y="31"/>
                    <a:pt x="37" y="31"/>
                    <a:pt x="35" y="31"/>
                  </a:cubicBezTo>
                  <a:cubicBezTo>
                    <a:pt x="33" y="31"/>
                    <a:pt x="30" y="28"/>
                    <a:pt x="28" y="29"/>
                  </a:cubicBezTo>
                  <a:cubicBezTo>
                    <a:pt x="27" y="30"/>
                    <a:pt x="25" y="26"/>
                    <a:pt x="26" y="25"/>
                  </a:cubicBezTo>
                  <a:cubicBezTo>
                    <a:pt x="26" y="24"/>
                    <a:pt x="22" y="25"/>
                    <a:pt x="21" y="25"/>
                  </a:cubicBezTo>
                  <a:cubicBezTo>
                    <a:pt x="19" y="26"/>
                    <a:pt x="19" y="24"/>
                    <a:pt x="19" y="24"/>
                  </a:cubicBezTo>
                  <a:cubicBezTo>
                    <a:pt x="19" y="24"/>
                    <a:pt x="18" y="22"/>
                    <a:pt x="16" y="22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9" y="78"/>
                    <a:pt x="9" y="78"/>
                    <a:pt x="9" y="78"/>
                  </a:cubicBezTo>
                  <a:cubicBezTo>
                    <a:pt x="14" y="77"/>
                    <a:pt x="24" y="76"/>
                    <a:pt x="24" y="78"/>
                  </a:cubicBezTo>
                  <a:cubicBezTo>
                    <a:pt x="24" y="78"/>
                    <a:pt x="24" y="79"/>
                    <a:pt x="24" y="80"/>
                  </a:cubicBezTo>
                  <a:cubicBezTo>
                    <a:pt x="26" y="79"/>
                    <a:pt x="28" y="79"/>
                    <a:pt x="29" y="79"/>
                  </a:cubicBezTo>
                  <a:cubicBezTo>
                    <a:pt x="30" y="79"/>
                    <a:pt x="37" y="82"/>
                    <a:pt x="39" y="81"/>
                  </a:cubicBezTo>
                  <a:cubicBezTo>
                    <a:pt x="41" y="80"/>
                    <a:pt x="44" y="73"/>
                    <a:pt x="47" y="72"/>
                  </a:cubicBezTo>
                  <a:cubicBezTo>
                    <a:pt x="50" y="71"/>
                    <a:pt x="55" y="67"/>
                    <a:pt x="55" y="66"/>
                  </a:cubicBezTo>
                  <a:cubicBezTo>
                    <a:pt x="55" y="64"/>
                    <a:pt x="55" y="63"/>
                    <a:pt x="59" y="62"/>
                  </a:cubicBezTo>
                  <a:cubicBezTo>
                    <a:pt x="66" y="62"/>
                    <a:pt x="66" y="62"/>
                    <a:pt x="66" y="62"/>
                  </a:cubicBezTo>
                  <a:cubicBezTo>
                    <a:pt x="66" y="62"/>
                    <a:pt x="66" y="62"/>
                    <a:pt x="66" y="62"/>
                  </a:cubicBezTo>
                  <a:cubicBezTo>
                    <a:pt x="65" y="56"/>
                    <a:pt x="65" y="56"/>
                    <a:pt x="65" y="56"/>
                  </a:cubicBezTo>
                  <a:cubicBezTo>
                    <a:pt x="65" y="56"/>
                    <a:pt x="86" y="48"/>
                    <a:pt x="87" y="48"/>
                  </a:cubicBezTo>
                  <a:cubicBezTo>
                    <a:pt x="86" y="46"/>
                    <a:pt x="85" y="44"/>
                    <a:pt x="86" y="44"/>
                  </a:cubicBezTo>
                  <a:cubicBezTo>
                    <a:pt x="86" y="44"/>
                    <a:pt x="87" y="38"/>
                    <a:pt x="87" y="36"/>
                  </a:cubicBezTo>
                  <a:cubicBezTo>
                    <a:pt x="87" y="35"/>
                    <a:pt x="92" y="36"/>
                    <a:pt x="90" y="34"/>
                  </a:cubicBezTo>
                  <a:cubicBezTo>
                    <a:pt x="88" y="33"/>
                    <a:pt x="89" y="23"/>
                    <a:pt x="90" y="21"/>
                  </a:cubicBezTo>
                  <a:cubicBezTo>
                    <a:pt x="91" y="19"/>
                    <a:pt x="93" y="21"/>
                    <a:pt x="93" y="19"/>
                  </a:cubicBezTo>
                  <a:cubicBezTo>
                    <a:pt x="93" y="18"/>
                    <a:pt x="90" y="12"/>
                    <a:pt x="89" y="11"/>
                  </a:cubicBezTo>
                  <a:cubicBezTo>
                    <a:pt x="88" y="10"/>
                    <a:pt x="81" y="7"/>
                    <a:pt x="79" y="6"/>
                  </a:cubicBezTo>
                  <a:cubicBezTo>
                    <a:pt x="77" y="6"/>
                    <a:pt x="73" y="3"/>
                    <a:pt x="71" y="3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8BDE2072-0AAE-B512-000C-40350C3B78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9347" y="4370595"/>
              <a:ext cx="47904" cy="42949"/>
            </a:xfrm>
            <a:custGeom>
              <a:avLst/>
              <a:gdLst>
                <a:gd name="T0" fmla="*/ 13 w 16"/>
                <a:gd name="T1" fmla="*/ 0 h 14"/>
                <a:gd name="T2" fmla="*/ 8 w 16"/>
                <a:gd name="T3" fmla="*/ 2 h 14"/>
                <a:gd name="T4" fmla="*/ 4 w 16"/>
                <a:gd name="T5" fmla="*/ 2 h 14"/>
                <a:gd name="T6" fmla="*/ 3 w 16"/>
                <a:gd name="T7" fmla="*/ 3 h 14"/>
                <a:gd name="T8" fmla="*/ 2 w 16"/>
                <a:gd name="T9" fmla="*/ 8 h 14"/>
                <a:gd name="T10" fmla="*/ 0 w 16"/>
                <a:gd name="T11" fmla="*/ 11 h 14"/>
                <a:gd name="T12" fmla="*/ 2 w 16"/>
                <a:gd name="T13" fmla="*/ 13 h 14"/>
                <a:gd name="T14" fmla="*/ 4 w 16"/>
                <a:gd name="T15" fmla="*/ 13 h 14"/>
                <a:gd name="T16" fmla="*/ 8 w 16"/>
                <a:gd name="T17" fmla="*/ 11 h 14"/>
                <a:gd name="T18" fmla="*/ 15 w 16"/>
                <a:gd name="T19" fmla="*/ 9 h 14"/>
                <a:gd name="T20" fmla="*/ 14 w 16"/>
                <a:gd name="T21" fmla="*/ 4 h 14"/>
                <a:gd name="T22" fmla="*/ 13 w 16"/>
                <a:gd name="T2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" h="14">
                  <a:moveTo>
                    <a:pt x="13" y="0"/>
                  </a:moveTo>
                  <a:cubicBezTo>
                    <a:pt x="11" y="1"/>
                    <a:pt x="9" y="1"/>
                    <a:pt x="8" y="2"/>
                  </a:cubicBezTo>
                  <a:cubicBezTo>
                    <a:pt x="7" y="2"/>
                    <a:pt x="7" y="3"/>
                    <a:pt x="4" y="2"/>
                  </a:cubicBezTo>
                  <a:cubicBezTo>
                    <a:pt x="4" y="3"/>
                    <a:pt x="4" y="3"/>
                    <a:pt x="3" y="3"/>
                  </a:cubicBezTo>
                  <a:cubicBezTo>
                    <a:pt x="1" y="4"/>
                    <a:pt x="2" y="8"/>
                    <a:pt x="2" y="8"/>
                  </a:cubicBezTo>
                  <a:cubicBezTo>
                    <a:pt x="2" y="8"/>
                    <a:pt x="0" y="8"/>
                    <a:pt x="0" y="11"/>
                  </a:cubicBezTo>
                  <a:cubicBezTo>
                    <a:pt x="0" y="12"/>
                    <a:pt x="1" y="13"/>
                    <a:pt x="2" y="13"/>
                  </a:cubicBezTo>
                  <a:cubicBezTo>
                    <a:pt x="3" y="13"/>
                    <a:pt x="4" y="13"/>
                    <a:pt x="4" y="13"/>
                  </a:cubicBezTo>
                  <a:cubicBezTo>
                    <a:pt x="9" y="14"/>
                    <a:pt x="8" y="11"/>
                    <a:pt x="8" y="11"/>
                  </a:cubicBezTo>
                  <a:cubicBezTo>
                    <a:pt x="8" y="11"/>
                    <a:pt x="15" y="11"/>
                    <a:pt x="15" y="9"/>
                  </a:cubicBezTo>
                  <a:cubicBezTo>
                    <a:pt x="16" y="7"/>
                    <a:pt x="14" y="4"/>
                    <a:pt x="14" y="4"/>
                  </a:cubicBezTo>
                  <a:lnTo>
                    <a:pt x="13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1A3848A2-7B3E-D7B7-71F0-C6C1C92D65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3382" y="4041869"/>
              <a:ext cx="251086" cy="340288"/>
            </a:xfrm>
            <a:custGeom>
              <a:avLst/>
              <a:gdLst>
                <a:gd name="T0" fmla="*/ 19 w 83"/>
                <a:gd name="T1" fmla="*/ 21 h 112"/>
                <a:gd name="T2" fmla="*/ 25 w 83"/>
                <a:gd name="T3" fmla="*/ 26 h 112"/>
                <a:gd name="T4" fmla="*/ 41 w 83"/>
                <a:gd name="T5" fmla="*/ 32 h 112"/>
                <a:gd name="T6" fmla="*/ 52 w 83"/>
                <a:gd name="T7" fmla="*/ 34 h 112"/>
                <a:gd name="T8" fmla="*/ 55 w 83"/>
                <a:gd name="T9" fmla="*/ 36 h 112"/>
                <a:gd name="T10" fmla="*/ 33 w 83"/>
                <a:gd name="T11" fmla="*/ 58 h 112"/>
                <a:gd name="T12" fmla="*/ 24 w 83"/>
                <a:gd name="T13" fmla="*/ 59 h 112"/>
                <a:gd name="T14" fmla="*/ 14 w 83"/>
                <a:gd name="T15" fmla="*/ 65 h 112"/>
                <a:gd name="T16" fmla="*/ 7 w 83"/>
                <a:gd name="T17" fmla="*/ 66 h 112"/>
                <a:gd name="T18" fmla="*/ 4 w 83"/>
                <a:gd name="T19" fmla="*/ 71 h 112"/>
                <a:gd name="T20" fmla="*/ 0 w 83"/>
                <a:gd name="T21" fmla="*/ 77 h 112"/>
                <a:gd name="T22" fmla="*/ 0 w 83"/>
                <a:gd name="T23" fmla="*/ 106 h 112"/>
                <a:gd name="T24" fmla="*/ 4 w 83"/>
                <a:gd name="T25" fmla="*/ 112 h 112"/>
                <a:gd name="T26" fmla="*/ 22 w 83"/>
                <a:gd name="T27" fmla="*/ 93 h 112"/>
                <a:gd name="T28" fmla="*/ 36 w 83"/>
                <a:gd name="T29" fmla="*/ 83 h 112"/>
                <a:gd name="T30" fmla="*/ 56 w 83"/>
                <a:gd name="T31" fmla="*/ 63 h 112"/>
                <a:gd name="T32" fmla="*/ 65 w 83"/>
                <a:gd name="T33" fmla="*/ 48 h 112"/>
                <a:gd name="T34" fmla="*/ 73 w 83"/>
                <a:gd name="T35" fmla="*/ 36 h 112"/>
                <a:gd name="T36" fmla="*/ 80 w 83"/>
                <a:gd name="T37" fmla="*/ 20 h 112"/>
                <a:gd name="T38" fmla="*/ 83 w 83"/>
                <a:gd name="T39" fmla="*/ 6 h 112"/>
                <a:gd name="T40" fmla="*/ 78 w 83"/>
                <a:gd name="T41" fmla="*/ 3 h 112"/>
                <a:gd name="T42" fmla="*/ 60 w 83"/>
                <a:gd name="T43" fmla="*/ 8 h 112"/>
                <a:gd name="T44" fmla="*/ 47 w 83"/>
                <a:gd name="T45" fmla="*/ 11 h 112"/>
                <a:gd name="T46" fmla="*/ 36 w 83"/>
                <a:gd name="T47" fmla="*/ 13 h 112"/>
                <a:gd name="T48" fmla="*/ 23 w 83"/>
                <a:gd name="T49" fmla="*/ 12 h 112"/>
                <a:gd name="T50" fmla="*/ 19 w 83"/>
                <a:gd name="T51" fmla="*/ 7 h 112"/>
                <a:gd name="T52" fmla="*/ 14 w 83"/>
                <a:gd name="T53" fmla="*/ 14 h 112"/>
                <a:gd name="T54" fmla="*/ 19 w 83"/>
                <a:gd name="T55" fmla="*/ 21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3" h="112">
                  <a:moveTo>
                    <a:pt x="19" y="21"/>
                  </a:moveTo>
                  <a:cubicBezTo>
                    <a:pt x="21" y="22"/>
                    <a:pt x="23" y="26"/>
                    <a:pt x="25" y="26"/>
                  </a:cubicBezTo>
                  <a:cubicBezTo>
                    <a:pt x="26" y="27"/>
                    <a:pt x="35" y="30"/>
                    <a:pt x="41" y="32"/>
                  </a:cubicBezTo>
                  <a:cubicBezTo>
                    <a:pt x="47" y="34"/>
                    <a:pt x="50" y="34"/>
                    <a:pt x="52" y="34"/>
                  </a:cubicBezTo>
                  <a:cubicBezTo>
                    <a:pt x="54" y="34"/>
                    <a:pt x="56" y="35"/>
                    <a:pt x="55" y="36"/>
                  </a:cubicBezTo>
                  <a:cubicBezTo>
                    <a:pt x="53" y="37"/>
                    <a:pt x="36" y="55"/>
                    <a:pt x="33" y="58"/>
                  </a:cubicBezTo>
                  <a:cubicBezTo>
                    <a:pt x="31" y="60"/>
                    <a:pt x="30" y="59"/>
                    <a:pt x="24" y="59"/>
                  </a:cubicBezTo>
                  <a:cubicBezTo>
                    <a:pt x="19" y="59"/>
                    <a:pt x="15" y="65"/>
                    <a:pt x="14" y="65"/>
                  </a:cubicBezTo>
                  <a:cubicBezTo>
                    <a:pt x="13" y="65"/>
                    <a:pt x="10" y="65"/>
                    <a:pt x="7" y="66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4" y="112"/>
                    <a:pt x="4" y="112"/>
                    <a:pt x="4" y="112"/>
                  </a:cubicBezTo>
                  <a:cubicBezTo>
                    <a:pt x="7" y="108"/>
                    <a:pt x="16" y="100"/>
                    <a:pt x="22" y="93"/>
                  </a:cubicBezTo>
                  <a:cubicBezTo>
                    <a:pt x="29" y="86"/>
                    <a:pt x="32" y="85"/>
                    <a:pt x="36" y="83"/>
                  </a:cubicBezTo>
                  <a:cubicBezTo>
                    <a:pt x="40" y="81"/>
                    <a:pt x="50" y="71"/>
                    <a:pt x="56" y="63"/>
                  </a:cubicBezTo>
                  <a:cubicBezTo>
                    <a:pt x="60" y="58"/>
                    <a:pt x="65" y="52"/>
                    <a:pt x="65" y="48"/>
                  </a:cubicBezTo>
                  <a:cubicBezTo>
                    <a:pt x="66" y="44"/>
                    <a:pt x="70" y="39"/>
                    <a:pt x="73" y="36"/>
                  </a:cubicBezTo>
                  <a:cubicBezTo>
                    <a:pt x="75" y="32"/>
                    <a:pt x="80" y="23"/>
                    <a:pt x="80" y="20"/>
                  </a:cubicBezTo>
                  <a:cubicBezTo>
                    <a:pt x="80" y="17"/>
                    <a:pt x="83" y="11"/>
                    <a:pt x="83" y="6"/>
                  </a:cubicBezTo>
                  <a:cubicBezTo>
                    <a:pt x="83" y="1"/>
                    <a:pt x="79" y="0"/>
                    <a:pt x="78" y="3"/>
                  </a:cubicBezTo>
                  <a:cubicBezTo>
                    <a:pt x="76" y="6"/>
                    <a:pt x="66" y="8"/>
                    <a:pt x="60" y="8"/>
                  </a:cubicBezTo>
                  <a:cubicBezTo>
                    <a:pt x="53" y="8"/>
                    <a:pt x="49" y="9"/>
                    <a:pt x="47" y="11"/>
                  </a:cubicBezTo>
                  <a:cubicBezTo>
                    <a:pt x="44" y="13"/>
                    <a:pt x="38" y="10"/>
                    <a:pt x="36" y="13"/>
                  </a:cubicBezTo>
                  <a:cubicBezTo>
                    <a:pt x="34" y="15"/>
                    <a:pt x="26" y="17"/>
                    <a:pt x="23" y="12"/>
                  </a:cubicBezTo>
                  <a:cubicBezTo>
                    <a:pt x="22" y="9"/>
                    <a:pt x="20" y="8"/>
                    <a:pt x="19" y="7"/>
                  </a:cubicBezTo>
                  <a:cubicBezTo>
                    <a:pt x="17" y="9"/>
                    <a:pt x="14" y="13"/>
                    <a:pt x="14" y="14"/>
                  </a:cubicBezTo>
                  <a:cubicBezTo>
                    <a:pt x="15" y="16"/>
                    <a:pt x="18" y="21"/>
                    <a:pt x="19" y="21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0FBC43DC-1D5C-550D-2559-745805F55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8393" y="3420759"/>
              <a:ext cx="294036" cy="236219"/>
            </a:xfrm>
            <a:custGeom>
              <a:avLst/>
              <a:gdLst>
                <a:gd name="T0" fmla="*/ 36 w 97"/>
                <a:gd name="T1" fmla="*/ 78 h 78"/>
                <a:gd name="T2" fmla="*/ 36 w 97"/>
                <a:gd name="T3" fmla="*/ 67 h 78"/>
                <a:gd name="T4" fmla="*/ 49 w 97"/>
                <a:gd name="T5" fmla="*/ 58 h 78"/>
                <a:gd name="T6" fmla="*/ 54 w 97"/>
                <a:gd name="T7" fmla="*/ 57 h 78"/>
                <a:gd name="T8" fmla="*/ 61 w 97"/>
                <a:gd name="T9" fmla="*/ 55 h 78"/>
                <a:gd name="T10" fmla="*/ 65 w 97"/>
                <a:gd name="T11" fmla="*/ 50 h 78"/>
                <a:gd name="T12" fmla="*/ 71 w 97"/>
                <a:gd name="T13" fmla="*/ 48 h 78"/>
                <a:gd name="T14" fmla="*/ 75 w 97"/>
                <a:gd name="T15" fmla="*/ 46 h 78"/>
                <a:gd name="T16" fmla="*/ 76 w 97"/>
                <a:gd name="T17" fmla="*/ 41 h 78"/>
                <a:gd name="T18" fmla="*/ 78 w 97"/>
                <a:gd name="T19" fmla="*/ 39 h 78"/>
                <a:gd name="T20" fmla="*/ 83 w 97"/>
                <a:gd name="T21" fmla="*/ 36 h 78"/>
                <a:gd name="T22" fmla="*/ 95 w 97"/>
                <a:gd name="T23" fmla="*/ 35 h 78"/>
                <a:gd name="T24" fmla="*/ 97 w 97"/>
                <a:gd name="T25" fmla="*/ 32 h 78"/>
                <a:gd name="T26" fmla="*/ 94 w 97"/>
                <a:gd name="T27" fmla="*/ 27 h 78"/>
                <a:gd name="T28" fmla="*/ 93 w 97"/>
                <a:gd name="T29" fmla="*/ 19 h 78"/>
                <a:gd name="T30" fmla="*/ 91 w 97"/>
                <a:gd name="T31" fmla="*/ 11 h 78"/>
                <a:gd name="T32" fmla="*/ 89 w 97"/>
                <a:gd name="T33" fmla="*/ 9 h 78"/>
                <a:gd name="T34" fmla="*/ 80 w 97"/>
                <a:gd name="T35" fmla="*/ 6 h 78"/>
                <a:gd name="T36" fmla="*/ 66 w 97"/>
                <a:gd name="T37" fmla="*/ 5 h 78"/>
                <a:gd name="T38" fmla="*/ 59 w 97"/>
                <a:gd name="T39" fmla="*/ 2 h 78"/>
                <a:gd name="T40" fmla="*/ 50 w 97"/>
                <a:gd name="T41" fmla="*/ 18 h 78"/>
                <a:gd name="T42" fmla="*/ 38 w 97"/>
                <a:gd name="T43" fmla="*/ 24 h 78"/>
                <a:gd name="T44" fmla="*/ 32 w 97"/>
                <a:gd name="T45" fmla="*/ 31 h 78"/>
                <a:gd name="T46" fmla="*/ 27 w 97"/>
                <a:gd name="T47" fmla="*/ 38 h 78"/>
                <a:gd name="T48" fmla="*/ 27 w 97"/>
                <a:gd name="T49" fmla="*/ 51 h 78"/>
                <a:gd name="T50" fmla="*/ 18 w 97"/>
                <a:gd name="T51" fmla="*/ 64 h 78"/>
                <a:gd name="T52" fmla="*/ 6 w 97"/>
                <a:gd name="T53" fmla="*/ 72 h 78"/>
                <a:gd name="T54" fmla="*/ 0 w 97"/>
                <a:gd name="T55" fmla="*/ 75 h 78"/>
                <a:gd name="T56" fmla="*/ 30 w 97"/>
                <a:gd name="T57" fmla="*/ 75 h 78"/>
                <a:gd name="T58" fmla="*/ 36 w 97"/>
                <a:gd name="T5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7" h="78">
                  <a:moveTo>
                    <a:pt x="36" y="78"/>
                  </a:moveTo>
                  <a:cubicBezTo>
                    <a:pt x="36" y="72"/>
                    <a:pt x="36" y="67"/>
                    <a:pt x="36" y="67"/>
                  </a:cubicBezTo>
                  <a:cubicBezTo>
                    <a:pt x="36" y="66"/>
                    <a:pt x="47" y="59"/>
                    <a:pt x="49" y="58"/>
                  </a:cubicBezTo>
                  <a:cubicBezTo>
                    <a:pt x="50" y="57"/>
                    <a:pt x="54" y="59"/>
                    <a:pt x="54" y="57"/>
                  </a:cubicBezTo>
                  <a:cubicBezTo>
                    <a:pt x="54" y="55"/>
                    <a:pt x="58" y="56"/>
                    <a:pt x="61" y="55"/>
                  </a:cubicBezTo>
                  <a:cubicBezTo>
                    <a:pt x="63" y="55"/>
                    <a:pt x="65" y="53"/>
                    <a:pt x="65" y="50"/>
                  </a:cubicBezTo>
                  <a:cubicBezTo>
                    <a:pt x="65" y="48"/>
                    <a:pt x="69" y="49"/>
                    <a:pt x="71" y="48"/>
                  </a:cubicBezTo>
                  <a:cubicBezTo>
                    <a:pt x="73" y="48"/>
                    <a:pt x="73" y="46"/>
                    <a:pt x="75" y="46"/>
                  </a:cubicBezTo>
                  <a:cubicBezTo>
                    <a:pt x="76" y="46"/>
                    <a:pt x="76" y="44"/>
                    <a:pt x="76" y="41"/>
                  </a:cubicBezTo>
                  <a:cubicBezTo>
                    <a:pt x="76" y="38"/>
                    <a:pt x="76" y="39"/>
                    <a:pt x="78" y="39"/>
                  </a:cubicBezTo>
                  <a:cubicBezTo>
                    <a:pt x="81" y="39"/>
                    <a:pt x="83" y="38"/>
                    <a:pt x="83" y="36"/>
                  </a:cubicBezTo>
                  <a:cubicBezTo>
                    <a:pt x="83" y="34"/>
                    <a:pt x="93" y="35"/>
                    <a:pt x="95" y="35"/>
                  </a:cubicBezTo>
                  <a:cubicBezTo>
                    <a:pt x="97" y="35"/>
                    <a:pt x="97" y="34"/>
                    <a:pt x="97" y="32"/>
                  </a:cubicBezTo>
                  <a:cubicBezTo>
                    <a:pt x="97" y="31"/>
                    <a:pt x="95" y="27"/>
                    <a:pt x="94" y="27"/>
                  </a:cubicBezTo>
                  <a:cubicBezTo>
                    <a:pt x="92" y="27"/>
                    <a:pt x="93" y="23"/>
                    <a:pt x="93" y="19"/>
                  </a:cubicBezTo>
                  <a:cubicBezTo>
                    <a:pt x="93" y="16"/>
                    <a:pt x="93" y="13"/>
                    <a:pt x="91" y="11"/>
                  </a:cubicBezTo>
                  <a:cubicBezTo>
                    <a:pt x="90" y="11"/>
                    <a:pt x="90" y="10"/>
                    <a:pt x="89" y="9"/>
                  </a:cubicBezTo>
                  <a:cubicBezTo>
                    <a:pt x="87" y="9"/>
                    <a:pt x="83" y="6"/>
                    <a:pt x="80" y="6"/>
                  </a:cubicBezTo>
                  <a:cubicBezTo>
                    <a:pt x="76" y="6"/>
                    <a:pt x="69" y="8"/>
                    <a:pt x="66" y="5"/>
                  </a:cubicBezTo>
                  <a:cubicBezTo>
                    <a:pt x="63" y="2"/>
                    <a:pt x="61" y="0"/>
                    <a:pt x="59" y="2"/>
                  </a:cubicBezTo>
                  <a:cubicBezTo>
                    <a:pt x="57" y="3"/>
                    <a:pt x="53" y="14"/>
                    <a:pt x="50" y="18"/>
                  </a:cubicBezTo>
                  <a:cubicBezTo>
                    <a:pt x="48" y="21"/>
                    <a:pt x="41" y="24"/>
                    <a:pt x="38" y="24"/>
                  </a:cubicBezTo>
                  <a:cubicBezTo>
                    <a:pt x="35" y="24"/>
                    <a:pt x="34" y="29"/>
                    <a:pt x="32" y="31"/>
                  </a:cubicBezTo>
                  <a:cubicBezTo>
                    <a:pt x="29" y="33"/>
                    <a:pt x="30" y="36"/>
                    <a:pt x="27" y="38"/>
                  </a:cubicBezTo>
                  <a:cubicBezTo>
                    <a:pt x="24" y="41"/>
                    <a:pt x="26" y="48"/>
                    <a:pt x="27" y="51"/>
                  </a:cubicBezTo>
                  <a:cubicBezTo>
                    <a:pt x="29" y="53"/>
                    <a:pt x="22" y="61"/>
                    <a:pt x="18" y="64"/>
                  </a:cubicBezTo>
                  <a:cubicBezTo>
                    <a:pt x="14" y="66"/>
                    <a:pt x="12" y="71"/>
                    <a:pt x="6" y="72"/>
                  </a:cubicBezTo>
                  <a:cubicBezTo>
                    <a:pt x="4" y="72"/>
                    <a:pt x="2" y="73"/>
                    <a:pt x="0" y="75"/>
                  </a:cubicBezTo>
                  <a:cubicBezTo>
                    <a:pt x="10" y="75"/>
                    <a:pt x="25" y="75"/>
                    <a:pt x="30" y="75"/>
                  </a:cubicBezTo>
                  <a:cubicBezTo>
                    <a:pt x="36" y="75"/>
                    <a:pt x="35" y="76"/>
                    <a:pt x="36" y="78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F819D612-0CBC-FCD5-CB0C-8000C8160E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8913" y="3381115"/>
              <a:ext cx="105721" cy="196575"/>
            </a:xfrm>
            <a:custGeom>
              <a:avLst/>
              <a:gdLst>
                <a:gd name="T0" fmla="*/ 10 w 35"/>
                <a:gd name="T1" fmla="*/ 16 h 65"/>
                <a:gd name="T2" fmla="*/ 7 w 35"/>
                <a:gd name="T3" fmla="*/ 25 h 65"/>
                <a:gd name="T4" fmla="*/ 2 w 35"/>
                <a:gd name="T5" fmla="*/ 30 h 65"/>
                <a:gd name="T6" fmla="*/ 5 w 35"/>
                <a:gd name="T7" fmla="*/ 39 h 65"/>
                <a:gd name="T8" fmla="*/ 9 w 35"/>
                <a:gd name="T9" fmla="*/ 44 h 65"/>
                <a:gd name="T10" fmla="*/ 15 w 35"/>
                <a:gd name="T11" fmla="*/ 49 h 65"/>
                <a:gd name="T12" fmla="*/ 19 w 35"/>
                <a:gd name="T13" fmla="*/ 63 h 65"/>
                <a:gd name="T14" fmla="*/ 19 w 35"/>
                <a:gd name="T15" fmla="*/ 65 h 65"/>
                <a:gd name="T16" fmla="*/ 23 w 35"/>
                <a:gd name="T17" fmla="*/ 62 h 65"/>
                <a:gd name="T18" fmla="*/ 24 w 35"/>
                <a:gd name="T19" fmla="*/ 56 h 65"/>
                <a:gd name="T20" fmla="*/ 25 w 35"/>
                <a:gd name="T21" fmla="*/ 52 h 65"/>
                <a:gd name="T22" fmla="*/ 31 w 35"/>
                <a:gd name="T23" fmla="*/ 46 h 65"/>
                <a:gd name="T24" fmla="*/ 34 w 35"/>
                <a:gd name="T25" fmla="*/ 44 h 65"/>
                <a:gd name="T26" fmla="*/ 35 w 35"/>
                <a:gd name="T27" fmla="*/ 39 h 65"/>
                <a:gd name="T28" fmla="*/ 32 w 35"/>
                <a:gd name="T29" fmla="*/ 36 h 65"/>
                <a:gd name="T30" fmla="*/ 28 w 35"/>
                <a:gd name="T31" fmla="*/ 33 h 65"/>
                <a:gd name="T32" fmla="*/ 22 w 35"/>
                <a:gd name="T33" fmla="*/ 31 h 65"/>
                <a:gd name="T34" fmla="*/ 28 w 35"/>
                <a:gd name="T35" fmla="*/ 25 h 65"/>
                <a:gd name="T36" fmla="*/ 29 w 35"/>
                <a:gd name="T37" fmla="*/ 14 h 65"/>
                <a:gd name="T38" fmla="*/ 30 w 35"/>
                <a:gd name="T39" fmla="*/ 7 h 65"/>
                <a:gd name="T40" fmla="*/ 29 w 35"/>
                <a:gd name="T41" fmla="*/ 4 h 65"/>
                <a:gd name="T42" fmla="*/ 25 w 35"/>
                <a:gd name="T43" fmla="*/ 3 h 65"/>
                <a:gd name="T44" fmla="*/ 14 w 35"/>
                <a:gd name="T45" fmla="*/ 2 h 65"/>
                <a:gd name="T46" fmla="*/ 10 w 35"/>
                <a:gd name="T47" fmla="*/ 4 h 65"/>
                <a:gd name="T48" fmla="*/ 10 w 35"/>
                <a:gd name="T49" fmla="*/ 16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" h="65">
                  <a:moveTo>
                    <a:pt x="10" y="16"/>
                  </a:moveTo>
                  <a:cubicBezTo>
                    <a:pt x="12" y="19"/>
                    <a:pt x="9" y="24"/>
                    <a:pt x="7" y="25"/>
                  </a:cubicBezTo>
                  <a:cubicBezTo>
                    <a:pt x="5" y="26"/>
                    <a:pt x="4" y="30"/>
                    <a:pt x="2" y="30"/>
                  </a:cubicBezTo>
                  <a:cubicBezTo>
                    <a:pt x="0" y="30"/>
                    <a:pt x="2" y="37"/>
                    <a:pt x="5" y="39"/>
                  </a:cubicBezTo>
                  <a:cubicBezTo>
                    <a:pt x="9" y="40"/>
                    <a:pt x="9" y="42"/>
                    <a:pt x="9" y="44"/>
                  </a:cubicBezTo>
                  <a:cubicBezTo>
                    <a:pt x="9" y="45"/>
                    <a:pt x="13" y="47"/>
                    <a:pt x="15" y="49"/>
                  </a:cubicBezTo>
                  <a:cubicBezTo>
                    <a:pt x="16" y="50"/>
                    <a:pt x="19" y="59"/>
                    <a:pt x="19" y="63"/>
                  </a:cubicBezTo>
                  <a:cubicBezTo>
                    <a:pt x="19" y="64"/>
                    <a:pt x="19" y="64"/>
                    <a:pt x="19" y="65"/>
                  </a:cubicBezTo>
                  <a:cubicBezTo>
                    <a:pt x="21" y="64"/>
                    <a:pt x="22" y="63"/>
                    <a:pt x="23" y="62"/>
                  </a:cubicBezTo>
                  <a:cubicBezTo>
                    <a:pt x="24" y="60"/>
                    <a:pt x="25" y="56"/>
                    <a:pt x="24" y="56"/>
                  </a:cubicBezTo>
                  <a:cubicBezTo>
                    <a:pt x="24" y="55"/>
                    <a:pt x="24" y="53"/>
                    <a:pt x="25" y="52"/>
                  </a:cubicBezTo>
                  <a:cubicBezTo>
                    <a:pt x="26" y="51"/>
                    <a:pt x="30" y="47"/>
                    <a:pt x="31" y="46"/>
                  </a:cubicBezTo>
                  <a:cubicBezTo>
                    <a:pt x="32" y="46"/>
                    <a:pt x="35" y="46"/>
                    <a:pt x="34" y="44"/>
                  </a:cubicBezTo>
                  <a:cubicBezTo>
                    <a:pt x="34" y="43"/>
                    <a:pt x="35" y="41"/>
                    <a:pt x="35" y="39"/>
                  </a:cubicBezTo>
                  <a:cubicBezTo>
                    <a:pt x="33" y="38"/>
                    <a:pt x="32" y="37"/>
                    <a:pt x="32" y="36"/>
                  </a:cubicBezTo>
                  <a:cubicBezTo>
                    <a:pt x="32" y="35"/>
                    <a:pt x="29" y="32"/>
                    <a:pt x="28" y="33"/>
                  </a:cubicBezTo>
                  <a:cubicBezTo>
                    <a:pt x="27" y="35"/>
                    <a:pt x="23" y="34"/>
                    <a:pt x="22" y="31"/>
                  </a:cubicBezTo>
                  <a:cubicBezTo>
                    <a:pt x="21" y="28"/>
                    <a:pt x="25" y="28"/>
                    <a:pt x="28" y="25"/>
                  </a:cubicBezTo>
                  <a:cubicBezTo>
                    <a:pt x="32" y="22"/>
                    <a:pt x="32" y="17"/>
                    <a:pt x="29" y="14"/>
                  </a:cubicBezTo>
                  <a:cubicBezTo>
                    <a:pt x="25" y="11"/>
                    <a:pt x="27" y="10"/>
                    <a:pt x="30" y="7"/>
                  </a:cubicBezTo>
                  <a:cubicBezTo>
                    <a:pt x="32" y="5"/>
                    <a:pt x="30" y="3"/>
                    <a:pt x="29" y="4"/>
                  </a:cubicBezTo>
                  <a:cubicBezTo>
                    <a:pt x="28" y="5"/>
                    <a:pt x="25" y="6"/>
                    <a:pt x="25" y="3"/>
                  </a:cubicBezTo>
                  <a:cubicBezTo>
                    <a:pt x="25" y="0"/>
                    <a:pt x="17" y="0"/>
                    <a:pt x="14" y="2"/>
                  </a:cubicBezTo>
                  <a:cubicBezTo>
                    <a:pt x="13" y="3"/>
                    <a:pt x="11" y="4"/>
                    <a:pt x="10" y="4"/>
                  </a:cubicBezTo>
                  <a:cubicBezTo>
                    <a:pt x="9" y="8"/>
                    <a:pt x="8" y="14"/>
                    <a:pt x="10" y="16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D360F578-E788-EEDA-2621-67B0F69DF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7417" y="3387722"/>
              <a:ext cx="507130" cy="487307"/>
            </a:xfrm>
            <a:custGeom>
              <a:avLst/>
              <a:gdLst>
                <a:gd name="T0" fmla="*/ 57 w 167"/>
                <a:gd name="T1" fmla="*/ 30 h 161"/>
                <a:gd name="T2" fmla="*/ 58 w 167"/>
                <a:gd name="T3" fmla="*/ 38 h 161"/>
                <a:gd name="T4" fmla="*/ 61 w 167"/>
                <a:gd name="T5" fmla="*/ 43 h 161"/>
                <a:gd name="T6" fmla="*/ 59 w 167"/>
                <a:gd name="T7" fmla="*/ 46 h 161"/>
                <a:gd name="T8" fmla="*/ 47 w 167"/>
                <a:gd name="T9" fmla="*/ 47 h 161"/>
                <a:gd name="T10" fmla="*/ 42 w 167"/>
                <a:gd name="T11" fmla="*/ 50 h 161"/>
                <a:gd name="T12" fmla="*/ 40 w 167"/>
                <a:gd name="T13" fmla="*/ 52 h 161"/>
                <a:gd name="T14" fmla="*/ 39 w 167"/>
                <a:gd name="T15" fmla="*/ 57 h 161"/>
                <a:gd name="T16" fmla="*/ 35 w 167"/>
                <a:gd name="T17" fmla="*/ 59 h 161"/>
                <a:gd name="T18" fmla="*/ 29 w 167"/>
                <a:gd name="T19" fmla="*/ 61 h 161"/>
                <a:gd name="T20" fmla="*/ 25 w 167"/>
                <a:gd name="T21" fmla="*/ 66 h 161"/>
                <a:gd name="T22" fmla="*/ 18 w 167"/>
                <a:gd name="T23" fmla="*/ 68 h 161"/>
                <a:gd name="T24" fmla="*/ 13 w 167"/>
                <a:gd name="T25" fmla="*/ 69 h 161"/>
                <a:gd name="T26" fmla="*/ 0 w 167"/>
                <a:gd name="T27" fmla="*/ 78 h 161"/>
                <a:gd name="T28" fmla="*/ 0 w 167"/>
                <a:gd name="T29" fmla="*/ 89 h 161"/>
                <a:gd name="T30" fmla="*/ 1 w 167"/>
                <a:gd name="T31" fmla="*/ 90 h 161"/>
                <a:gd name="T32" fmla="*/ 79 w 167"/>
                <a:gd name="T33" fmla="*/ 142 h 161"/>
                <a:gd name="T34" fmla="*/ 85 w 167"/>
                <a:gd name="T35" fmla="*/ 149 h 161"/>
                <a:gd name="T36" fmla="*/ 94 w 167"/>
                <a:gd name="T37" fmla="*/ 152 h 161"/>
                <a:gd name="T38" fmla="*/ 98 w 167"/>
                <a:gd name="T39" fmla="*/ 161 h 161"/>
                <a:gd name="T40" fmla="*/ 105 w 167"/>
                <a:gd name="T41" fmla="*/ 159 h 161"/>
                <a:gd name="T42" fmla="*/ 118 w 167"/>
                <a:gd name="T43" fmla="*/ 155 h 161"/>
                <a:gd name="T44" fmla="*/ 133 w 167"/>
                <a:gd name="T45" fmla="*/ 143 h 161"/>
                <a:gd name="T46" fmla="*/ 167 w 167"/>
                <a:gd name="T47" fmla="*/ 122 h 161"/>
                <a:gd name="T48" fmla="*/ 167 w 167"/>
                <a:gd name="T49" fmla="*/ 122 h 161"/>
                <a:gd name="T50" fmla="*/ 163 w 167"/>
                <a:gd name="T51" fmla="*/ 115 h 161"/>
                <a:gd name="T52" fmla="*/ 157 w 167"/>
                <a:gd name="T53" fmla="*/ 113 h 161"/>
                <a:gd name="T54" fmla="*/ 152 w 167"/>
                <a:gd name="T55" fmla="*/ 110 h 161"/>
                <a:gd name="T56" fmla="*/ 151 w 167"/>
                <a:gd name="T57" fmla="*/ 104 h 161"/>
                <a:gd name="T58" fmla="*/ 147 w 167"/>
                <a:gd name="T59" fmla="*/ 99 h 161"/>
                <a:gd name="T60" fmla="*/ 151 w 167"/>
                <a:gd name="T61" fmla="*/ 95 h 161"/>
                <a:gd name="T62" fmla="*/ 149 w 167"/>
                <a:gd name="T63" fmla="*/ 91 h 161"/>
                <a:gd name="T64" fmla="*/ 149 w 167"/>
                <a:gd name="T65" fmla="*/ 86 h 161"/>
                <a:gd name="T66" fmla="*/ 150 w 167"/>
                <a:gd name="T67" fmla="*/ 80 h 161"/>
                <a:gd name="T68" fmla="*/ 150 w 167"/>
                <a:gd name="T69" fmla="*/ 72 h 161"/>
                <a:gd name="T70" fmla="*/ 147 w 167"/>
                <a:gd name="T71" fmla="*/ 65 h 161"/>
                <a:gd name="T72" fmla="*/ 148 w 167"/>
                <a:gd name="T73" fmla="*/ 63 h 161"/>
                <a:gd name="T74" fmla="*/ 148 w 167"/>
                <a:gd name="T75" fmla="*/ 61 h 161"/>
                <a:gd name="T76" fmla="*/ 144 w 167"/>
                <a:gd name="T77" fmla="*/ 47 h 161"/>
                <a:gd name="T78" fmla="*/ 138 w 167"/>
                <a:gd name="T79" fmla="*/ 42 h 161"/>
                <a:gd name="T80" fmla="*/ 134 w 167"/>
                <a:gd name="T81" fmla="*/ 37 h 161"/>
                <a:gd name="T82" fmla="*/ 131 w 167"/>
                <a:gd name="T83" fmla="*/ 28 h 161"/>
                <a:gd name="T84" fmla="*/ 136 w 167"/>
                <a:gd name="T85" fmla="*/ 23 h 161"/>
                <a:gd name="T86" fmla="*/ 139 w 167"/>
                <a:gd name="T87" fmla="*/ 14 h 161"/>
                <a:gd name="T88" fmla="*/ 139 w 167"/>
                <a:gd name="T89" fmla="*/ 2 h 161"/>
                <a:gd name="T90" fmla="*/ 131 w 167"/>
                <a:gd name="T91" fmla="*/ 0 h 161"/>
                <a:gd name="T92" fmla="*/ 123 w 167"/>
                <a:gd name="T93" fmla="*/ 1 h 161"/>
                <a:gd name="T94" fmla="*/ 112 w 167"/>
                <a:gd name="T95" fmla="*/ 3 h 161"/>
                <a:gd name="T96" fmla="*/ 82 w 167"/>
                <a:gd name="T97" fmla="*/ 5 h 161"/>
                <a:gd name="T98" fmla="*/ 69 w 167"/>
                <a:gd name="T99" fmla="*/ 12 h 161"/>
                <a:gd name="T100" fmla="*/ 56 w 167"/>
                <a:gd name="T101" fmla="*/ 18 h 161"/>
                <a:gd name="T102" fmla="*/ 53 w 167"/>
                <a:gd name="T103" fmla="*/ 20 h 161"/>
                <a:gd name="T104" fmla="*/ 55 w 167"/>
                <a:gd name="T105" fmla="*/ 22 h 161"/>
                <a:gd name="T106" fmla="*/ 57 w 167"/>
                <a:gd name="T107" fmla="*/ 3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67" h="161">
                  <a:moveTo>
                    <a:pt x="57" y="30"/>
                  </a:moveTo>
                  <a:cubicBezTo>
                    <a:pt x="57" y="34"/>
                    <a:pt x="56" y="38"/>
                    <a:pt x="58" y="38"/>
                  </a:cubicBezTo>
                  <a:cubicBezTo>
                    <a:pt x="59" y="38"/>
                    <a:pt x="61" y="42"/>
                    <a:pt x="61" y="43"/>
                  </a:cubicBezTo>
                  <a:cubicBezTo>
                    <a:pt x="61" y="45"/>
                    <a:pt x="61" y="46"/>
                    <a:pt x="59" y="46"/>
                  </a:cubicBezTo>
                  <a:cubicBezTo>
                    <a:pt x="57" y="46"/>
                    <a:pt x="47" y="45"/>
                    <a:pt x="47" y="47"/>
                  </a:cubicBezTo>
                  <a:cubicBezTo>
                    <a:pt x="47" y="49"/>
                    <a:pt x="45" y="50"/>
                    <a:pt x="42" y="50"/>
                  </a:cubicBezTo>
                  <a:cubicBezTo>
                    <a:pt x="40" y="50"/>
                    <a:pt x="40" y="49"/>
                    <a:pt x="40" y="52"/>
                  </a:cubicBezTo>
                  <a:cubicBezTo>
                    <a:pt x="40" y="55"/>
                    <a:pt x="40" y="57"/>
                    <a:pt x="39" y="57"/>
                  </a:cubicBezTo>
                  <a:cubicBezTo>
                    <a:pt x="37" y="57"/>
                    <a:pt x="37" y="59"/>
                    <a:pt x="35" y="59"/>
                  </a:cubicBezTo>
                  <a:cubicBezTo>
                    <a:pt x="33" y="60"/>
                    <a:pt x="29" y="59"/>
                    <a:pt x="29" y="61"/>
                  </a:cubicBezTo>
                  <a:cubicBezTo>
                    <a:pt x="29" y="64"/>
                    <a:pt x="27" y="66"/>
                    <a:pt x="25" y="66"/>
                  </a:cubicBezTo>
                  <a:cubicBezTo>
                    <a:pt x="22" y="67"/>
                    <a:pt x="18" y="66"/>
                    <a:pt x="18" y="68"/>
                  </a:cubicBezTo>
                  <a:cubicBezTo>
                    <a:pt x="18" y="70"/>
                    <a:pt x="14" y="68"/>
                    <a:pt x="13" y="69"/>
                  </a:cubicBezTo>
                  <a:cubicBezTo>
                    <a:pt x="11" y="70"/>
                    <a:pt x="0" y="77"/>
                    <a:pt x="0" y="78"/>
                  </a:cubicBezTo>
                  <a:cubicBezTo>
                    <a:pt x="0" y="78"/>
                    <a:pt x="0" y="83"/>
                    <a:pt x="0" y="89"/>
                  </a:cubicBezTo>
                  <a:cubicBezTo>
                    <a:pt x="0" y="89"/>
                    <a:pt x="1" y="90"/>
                    <a:pt x="1" y="90"/>
                  </a:cubicBezTo>
                  <a:cubicBezTo>
                    <a:pt x="5" y="92"/>
                    <a:pt x="77" y="140"/>
                    <a:pt x="79" y="142"/>
                  </a:cubicBezTo>
                  <a:cubicBezTo>
                    <a:pt x="82" y="144"/>
                    <a:pt x="85" y="149"/>
                    <a:pt x="85" y="149"/>
                  </a:cubicBezTo>
                  <a:cubicBezTo>
                    <a:pt x="85" y="149"/>
                    <a:pt x="90" y="150"/>
                    <a:pt x="94" y="152"/>
                  </a:cubicBezTo>
                  <a:cubicBezTo>
                    <a:pt x="98" y="155"/>
                    <a:pt x="98" y="161"/>
                    <a:pt x="98" y="161"/>
                  </a:cubicBezTo>
                  <a:cubicBezTo>
                    <a:pt x="98" y="161"/>
                    <a:pt x="103" y="160"/>
                    <a:pt x="105" y="159"/>
                  </a:cubicBezTo>
                  <a:cubicBezTo>
                    <a:pt x="108" y="158"/>
                    <a:pt x="118" y="155"/>
                    <a:pt x="118" y="155"/>
                  </a:cubicBezTo>
                  <a:cubicBezTo>
                    <a:pt x="133" y="143"/>
                    <a:pt x="133" y="143"/>
                    <a:pt x="133" y="143"/>
                  </a:cubicBezTo>
                  <a:cubicBezTo>
                    <a:pt x="167" y="122"/>
                    <a:pt x="167" y="122"/>
                    <a:pt x="167" y="122"/>
                  </a:cubicBezTo>
                  <a:cubicBezTo>
                    <a:pt x="167" y="122"/>
                    <a:pt x="167" y="122"/>
                    <a:pt x="167" y="122"/>
                  </a:cubicBezTo>
                  <a:cubicBezTo>
                    <a:pt x="166" y="118"/>
                    <a:pt x="165" y="115"/>
                    <a:pt x="163" y="115"/>
                  </a:cubicBezTo>
                  <a:cubicBezTo>
                    <a:pt x="161" y="115"/>
                    <a:pt x="160" y="113"/>
                    <a:pt x="157" y="113"/>
                  </a:cubicBezTo>
                  <a:cubicBezTo>
                    <a:pt x="155" y="113"/>
                    <a:pt x="152" y="112"/>
                    <a:pt x="152" y="110"/>
                  </a:cubicBezTo>
                  <a:cubicBezTo>
                    <a:pt x="151" y="108"/>
                    <a:pt x="152" y="106"/>
                    <a:pt x="151" y="104"/>
                  </a:cubicBezTo>
                  <a:cubicBezTo>
                    <a:pt x="149" y="101"/>
                    <a:pt x="147" y="100"/>
                    <a:pt x="147" y="99"/>
                  </a:cubicBezTo>
                  <a:cubicBezTo>
                    <a:pt x="147" y="97"/>
                    <a:pt x="150" y="95"/>
                    <a:pt x="151" y="95"/>
                  </a:cubicBezTo>
                  <a:cubicBezTo>
                    <a:pt x="151" y="94"/>
                    <a:pt x="149" y="92"/>
                    <a:pt x="149" y="91"/>
                  </a:cubicBezTo>
                  <a:cubicBezTo>
                    <a:pt x="149" y="90"/>
                    <a:pt x="148" y="87"/>
                    <a:pt x="149" y="86"/>
                  </a:cubicBezTo>
                  <a:cubicBezTo>
                    <a:pt x="151" y="84"/>
                    <a:pt x="151" y="83"/>
                    <a:pt x="150" y="80"/>
                  </a:cubicBezTo>
                  <a:cubicBezTo>
                    <a:pt x="149" y="78"/>
                    <a:pt x="152" y="75"/>
                    <a:pt x="150" y="72"/>
                  </a:cubicBezTo>
                  <a:cubicBezTo>
                    <a:pt x="149" y="69"/>
                    <a:pt x="146" y="66"/>
                    <a:pt x="147" y="65"/>
                  </a:cubicBezTo>
                  <a:cubicBezTo>
                    <a:pt x="147" y="64"/>
                    <a:pt x="147" y="64"/>
                    <a:pt x="148" y="63"/>
                  </a:cubicBezTo>
                  <a:cubicBezTo>
                    <a:pt x="148" y="62"/>
                    <a:pt x="148" y="62"/>
                    <a:pt x="148" y="61"/>
                  </a:cubicBezTo>
                  <a:cubicBezTo>
                    <a:pt x="148" y="57"/>
                    <a:pt x="145" y="48"/>
                    <a:pt x="144" y="47"/>
                  </a:cubicBezTo>
                  <a:cubicBezTo>
                    <a:pt x="142" y="45"/>
                    <a:pt x="138" y="43"/>
                    <a:pt x="138" y="42"/>
                  </a:cubicBezTo>
                  <a:cubicBezTo>
                    <a:pt x="138" y="40"/>
                    <a:pt x="138" y="38"/>
                    <a:pt x="134" y="37"/>
                  </a:cubicBezTo>
                  <a:cubicBezTo>
                    <a:pt x="131" y="35"/>
                    <a:pt x="129" y="28"/>
                    <a:pt x="131" y="28"/>
                  </a:cubicBezTo>
                  <a:cubicBezTo>
                    <a:pt x="133" y="28"/>
                    <a:pt x="134" y="24"/>
                    <a:pt x="136" y="23"/>
                  </a:cubicBezTo>
                  <a:cubicBezTo>
                    <a:pt x="138" y="22"/>
                    <a:pt x="141" y="17"/>
                    <a:pt x="139" y="14"/>
                  </a:cubicBezTo>
                  <a:cubicBezTo>
                    <a:pt x="137" y="12"/>
                    <a:pt x="138" y="6"/>
                    <a:pt x="139" y="2"/>
                  </a:cubicBezTo>
                  <a:cubicBezTo>
                    <a:pt x="136" y="2"/>
                    <a:pt x="132" y="0"/>
                    <a:pt x="131" y="0"/>
                  </a:cubicBezTo>
                  <a:cubicBezTo>
                    <a:pt x="130" y="0"/>
                    <a:pt x="126" y="1"/>
                    <a:pt x="123" y="1"/>
                  </a:cubicBezTo>
                  <a:cubicBezTo>
                    <a:pt x="120" y="1"/>
                    <a:pt x="114" y="5"/>
                    <a:pt x="112" y="3"/>
                  </a:cubicBezTo>
                  <a:cubicBezTo>
                    <a:pt x="110" y="1"/>
                    <a:pt x="88" y="5"/>
                    <a:pt x="82" y="5"/>
                  </a:cubicBezTo>
                  <a:cubicBezTo>
                    <a:pt x="75" y="5"/>
                    <a:pt x="73" y="12"/>
                    <a:pt x="69" y="12"/>
                  </a:cubicBezTo>
                  <a:cubicBezTo>
                    <a:pt x="65" y="12"/>
                    <a:pt x="60" y="15"/>
                    <a:pt x="56" y="18"/>
                  </a:cubicBezTo>
                  <a:cubicBezTo>
                    <a:pt x="56" y="19"/>
                    <a:pt x="55" y="20"/>
                    <a:pt x="53" y="20"/>
                  </a:cubicBezTo>
                  <a:cubicBezTo>
                    <a:pt x="54" y="21"/>
                    <a:pt x="54" y="22"/>
                    <a:pt x="55" y="22"/>
                  </a:cubicBezTo>
                  <a:cubicBezTo>
                    <a:pt x="57" y="24"/>
                    <a:pt x="57" y="27"/>
                    <a:pt x="57" y="30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7DCF2F37-C76F-72C9-155C-543F890E8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0122" y="3500050"/>
              <a:ext cx="373326" cy="356808"/>
            </a:xfrm>
            <a:custGeom>
              <a:avLst/>
              <a:gdLst>
                <a:gd name="T0" fmla="*/ 14 w 123"/>
                <a:gd name="T1" fmla="*/ 7 h 118"/>
                <a:gd name="T2" fmla="*/ 8 w 123"/>
                <a:gd name="T3" fmla="*/ 13 h 118"/>
                <a:gd name="T4" fmla="*/ 7 w 123"/>
                <a:gd name="T5" fmla="*/ 17 h 118"/>
                <a:gd name="T6" fmla="*/ 6 w 123"/>
                <a:gd name="T7" fmla="*/ 23 h 118"/>
                <a:gd name="T8" fmla="*/ 1 w 123"/>
                <a:gd name="T9" fmla="*/ 28 h 118"/>
                <a:gd name="T10" fmla="*/ 4 w 123"/>
                <a:gd name="T11" fmla="*/ 35 h 118"/>
                <a:gd name="T12" fmla="*/ 4 w 123"/>
                <a:gd name="T13" fmla="*/ 43 h 118"/>
                <a:gd name="T14" fmla="*/ 3 w 123"/>
                <a:gd name="T15" fmla="*/ 49 h 118"/>
                <a:gd name="T16" fmla="*/ 3 w 123"/>
                <a:gd name="T17" fmla="*/ 54 h 118"/>
                <a:gd name="T18" fmla="*/ 5 w 123"/>
                <a:gd name="T19" fmla="*/ 58 h 118"/>
                <a:gd name="T20" fmla="*/ 1 w 123"/>
                <a:gd name="T21" fmla="*/ 62 h 118"/>
                <a:gd name="T22" fmla="*/ 5 w 123"/>
                <a:gd name="T23" fmla="*/ 67 h 118"/>
                <a:gd name="T24" fmla="*/ 6 w 123"/>
                <a:gd name="T25" fmla="*/ 73 h 118"/>
                <a:gd name="T26" fmla="*/ 11 w 123"/>
                <a:gd name="T27" fmla="*/ 76 h 118"/>
                <a:gd name="T28" fmla="*/ 17 w 123"/>
                <a:gd name="T29" fmla="*/ 78 h 118"/>
                <a:gd name="T30" fmla="*/ 21 w 123"/>
                <a:gd name="T31" fmla="*/ 85 h 118"/>
                <a:gd name="T32" fmla="*/ 33 w 123"/>
                <a:gd name="T33" fmla="*/ 87 h 118"/>
                <a:gd name="T34" fmla="*/ 38 w 123"/>
                <a:gd name="T35" fmla="*/ 92 h 118"/>
                <a:gd name="T36" fmla="*/ 52 w 123"/>
                <a:gd name="T37" fmla="*/ 85 h 118"/>
                <a:gd name="T38" fmla="*/ 113 w 123"/>
                <a:gd name="T39" fmla="*/ 118 h 118"/>
                <a:gd name="T40" fmla="*/ 113 w 123"/>
                <a:gd name="T41" fmla="*/ 113 h 118"/>
                <a:gd name="T42" fmla="*/ 120 w 123"/>
                <a:gd name="T43" fmla="*/ 113 h 118"/>
                <a:gd name="T44" fmla="*/ 120 w 123"/>
                <a:gd name="T45" fmla="*/ 35 h 118"/>
                <a:gd name="T46" fmla="*/ 120 w 123"/>
                <a:gd name="T47" fmla="*/ 23 h 118"/>
                <a:gd name="T48" fmla="*/ 121 w 123"/>
                <a:gd name="T49" fmla="*/ 13 h 118"/>
                <a:gd name="T50" fmla="*/ 122 w 123"/>
                <a:gd name="T51" fmla="*/ 11 h 118"/>
                <a:gd name="T52" fmla="*/ 122 w 123"/>
                <a:gd name="T53" fmla="*/ 10 h 118"/>
                <a:gd name="T54" fmla="*/ 111 w 123"/>
                <a:gd name="T55" fmla="*/ 8 h 118"/>
                <a:gd name="T56" fmla="*/ 99 w 123"/>
                <a:gd name="T57" fmla="*/ 1 h 118"/>
                <a:gd name="T58" fmla="*/ 81 w 123"/>
                <a:gd name="T59" fmla="*/ 10 h 118"/>
                <a:gd name="T60" fmla="*/ 82 w 123"/>
                <a:gd name="T61" fmla="*/ 21 h 118"/>
                <a:gd name="T62" fmla="*/ 70 w 123"/>
                <a:gd name="T63" fmla="*/ 21 h 118"/>
                <a:gd name="T64" fmla="*/ 55 w 123"/>
                <a:gd name="T65" fmla="*/ 16 h 118"/>
                <a:gd name="T66" fmla="*/ 47 w 123"/>
                <a:gd name="T67" fmla="*/ 10 h 118"/>
                <a:gd name="T68" fmla="*/ 42 w 123"/>
                <a:gd name="T69" fmla="*/ 5 h 118"/>
                <a:gd name="T70" fmla="*/ 27 w 123"/>
                <a:gd name="T71" fmla="*/ 2 h 118"/>
                <a:gd name="T72" fmla="*/ 18 w 123"/>
                <a:gd name="T73" fmla="*/ 0 h 118"/>
                <a:gd name="T74" fmla="*/ 17 w 123"/>
                <a:gd name="T75" fmla="*/ 5 h 118"/>
                <a:gd name="T76" fmla="*/ 14 w 123"/>
                <a:gd name="T77" fmla="*/ 7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3" h="118">
                  <a:moveTo>
                    <a:pt x="14" y="7"/>
                  </a:moveTo>
                  <a:cubicBezTo>
                    <a:pt x="13" y="8"/>
                    <a:pt x="9" y="12"/>
                    <a:pt x="8" y="13"/>
                  </a:cubicBezTo>
                  <a:cubicBezTo>
                    <a:pt x="7" y="14"/>
                    <a:pt x="7" y="16"/>
                    <a:pt x="7" y="17"/>
                  </a:cubicBezTo>
                  <a:cubicBezTo>
                    <a:pt x="8" y="17"/>
                    <a:pt x="7" y="21"/>
                    <a:pt x="6" y="23"/>
                  </a:cubicBezTo>
                  <a:cubicBezTo>
                    <a:pt x="5" y="25"/>
                    <a:pt x="1" y="26"/>
                    <a:pt x="1" y="28"/>
                  </a:cubicBezTo>
                  <a:cubicBezTo>
                    <a:pt x="0" y="29"/>
                    <a:pt x="3" y="32"/>
                    <a:pt x="4" y="35"/>
                  </a:cubicBezTo>
                  <a:cubicBezTo>
                    <a:pt x="6" y="38"/>
                    <a:pt x="3" y="41"/>
                    <a:pt x="4" y="43"/>
                  </a:cubicBezTo>
                  <a:cubicBezTo>
                    <a:pt x="5" y="46"/>
                    <a:pt x="5" y="47"/>
                    <a:pt x="3" y="49"/>
                  </a:cubicBezTo>
                  <a:cubicBezTo>
                    <a:pt x="2" y="50"/>
                    <a:pt x="3" y="53"/>
                    <a:pt x="3" y="54"/>
                  </a:cubicBezTo>
                  <a:cubicBezTo>
                    <a:pt x="3" y="55"/>
                    <a:pt x="5" y="57"/>
                    <a:pt x="5" y="58"/>
                  </a:cubicBezTo>
                  <a:cubicBezTo>
                    <a:pt x="4" y="58"/>
                    <a:pt x="1" y="60"/>
                    <a:pt x="1" y="62"/>
                  </a:cubicBezTo>
                  <a:cubicBezTo>
                    <a:pt x="1" y="63"/>
                    <a:pt x="3" y="64"/>
                    <a:pt x="5" y="67"/>
                  </a:cubicBezTo>
                  <a:cubicBezTo>
                    <a:pt x="6" y="69"/>
                    <a:pt x="5" y="71"/>
                    <a:pt x="6" y="73"/>
                  </a:cubicBezTo>
                  <a:cubicBezTo>
                    <a:pt x="6" y="75"/>
                    <a:pt x="9" y="76"/>
                    <a:pt x="11" y="76"/>
                  </a:cubicBezTo>
                  <a:cubicBezTo>
                    <a:pt x="14" y="76"/>
                    <a:pt x="15" y="78"/>
                    <a:pt x="17" y="78"/>
                  </a:cubicBezTo>
                  <a:cubicBezTo>
                    <a:pt x="19" y="78"/>
                    <a:pt x="20" y="81"/>
                    <a:pt x="21" y="85"/>
                  </a:cubicBezTo>
                  <a:cubicBezTo>
                    <a:pt x="22" y="85"/>
                    <a:pt x="30" y="85"/>
                    <a:pt x="33" y="87"/>
                  </a:cubicBezTo>
                  <a:cubicBezTo>
                    <a:pt x="36" y="89"/>
                    <a:pt x="38" y="92"/>
                    <a:pt x="38" y="92"/>
                  </a:cubicBezTo>
                  <a:cubicBezTo>
                    <a:pt x="52" y="85"/>
                    <a:pt x="52" y="85"/>
                    <a:pt x="52" y="85"/>
                  </a:cubicBezTo>
                  <a:cubicBezTo>
                    <a:pt x="113" y="118"/>
                    <a:pt x="113" y="118"/>
                    <a:pt x="113" y="118"/>
                  </a:cubicBezTo>
                  <a:cubicBezTo>
                    <a:pt x="113" y="113"/>
                    <a:pt x="113" y="113"/>
                    <a:pt x="113" y="113"/>
                  </a:cubicBezTo>
                  <a:cubicBezTo>
                    <a:pt x="120" y="113"/>
                    <a:pt x="120" y="113"/>
                    <a:pt x="120" y="113"/>
                  </a:cubicBezTo>
                  <a:cubicBezTo>
                    <a:pt x="120" y="113"/>
                    <a:pt x="120" y="40"/>
                    <a:pt x="120" y="35"/>
                  </a:cubicBezTo>
                  <a:cubicBezTo>
                    <a:pt x="120" y="29"/>
                    <a:pt x="118" y="26"/>
                    <a:pt x="120" y="23"/>
                  </a:cubicBezTo>
                  <a:cubicBezTo>
                    <a:pt x="123" y="20"/>
                    <a:pt x="119" y="18"/>
                    <a:pt x="121" y="13"/>
                  </a:cubicBezTo>
                  <a:cubicBezTo>
                    <a:pt x="122" y="12"/>
                    <a:pt x="122" y="11"/>
                    <a:pt x="122" y="11"/>
                  </a:cubicBezTo>
                  <a:cubicBezTo>
                    <a:pt x="122" y="11"/>
                    <a:pt x="122" y="11"/>
                    <a:pt x="122" y="10"/>
                  </a:cubicBezTo>
                  <a:cubicBezTo>
                    <a:pt x="121" y="9"/>
                    <a:pt x="118" y="9"/>
                    <a:pt x="111" y="8"/>
                  </a:cubicBezTo>
                  <a:cubicBezTo>
                    <a:pt x="104" y="7"/>
                    <a:pt x="107" y="2"/>
                    <a:pt x="99" y="1"/>
                  </a:cubicBezTo>
                  <a:cubicBezTo>
                    <a:pt x="91" y="1"/>
                    <a:pt x="81" y="7"/>
                    <a:pt x="81" y="10"/>
                  </a:cubicBezTo>
                  <a:cubicBezTo>
                    <a:pt x="81" y="14"/>
                    <a:pt x="85" y="17"/>
                    <a:pt x="82" y="21"/>
                  </a:cubicBezTo>
                  <a:cubicBezTo>
                    <a:pt x="79" y="24"/>
                    <a:pt x="74" y="25"/>
                    <a:pt x="70" y="21"/>
                  </a:cubicBezTo>
                  <a:cubicBezTo>
                    <a:pt x="66" y="17"/>
                    <a:pt x="60" y="16"/>
                    <a:pt x="55" y="16"/>
                  </a:cubicBezTo>
                  <a:cubicBezTo>
                    <a:pt x="50" y="16"/>
                    <a:pt x="46" y="13"/>
                    <a:pt x="47" y="10"/>
                  </a:cubicBezTo>
                  <a:cubicBezTo>
                    <a:pt x="47" y="7"/>
                    <a:pt x="46" y="6"/>
                    <a:pt x="42" y="5"/>
                  </a:cubicBezTo>
                  <a:cubicBezTo>
                    <a:pt x="38" y="5"/>
                    <a:pt x="34" y="1"/>
                    <a:pt x="27" y="2"/>
                  </a:cubicBezTo>
                  <a:cubicBezTo>
                    <a:pt x="23" y="3"/>
                    <a:pt x="20" y="2"/>
                    <a:pt x="18" y="0"/>
                  </a:cubicBezTo>
                  <a:cubicBezTo>
                    <a:pt x="18" y="2"/>
                    <a:pt x="17" y="4"/>
                    <a:pt x="17" y="5"/>
                  </a:cubicBezTo>
                  <a:cubicBezTo>
                    <a:pt x="18" y="7"/>
                    <a:pt x="15" y="7"/>
                    <a:pt x="14" y="7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5AF41242-6F01-FEC6-C36A-45CD17FE8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0842" y="3997270"/>
              <a:ext cx="72683" cy="24778"/>
            </a:xfrm>
            <a:custGeom>
              <a:avLst/>
              <a:gdLst>
                <a:gd name="T0" fmla="*/ 12 w 24"/>
                <a:gd name="T1" fmla="*/ 5 h 8"/>
                <a:gd name="T2" fmla="*/ 19 w 24"/>
                <a:gd name="T3" fmla="*/ 7 h 8"/>
                <a:gd name="T4" fmla="*/ 24 w 24"/>
                <a:gd name="T5" fmla="*/ 6 h 8"/>
                <a:gd name="T6" fmla="*/ 19 w 24"/>
                <a:gd name="T7" fmla="*/ 5 h 8"/>
                <a:gd name="T8" fmla="*/ 12 w 24"/>
                <a:gd name="T9" fmla="*/ 2 h 8"/>
                <a:gd name="T10" fmla="*/ 1 w 24"/>
                <a:gd name="T11" fmla="*/ 4 h 8"/>
                <a:gd name="T12" fmla="*/ 0 w 24"/>
                <a:gd name="T13" fmla="*/ 8 h 8"/>
                <a:gd name="T14" fmla="*/ 3 w 24"/>
                <a:gd name="T15" fmla="*/ 8 h 8"/>
                <a:gd name="T16" fmla="*/ 12 w 24"/>
                <a:gd name="T1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8">
                  <a:moveTo>
                    <a:pt x="12" y="5"/>
                  </a:moveTo>
                  <a:cubicBezTo>
                    <a:pt x="14" y="4"/>
                    <a:pt x="16" y="7"/>
                    <a:pt x="19" y="7"/>
                  </a:cubicBezTo>
                  <a:cubicBezTo>
                    <a:pt x="21" y="7"/>
                    <a:pt x="24" y="6"/>
                    <a:pt x="24" y="6"/>
                  </a:cubicBezTo>
                  <a:cubicBezTo>
                    <a:pt x="24" y="6"/>
                    <a:pt x="23" y="5"/>
                    <a:pt x="19" y="5"/>
                  </a:cubicBezTo>
                  <a:cubicBezTo>
                    <a:pt x="15" y="5"/>
                    <a:pt x="15" y="0"/>
                    <a:pt x="12" y="2"/>
                  </a:cubicBezTo>
                  <a:cubicBezTo>
                    <a:pt x="8" y="4"/>
                    <a:pt x="6" y="4"/>
                    <a:pt x="1" y="4"/>
                  </a:cubicBezTo>
                  <a:cubicBezTo>
                    <a:pt x="1" y="5"/>
                    <a:pt x="1" y="7"/>
                    <a:pt x="0" y="8"/>
                  </a:cubicBezTo>
                  <a:cubicBezTo>
                    <a:pt x="2" y="8"/>
                    <a:pt x="2" y="8"/>
                    <a:pt x="3" y="8"/>
                  </a:cubicBezTo>
                  <a:cubicBezTo>
                    <a:pt x="5" y="8"/>
                    <a:pt x="10" y="7"/>
                    <a:pt x="12" y="5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09B411C4-EA59-519C-EB78-55991C6A3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4325" y="3929540"/>
              <a:ext cx="147019" cy="115632"/>
            </a:xfrm>
            <a:custGeom>
              <a:avLst/>
              <a:gdLst>
                <a:gd name="T0" fmla="*/ 11 w 48"/>
                <a:gd name="T1" fmla="*/ 36 h 38"/>
                <a:gd name="T2" fmla="*/ 16 w 48"/>
                <a:gd name="T3" fmla="*/ 34 h 38"/>
                <a:gd name="T4" fmla="*/ 27 w 48"/>
                <a:gd name="T5" fmla="*/ 33 h 38"/>
                <a:gd name="T6" fmla="*/ 30 w 48"/>
                <a:gd name="T7" fmla="*/ 34 h 38"/>
                <a:gd name="T8" fmla="*/ 30 w 48"/>
                <a:gd name="T9" fmla="*/ 33 h 38"/>
                <a:gd name="T10" fmla="*/ 35 w 48"/>
                <a:gd name="T11" fmla="*/ 36 h 38"/>
                <a:gd name="T12" fmla="*/ 47 w 48"/>
                <a:gd name="T13" fmla="*/ 36 h 38"/>
                <a:gd name="T14" fmla="*/ 48 w 48"/>
                <a:gd name="T15" fmla="*/ 36 h 38"/>
                <a:gd name="T16" fmla="*/ 48 w 48"/>
                <a:gd name="T17" fmla="*/ 31 h 38"/>
                <a:gd name="T18" fmla="*/ 44 w 48"/>
                <a:gd name="T19" fmla="*/ 26 h 38"/>
                <a:gd name="T20" fmla="*/ 42 w 48"/>
                <a:gd name="T21" fmla="*/ 21 h 38"/>
                <a:gd name="T22" fmla="*/ 41 w 48"/>
                <a:gd name="T23" fmla="*/ 18 h 38"/>
                <a:gd name="T24" fmla="*/ 36 w 48"/>
                <a:gd name="T25" fmla="*/ 13 h 38"/>
                <a:gd name="T26" fmla="*/ 31 w 48"/>
                <a:gd name="T27" fmla="*/ 5 h 38"/>
                <a:gd name="T28" fmla="*/ 28 w 48"/>
                <a:gd name="T29" fmla="*/ 5 h 38"/>
                <a:gd name="T30" fmla="*/ 23 w 48"/>
                <a:gd name="T31" fmla="*/ 2 h 38"/>
                <a:gd name="T32" fmla="*/ 17 w 48"/>
                <a:gd name="T33" fmla="*/ 2 h 38"/>
                <a:gd name="T34" fmla="*/ 10 w 48"/>
                <a:gd name="T35" fmla="*/ 2 h 38"/>
                <a:gd name="T36" fmla="*/ 5 w 48"/>
                <a:gd name="T37" fmla="*/ 6 h 38"/>
                <a:gd name="T38" fmla="*/ 5 w 48"/>
                <a:gd name="T39" fmla="*/ 6 h 38"/>
                <a:gd name="T40" fmla="*/ 3 w 48"/>
                <a:gd name="T41" fmla="*/ 13 h 38"/>
                <a:gd name="T42" fmla="*/ 6 w 48"/>
                <a:gd name="T43" fmla="*/ 24 h 38"/>
                <a:gd name="T44" fmla="*/ 6 w 48"/>
                <a:gd name="T45" fmla="*/ 26 h 38"/>
                <a:gd name="T46" fmla="*/ 17 w 48"/>
                <a:gd name="T47" fmla="*/ 24 h 38"/>
                <a:gd name="T48" fmla="*/ 24 w 48"/>
                <a:gd name="T49" fmla="*/ 27 h 38"/>
                <a:gd name="T50" fmla="*/ 29 w 48"/>
                <a:gd name="T51" fmla="*/ 28 h 38"/>
                <a:gd name="T52" fmla="*/ 24 w 48"/>
                <a:gd name="T53" fmla="*/ 29 h 38"/>
                <a:gd name="T54" fmla="*/ 17 w 48"/>
                <a:gd name="T55" fmla="*/ 27 h 38"/>
                <a:gd name="T56" fmla="*/ 8 w 48"/>
                <a:gd name="T57" fmla="*/ 30 h 38"/>
                <a:gd name="T58" fmla="*/ 5 w 48"/>
                <a:gd name="T59" fmla="*/ 30 h 38"/>
                <a:gd name="T60" fmla="*/ 6 w 48"/>
                <a:gd name="T61" fmla="*/ 34 h 38"/>
                <a:gd name="T62" fmla="*/ 7 w 48"/>
                <a:gd name="T63" fmla="*/ 35 h 38"/>
                <a:gd name="T64" fmla="*/ 11 w 48"/>
                <a:gd name="T65" fmla="*/ 3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8" h="38">
                  <a:moveTo>
                    <a:pt x="11" y="36"/>
                  </a:moveTo>
                  <a:cubicBezTo>
                    <a:pt x="13" y="36"/>
                    <a:pt x="16" y="34"/>
                    <a:pt x="16" y="34"/>
                  </a:cubicBezTo>
                  <a:cubicBezTo>
                    <a:pt x="16" y="34"/>
                    <a:pt x="26" y="34"/>
                    <a:pt x="27" y="33"/>
                  </a:cubicBezTo>
                  <a:cubicBezTo>
                    <a:pt x="28" y="33"/>
                    <a:pt x="29" y="34"/>
                    <a:pt x="30" y="34"/>
                  </a:cubicBezTo>
                  <a:cubicBezTo>
                    <a:pt x="30" y="34"/>
                    <a:pt x="30" y="33"/>
                    <a:pt x="30" y="33"/>
                  </a:cubicBezTo>
                  <a:cubicBezTo>
                    <a:pt x="30" y="33"/>
                    <a:pt x="35" y="34"/>
                    <a:pt x="35" y="36"/>
                  </a:cubicBezTo>
                  <a:cubicBezTo>
                    <a:pt x="36" y="37"/>
                    <a:pt x="43" y="38"/>
                    <a:pt x="47" y="36"/>
                  </a:cubicBezTo>
                  <a:cubicBezTo>
                    <a:pt x="47" y="36"/>
                    <a:pt x="48" y="36"/>
                    <a:pt x="48" y="36"/>
                  </a:cubicBezTo>
                  <a:cubicBezTo>
                    <a:pt x="48" y="34"/>
                    <a:pt x="48" y="32"/>
                    <a:pt x="48" y="31"/>
                  </a:cubicBezTo>
                  <a:cubicBezTo>
                    <a:pt x="48" y="30"/>
                    <a:pt x="45" y="27"/>
                    <a:pt x="44" y="26"/>
                  </a:cubicBezTo>
                  <a:cubicBezTo>
                    <a:pt x="42" y="24"/>
                    <a:pt x="42" y="21"/>
                    <a:pt x="42" y="21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1" y="18"/>
                    <a:pt x="40" y="14"/>
                    <a:pt x="36" y="13"/>
                  </a:cubicBezTo>
                  <a:cubicBezTo>
                    <a:pt x="33" y="12"/>
                    <a:pt x="31" y="5"/>
                    <a:pt x="31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5"/>
                    <a:pt x="26" y="3"/>
                    <a:pt x="23" y="2"/>
                  </a:cubicBezTo>
                  <a:cubicBezTo>
                    <a:pt x="21" y="0"/>
                    <a:pt x="17" y="2"/>
                    <a:pt x="17" y="2"/>
                  </a:cubicBezTo>
                  <a:cubicBezTo>
                    <a:pt x="17" y="2"/>
                    <a:pt x="13" y="3"/>
                    <a:pt x="10" y="2"/>
                  </a:cubicBezTo>
                  <a:cubicBezTo>
                    <a:pt x="7" y="2"/>
                    <a:pt x="8" y="5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8"/>
                    <a:pt x="4" y="11"/>
                    <a:pt x="3" y="13"/>
                  </a:cubicBezTo>
                  <a:cubicBezTo>
                    <a:pt x="0" y="17"/>
                    <a:pt x="4" y="22"/>
                    <a:pt x="6" y="24"/>
                  </a:cubicBezTo>
                  <a:cubicBezTo>
                    <a:pt x="6" y="24"/>
                    <a:pt x="7" y="25"/>
                    <a:pt x="6" y="26"/>
                  </a:cubicBezTo>
                  <a:cubicBezTo>
                    <a:pt x="11" y="26"/>
                    <a:pt x="13" y="26"/>
                    <a:pt x="17" y="24"/>
                  </a:cubicBezTo>
                  <a:cubicBezTo>
                    <a:pt x="20" y="22"/>
                    <a:pt x="20" y="27"/>
                    <a:pt x="24" y="27"/>
                  </a:cubicBezTo>
                  <a:cubicBezTo>
                    <a:pt x="28" y="27"/>
                    <a:pt x="29" y="28"/>
                    <a:pt x="29" y="28"/>
                  </a:cubicBezTo>
                  <a:cubicBezTo>
                    <a:pt x="29" y="28"/>
                    <a:pt x="26" y="29"/>
                    <a:pt x="24" y="29"/>
                  </a:cubicBezTo>
                  <a:cubicBezTo>
                    <a:pt x="21" y="29"/>
                    <a:pt x="19" y="26"/>
                    <a:pt x="17" y="27"/>
                  </a:cubicBezTo>
                  <a:cubicBezTo>
                    <a:pt x="15" y="29"/>
                    <a:pt x="10" y="30"/>
                    <a:pt x="8" y="30"/>
                  </a:cubicBezTo>
                  <a:cubicBezTo>
                    <a:pt x="7" y="30"/>
                    <a:pt x="7" y="30"/>
                    <a:pt x="5" y="30"/>
                  </a:cubicBezTo>
                  <a:cubicBezTo>
                    <a:pt x="5" y="32"/>
                    <a:pt x="5" y="33"/>
                    <a:pt x="6" y="34"/>
                  </a:cubicBezTo>
                  <a:cubicBezTo>
                    <a:pt x="7" y="34"/>
                    <a:pt x="7" y="35"/>
                    <a:pt x="7" y="35"/>
                  </a:cubicBezTo>
                  <a:cubicBezTo>
                    <a:pt x="11" y="34"/>
                    <a:pt x="10" y="36"/>
                    <a:pt x="11" y="36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A3EE07FA-8963-237F-6444-CF16BA146D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5799" y="4030308"/>
              <a:ext cx="69379" cy="42949"/>
            </a:xfrm>
            <a:custGeom>
              <a:avLst/>
              <a:gdLst>
                <a:gd name="T0" fmla="*/ 12 w 23"/>
                <a:gd name="T1" fmla="*/ 13 h 14"/>
                <a:gd name="T2" fmla="*/ 18 w 23"/>
                <a:gd name="T3" fmla="*/ 9 h 14"/>
                <a:gd name="T4" fmla="*/ 21 w 23"/>
                <a:gd name="T5" fmla="*/ 8 h 14"/>
                <a:gd name="T6" fmla="*/ 21 w 23"/>
                <a:gd name="T7" fmla="*/ 4 h 14"/>
                <a:gd name="T8" fmla="*/ 23 w 23"/>
                <a:gd name="T9" fmla="*/ 1 h 14"/>
                <a:gd name="T10" fmla="*/ 20 w 23"/>
                <a:gd name="T11" fmla="*/ 0 h 14"/>
                <a:gd name="T12" fmla="*/ 9 w 23"/>
                <a:gd name="T13" fmla="*/ 1 h 14"/>
                <a:gd name="T14" fmla="*/ 4 w 23"/>
                <a:gd name="T15" fmla="*/ 3 h 14"/>
                <a:gd name="T16" fmla="*/ 0 w 23"/>
                <a:gd name="T17" fmla="*/ 2 h 14"/>
                <a:gd name="T18" fmla="*/ 7 w 23"/>
                <a:gd name="T19" fmla="*/ 7 h 14"/>
                <a:gd name="T20" fmla="*/ 10 w 23"/>
                <a:gd name="T21" fmla="*/ 13 h 14"/>
                <a:gd name="T22" fmla="*/ 11 w 23"/>
                <a:gd name="T23" fmla="*/ 14 h 14"/>
                <a:gd name="T24" fmla="*/ 12 w 23"/>
                <a:gd name="T25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14">
                  <a:moveTo>
                    <a:pt x="12" y="13"/>
                  </a:moveTo>
                  <a:cubicBezTo>
                    <a:pt x="14" y="12"/>
                    <a:pt x="17" y="8"/>
                    <a:pt x="18" y="9"/>
                  </a:cubicBezTo>
                  <a:cubicBezTo>
                    <a:pt x="20" y="10"/>
                    <a:pt x="21" y="8"/>
                    <a:pt x="21" y="8"/>
                  </a:cubicBezTo>
                  <a:cubicBezTo>
                    <a:pt x="21" y="7"/>
                    <a:pt x="19" y="5"/>
                    <a:pt x="21" y="4"/>
                  </a:cubicBezTo>
                  <a:cubicBezTo>
                    <a:pt x="22" y="4"/>
                    <a:pt x="22" y="2"/>
                    <a:pt x="23" y="1"/>
                  </a:cubicBezTo>
                  <a:cubicBezTo>
                    <a:pt x="22" y="1"/>
                    <a:pt x="21" y="0"/>
                    <a:pt x="20" y="0"/>
                  </a:cubicBezTo>
                  <a:cubicBezTo>
                    <a:pt x="19" y="1"/>
                    <a:pt x="9" y="1"/>
                    <a:pt x="9" y="1"/>
                  </a:cubicBezTo>
                  <a:cubicBezTo>
                    <a:pt x="9" y="1"/>
                    <a:pt x="6" y="3"/>
                    <a:pt x="4" y="3"/>
                  </a:cubicBezTo>
                  <a:cubicBezTo>
                    <a:pt x="3" y="3"/>
                    <a:pt x="4" y="1"/>
                    <a:pt x="0" y="2"/>
                  </a:cubicBezTo>
                  <a:cubicBezTo>
                    <a:pt x="2" y="5"/>
                    <a:pt x="2" y="6"/>
                    <a:pt x="7" y="7"/>
                  </a:cubicBezTo>
                  <a:cubicBezTo>
                    <a:pt x="11" y="8"/>
                    <a:pt x="6" y="11"/>
                    <a:pt x="10" y="13"/>
                  </a:cubicBezTo>
                  <a:cubicBezTo>
                    <a:pt x="10" y="13"/>
                    <a:pt x="11" y="14"/>
                    <a:pt x="11" y="14"/>
                  </a:cubicBezTo>
                  <a:cubicBezTo>
                    <a:pt x="11" y="13"/>
                    <a:pt x="12" y="13"/>
                    <a:pt x="12" y="13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F0507E8B-E515-28A5-85AA-6CC7901422B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2362" y="4066647"/>
              <a:ext cx="300643" cy="213094"/>
            </a:xfrm>
            <a:custGeom>
              <a:avLst/>
              <a:gdLst>
                <a:gd name="T0" fmla="*/ 91 w 99"/>
                <a:gd name="T1" fmla="*/ 40 h 70"/>
                <a:gd name="T2" fmla="*/ 88 w 99"/>
                <a:gd name="T3" fmla="*/ 35 h 70"/>
                <a:gd name="T4" fmla="*/ 83 w 99"/>
                <a:gd name="T5" fmla="*/ 30 h 70"/>
                <a:gd name="T6" fmla="*/ 80 w 99"/>
                <a:gd name="T7" fmla="*/ 25 h 70"/>
                <a:gd name="T8" fmla="*/ 74 w 99"/>
                <a:gd name="T9" fmla="*/ 22 h 70"/>
                <a:gd name="T10" fmla="*/ 73 w 99"/>
                <a:gd name="T11" fmla="*/ 20 h 70"/>
                <a:gd name="T12" fmla="*/ 69 w 99"/>
                <a:gd name="T13" fmla="*/ 19 h 70"/>
                <a:gd name="T14" fmla="*/ 70 w 99"/>
                <a:gd name="T15" fmla="*/ 16 h 70"/>
                <a:gd name="T16" fmla="*/ 70 w 99"/>
                <a:gd name="T17" fmla="*/ 9 h 70"/>
                <a:gd name="T18" fmla="*/ 64 w 99"/>
                <a:gd name="T19" fmla="*/ 2 h 70"/>
                <a:gd name="T20" fmla="*/ 62 w 99"/>
                <a:gd name="T21" fmla="*/ 1 h 70"/>
                <a:gd name="T22" fmla="*/ 56 w 99"/>
                <a:gd name="T23" fmla="*/ 4 h 70"/>
                <a:gd name="T24" fmla="*/ 54 w 99"/>
                <a:gd name="T25" fmla="*/ 8 h 70"/>
                <a:gd name="T26" fmla="*/ 46 w 99"/>
                <a:gd name="T27" fmla="*/ 16 h 70"/>
                <a:gd name="T28" fmla="*/ 35 w 99"/>
                <a:gd name="T29" fmla="*/ 18 h 70"/>
                <a:gd name="T30" fmla="*/ 34 w 99"/>
                <a:gd name="T31" fmla="*/ 23 h 70"/>
                <a:gd name="T32" fmla="*/ 27 w 99"/>
                <a:gd name="T33" fmla="*/ 26 h 70"/>
                <a:gd name="T34" fmla="*/ 18 w 99"/>
                <a:gd name="T35" fmla="*/ 29 h 70"/>
                <a:gd name="T36" fmla="*/ 13 w 99"/>
                <a:gd name="T37" fmla="*/ 29 h 70"/>
                <a:gd name="T38" fmla="*/ 9 w 99"/>
                <a:gd name="T39" fmla="*/ 31 h 70"/>
                <a:gd name="T40" fmla="*/ 8 w 99"/>
                <a:gd name="T41" fmla="*/ 30 h 70"/>
                <a:gd name="T42" fmla="*/ 4 w 99"/>
                <a:gd name="T43" fmla="*/ 35 h 70"/>
                <a:gd name="T44" fmla="*/ 0 w 99"/>
                <a:gd name="T45" fmla="*/ 43 h 70"/>
                <a:gd name="T46" fmla="*/ 1 w 99"/>
                <a:gd name="T47" fmla="*/ 50 h 70"/>
                <a:gd name="T48" fmla="*/ 3 w 99"/>
                <a:gd name="T49" fmla="*/ 56 h 70"/>
                <a:gd name="T50" fmla="*/ 5 w 99"/>
                <a:gd name="T51" fmla="*/ 61 h 70"/>
                <a:gd name="T52" fmla="*/ 6 w 99"/>
                <a:gd name="T53" fmla="*/ 64 h 70"/>
                <a:gd name="T54" fmla="*/ 12 w 99"/>
                <a:gd name="T55" fmla="*/ 69 h 70"/>
                <a:gd name="T56" fmla="*/ 13 w 99"/>
                <a:gd name="T57" fmla="*/ 70 h 70"/>
                <a:gd name="T58" fmla="*/ 14 w 99"/>
                <a:gd name="T59" fmla="*/ 69 h 70"/>
                <a:gd name="T60" fmla="*/ 15 w 99"/>
                <a:gd name="T61" fmla="*/ 63 h 70"/>
                <a:gd name="T62" fmla="*/ 19 w 99"/>
                <a:gd name="T63" fmla="*/ 62 h 70"/>
                <a:gd name="T64" fmla="*/ 23 w 99"/>
                <a:gd name="T65" fmla="*/ 61 h 70"/>
                <a:gd name="T66" fmla="*/ 30 w 99"/>
                <a:gd name="T67" fmla="*/ 62 h 70"/>
                <a:gd name="T68" fmla="*/ 30 w 99"/>
                <a:gd name="T69" fmla="*/ 57 h 70"/>
                <a:gd name="T70" fmla="*/ 38 w 99"/>
                <a:gd name="T71" fmla="*/ 50 h 70"/>
                <a:gd name="T72" fmla="*/ 45 w 99"/>
                <a:gd name="T73" fmla="*/ 55 h 70"/>
                <a:gd name="T74" fmla="*/ 60 w 99"/>
                <a:gd name="T75" fmla="*/ 58 h 70"/>
                <a:gd name="T76" fmla="*/ 63 w 99"/>
                <a:gd name="T77" fmla="*/ 52 h 70"/>
                <a:gd name="T78" fmla="*/ 69 w 99"/>
                <a:gd name="T79" fmla="*/ 52 h 70"/>
                <a:gd name="T80" fmla="*/ 77 w 99"/>
                <a:gd name="T81" fmla="*/ 50 h 70"/>
                <a:gd name="T82" fmla="*/ 84 w 99"/>
                <a:gd name="T83" fmla="*/ 49 h 70"/>
                <a:gd name="T84" fmla="*/ 93 w 99"/>
                <a:gd name="T85" fmla="*/ 50 h 70"/>
                <a:gd name="T86" fmla="*/ 99 w 99"/>
                <a:gd name="T87" fmla="*/ 49 h 70"/>
                <a:gd name="T88" fmla="*/ 97 w 99"/>
                <a:gd name="T89" fmla="*/ 44 h 70"/>
                <a:gd name="T90" fmla="*/ 91 w 99"/>
                <a:gd name="T91" fmla="*/ 4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9" h="70">
                  <a:moveTo>
                    <a:pt x="91" y="40"/>
                  </a:moveTo>
                  <a:cubicBezTo>
                    <a:pt x="91" y="39"/>
                    <a:pt x="91" y="37"/>
                    <a:pt x="88" y="35"/>
                  </a:cubicBezTo>
                  <a:cubicBezTo>
                    <a:pt x="85" y="32"/>
                    <a:pt x="83" y="32"/>
                    <a:pt x="83" y="30"/>
                  </a:cubicBezTo>
                  <a:cubicBezTo>
                    <a:pt x="83" y="29"/>
                    <a:pt x="82" y="28"/>
                    <a:pt x="80" y="25"/>
                  </a:cubicBezTo>
                  <a:cubicBezTo>
                    <a:pt x="77" y="22"/>
                    <a:pt x="74" y="22"/>
                    <a:pt x="74" y="22"/>
                  </a:cubicBezTo>
                  <a:cubicBezTo>
                    <a:pt x="73" y="20"/>
                    <a:pt x="73" y="20"/>
                    <a:pt x="73" y="20"/>
                  </a:cubicBezTo>
                  <a:cubicBezTo>
                    <a:pt x="69" y="19"/>
                    <a:pt x="69" y="19"/>
                    <a:pt x="69" y="19"/>
                  </a:cubicBezTo>
                  <a:cubicBezTo>
                    <a:pt x="69" y="19"/>
                    <a:pt x="67" y="18"/>
                    <a:pt x="70" y="16"/>
                  </a:cubicBezTo>
                  <a:cubicBezTo>
                    <a:pt x="73" y="15"/>
                    <a:pt x="70" y="11"/>
                    <a:pt x="70" y="9"/>
                  </a:cubicBezTo>
                  <a:cubicBezTo>
                    <a:pt x="69" y="8"/>
                    <a:pt x="65" y="3"/>
                    <a:pt x="64" y="2"/>
                  </a:cubicBezTo>
                  <a:cubicBezTo>
                    <a:pt x="63" y="2"/>
                    <a:pt x="63" y="2"/>
                    <a:pt x="62" y="1"/>
                  </a:cubicBezTo>
                  <a:cubicBezTo>
                    <a:pt x="61" y="0"/>
                    <a:pt x="57" y="2"/>
                    <a:pt x="56" y="4"/>
                  </a:cubicBezTo>
                  <a:cubicBezTo>
                    <a:pt x="54" y="6"/>
                    <a:pt x="55" y="7"/>
                    <a:pt x="54" y="8"/>
                  </a:cubicBezTo>
                  <a:cubicBezTo>
                    <a:pt x="53" y="9"/>
                    <a:pt x="49" y="13"/>
                    <a:pt x="46" y="16"/>
                  </a:cubicBezTo>
                  <a:cubicBezTo>
                    <a:pt x="44" y="19"/>
                    <a:pt x="37" y="17"/>
                    <a:pt x="35" y="18"/>
                  </a:cubicBezTo>
                  <a:cubicBezTo>
                    <a:pt x="33" y="19"/>
                    <a:pt x="36" y="21"/>
                    <a:pt x="34" y="23"/>
                  </a:cubicBezTo>
                  <a:cubicBezTo>
                    <a:pt x="33" y="24"/>
                    <a:pt x="29" y="26"/>
                    <a:pt x="27" y="26"/>
                  </a:cubicBezTo>
                  <a:cubicBezTo>
                    <a:pt x="26" y="27"/>
                    <a:pt x="20" y="27"/>
                    <a:pt x="18" y="29"/>
                  </a:cubicBezTo>
                  <a:cubicBezTo>
                    <a:pt x="17" y="31"/>
                    <a:pt x="15" y="27"/>
                    <a:pt x="13" y="29"/>
                  </a:cubicBezTo>
                  <a:cubicBezTo>
                    <a:pt x="12" y="31"/>
                    <a:pt x="10" y="32"/>
                    <a:pt x="9" y="31"/>
                  </a:cubicBezTo>
                  <a:cubicBezTo>
                    <a:pt x="8" y="31"/>
                    <a:pt x="8" y="30"/>
                    <a:pt x="8" y="30"/>
                  </a:cubicBezTo>
                  <a:cubicBezTo>
                    <a:pt x="6" y="31"/>
                    <a:pt x="5" y="33"/>
                    <a:pt x="4" y="35"/>
                  </a:cubicBezTo>
                  <a:cubicBezTo>
                    <a:pt x="3" y="38"/>
                    <a:pt x="0" y="41"/>
                    <a:pt x="0" y="43"/>
                  </a:cubicBezTo>
                  <a:cubicBezTo>
                    <a:pt x="0" y="45"/>
                    <a:pt x="1" y="47"/>
                    <a:pt x="1" y="50"/>
                  </a:cubicBezTo>
                  <a:cubicBezTo>
                    <a:pt x="1" y="52"/>
                    <a:pt x="2" y="54"/>
                    <a:pt x="3" y="56"/>
                  </a:cubicBezTo>
                  <a:cubicBezTo>
                    <a:pt x="5" y="58"/>
                    <a:pt x="5" y="61"/>
                    <a:pt x="5" y="61"/>
                  </a:cubicBezTo>
                  <a:cubicBezTo>
                    <a:pt x="5" y="61"/>
                    <a:pt x="5" y="62"/>
                    <a:pt x="6" y="64"/>
                  </a:cubicBezTo>
                  <a:cubicBezTo>
                    <a:pt x="8" y="65"/>
                    <a:pt x="11" y="67"/>
                    <a:pt x="12" y="69"/>
                  </a:cubicBezTo>
                  <a:cubicBezTo>
                    <a:pt x="12" y="69"/>
                    <a:pt x="12" y="70"/>
                    <a:pt x="13" y="70"/>
                  </a:cubicBezTo>
                  <a:cubicBezTo>
                    <a:pt x="13" y="70"/>
                    <a:pt x="13" y="70"/>
                    <a:pt x="14" y="69"/>
                  </a:cubicBezTo>
                  <a:cubicBezTo>
                    <a:pt x="15" y="67"/>
                    <a:pt x="15" y="63"/>
                    <a:pt x="15" y="63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23" y="61"/>
                    <a:pt x="23" y="61"/>
                    <a:pt x="23" y="61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30" y="57"/>
                    <a:pt x="30" y="57"/>
                    <a:pt x="30" y="57"/>
                  </a:cubicBezTo>
                  <a:cubicBezTo>
                    <a:pt x="30" y="57"/>
                    <a:pt x="35" y="50"/>
                    <a:pt x="38" y="50"/>
                  </a:cubicBezTo>
                  <a:cubicBezTo>
                    <a:pt x="42" y="50"/>
                    <a:pt x="45" y="55"/>
                    <a:pt x="45" y="55"/>
                  </a:cubicBezTo>
                  <a:cubicBezTo>
                    <a:pt x="60" y="58"/>
                    <a:pt x="60" y="58"/>
                    <a:pt x="60" y="58"/>
                  </a:cubicBezTo>
                  <a:cubicBezTo>
                    <a:pt x="60" y="58"/>
                    <a:pt x="61" y="53"/>
                    <a:pt x="63" y="52"/>
                  </a:cubicBezTo>
                  <a:cubicBezTo>
                    <a:pt x="64" y="51"/>
                    <a:pt x="67" y="53"/>
                    <a:pt x="69" y="52"/>
                  </a:cubicBezTo>
                  <a:cubicBezTo>
                    <a:pt x="71" y="51"/>
                    <a:pt x="74" y="50"/>
                    <a:pt x="77" y="50"/>
                  </a:cubicBezTo>
                  <a:cubicBezTo>
                    <a:pt x="81" y="50"/>
                    <a:pt x="82" y="52"/>
                    <a:pt x="84" y="49"/>
                  </a:cubicBezTo>
                  <a:cubicBezTo>
                    <a:pt x="85" y="46"/>
                    <a:pt x="93" y="50"/>
                    <a:pt x="93" y="50"/>
                  </a:cubicBezTo>
                  <a:cubicBezTo>
                    <a:pt x="99" y="49"/>
                    <a:pt x="99" y="49"/>
                    <a:pt x="99" y="49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1" y="42"/>
                    <a:pt x="91" y="40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id="{0E5B2127-443C-4890-A7DB-26D87097CA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586" y="4000572"/>
              <a:ext cx="290733" cy="239525"/>
            </a:xfrm>
            <a:custGeom>
              <a:avLst/>
              <a:gdLst>
                <a:gd name="T0" fmla="*/ 59 w 96"/>
                <a:gd name="T1" fmla="*/ 58 h 79"/>
                <a:gd name="T2" fmla="*/ 64 w 96"/>
                <a:gd name="T3" fmla="*/ 57 h 79"/>
                <a:gd name="T4" fmla="*/ 69 w 96"/>
                <a:gd name="T5" fmla="*/ 61 h 79"/>
                <a:gd name="T6" fmla="*/ 73 w 96"/>
                <a:gd name="T7" fmla="*/ 57 h 79"/>
                <a:gd name="T8" fmla="*/ 79 w 96"/>
                <a:gd name="T9" fmla="*/ 45 h 79"/>
                <a:gd name="T10" fmla="*/ 83 w 96"/>
                <a:gd name="T11" fmla="*/ 40 h 79"/>
                <a:gd name="T12" fmla="*/ 83 w 96"/>
                <a:gd name="T13" fmla="*/ 36 h 79"/>
                <a:gd name="T14" fmla="*/ 85 w 96"/>
                <a:gd name="T15" fmla="*/ 31 h 79"/>
                <a:gd name="T16" fmla="*/ 90 w 96"/>
                <a:gd name="T17" fmla="*/ 22 h 79"/>
                <a:gd name="T18" fmla="*/ 95 w 96"/>
                <a:gd name="T19" fmla="*/ 19 h 79"/>
                <a:gd name="T20" fmla="*/ 94 w 96"/>
                <a:gd name="T21" fmla="*/ 14 h 79"/>
                <a:gd name="T22" fmla="*/ 91 w 96"/>
                <a:gd name="T23" fmla="*/ 11 h 79"/>
                <a:gd name="T24" fmla="*/ 92 w 96"/>
                <a:gd name="T25" fmla="*/ 7 h 79"/>
                <a:gd name="T26" fmla="*/ 88 w 96"/>
                <a:gd name="T27" fmla="*/ 3 h 79"/>
                <a:gd name="T28" fmla="*/ 86 w 96"/>
                <a:gd name="T29" fmla="*/ 2 h 79"/>
                <a:gd name="T30" fmla="*/ 80 w 96"/>
                <a:gd name="T31" fmla="*/ 7 h 79"/>
                <a:gd name="T32" fmla="*/ 73 w 96"/>
                <a:gd name="T33" fmla="*/ 5 h 79"/>
                <a:gd name="T34" fmla="*/ 63 w 96"/>
                <a:gd name="T35" fmla="*/ 5 h 79"/>
                <a:gd name="T36" fmla="*/ 57 w 96"/>
                <a:gd name="T37" fmla="*/ 9 h 79"/>
                <a:gd name="T38" fmla="*/ 49 w 96"/>
                <a:gd name="T39" fmla="*/ 9 h 79"/>
                <a:gd name="T40" fmla="*/ 43 w 96"/>
                <a:gd name="T41" fmla="*/ 6 h 79"/>
                <a:gd name="T42" fmla="*/ 36 w 96"/>
                <a:gd name="T43" fmla="*/ 7 h 79"/>
                <a:gd name="T44" fmla="*/ 32 w 96"/>
                <a:gd name="T45" fmla="*/ 3 h 79"/>
                <a:gd name="T46" fmla="*/ 25 w 96"/>
                <a:gd name="T47" fmla="*/ 1 h 79"/>
                <a:gd name="T48" fmla="*/ 21 w 96"/>
                <a:gd name="T49" fmla="*/ 3 h 79"/>
                <a:gd name="T50" fmla="*/ 13 w 96"/>
                <a:gd name="T51" fmla="*/ 3 h 79"/>
                <a:gd name="T52" fmla="*/ 11 w 96"/>
                <a:gd name="T53" fmla="*/ 9 h 79"/>
                <a:gd name="T54" fmla="*/ 8 w 96"/>
                <a:gd name="T55" fmla="*/ 15 h 79"/>
                <a:gd name="T56" fmla="*/ 7 w 96"/>
                <a:gd name="T57" fmla="*/ 17 h 79"/>
                <a:gd name="T58" fmla="*/ 8 w 96"/>
                <a:gd name="T59" fmla="*/ 22 h 79"/>
                <a:gd name="T60" fmla="*/ 7 w 96"/>
                <a:gd name="T61" fmla="*/ 33 h 79"/>
                <a:gd name="T62" fmla="*/ 4 w 96"/>
                <a:gd name="T63" fmla="*/ 38 h 79"/>
                <a:gd name="T64" fmla="*/ 1 w 96"/>
                <a:gd name="T65" fmla="*/ 44 h 79"/>
                <a:gd name="T66" fmla="*/ 1 w 96"/>
                <a:gd name="T67" fmla="*/ 53 h 79"/>
                <a:gd name="T68" fmla="*/ 3 w 96"/>
                <a:gd name="T69" fmla="*/ 60 h 79"/>
                <a:gd name="T70" fmla="*/ 3 w 96"/>
                <a:gd name="T71" fmla="*/ 60 h 79"/>
                <a:gd name="T72" fmla="*/ 15 w 96"/>
                <a:gd name="T73" fmla="*/ 63 h 79"/>
                <a:gd name="T74" fmla="*/ 23 w 96"/>
                <a:gd name="T75" fmla="*/ 71 h 79"/>
                <a:gd name="T76" fmla="*/ 27 w 96"/>
                <a:gd name="T77" fmla="*/ 78 h 79"/>
                <a:gd name="T78" fmla="*/ 35 w 96"/>
                <a:gd name="T79" fmla="*/ 76 h 79"/>
                <a:gd name="T80" fmla="*/ 46 w 96"/>
                <a:gd name="T81" fmla="*/ 75 h 79"/>
                <a:gd name="T82" fmla="*/ 47 w 96"/>
                <a:gd name="T83" fmla="*/ 75 h 79"/>
                <a:gd name="T84" fmla="*/ 50 w 96"/>
                <a:gd name="T85" fmla="*/ 66 h 79"/>
                <a:gd name="T86" fmla="*/ 59 w 96"/>
                <a:gd name="T87" fmla="*/ 5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6" h="79">
                  <a:moveTo>
                    <a:pt x="59" y="58"/>
                  </a:moveTo>
                  <a:cubicBezTo>
                    <a:pt x="60" y="57"/>
                    <a:pt x="62" y="58"/>
                    <a:pt x="64" y="57"/>
                  </a:cubicBezTo>
                  <a:cubicBezTo>
                    <a:pt x="65" y="56"/>
                    <a:pt x="69" y="59"/>
                    <a:pt x="69" y="61"/>
                  </a:cubicBezTo>
                  <a:cubicBezTo>
                    <a:pt x="70" y="63"/>
                    <a:pt x="71" y="60"/>
                    <a:pt x="73" y="57"/>
                  </a:cubicBezTo>
                  <a:cubicBezTo>
                    <a:pt x="74" y="55"/>
                    <a:pt x="79" y="47"/>
                    <a:pt x="79" y="45"/>
                  </a:cubicBezTo>
                  <a:cubicBezTo>
                    <a:pt x="79" y="43"/>
                    <a:pt x="83" y="41"/>
                    <a:pt x="83" y="40"/>
                  </a:cubicBezTo>
                  <a:cubicBezTo>
                    <a:pt x="83" y="39"/>
                    <a:pt x="82" y="36"/>
                    <a:pt x="83" y="36"/>
                  </a:cubicBezTo>
                  <a:cubicBezTo>
                    <a:pt x="85" y="35"/>
                    <a:pt x="86" y="32"/>
                    <a:pt x="85" y="31"/>
                  </a:cubicBezTo>
                  <a:cubicBezTo>
                    <a:pt x="85" y="30"/>
                    <a:pt x="89" y="23"/>
                    <a:pt x="90" y="22"/>
                  </a:cubicBezTo>
                  <a:cubicBezTo>
                    <a:pt x="91" y="21"/>
                    <a:pt x="95" y="21"/>
                    <a:pt x="95" y="19"/>
                  </a:cubicBezTo>
                  <a:cubicBezTo>
                    <a:pt x="95" y="17"/>
                    <a:pt x="96" y="15"/>
                    <a:pt x="94" y="14"/>
                  </a:cubicBezTo>
                  <a:cubicBezTo>
                    <a:pt x="93" y="14"/>
                    <a:pt x="91" y="12"/>
                    <a:pt x="91" y="11"/>
                  </a:cubicBezTo>
                  <a:cubicBezTo>
                    <a:pt x="91" y="10"/>
                    <a:pt x="91" y="8"/>
                    <a:pt x="92" y="7"/>
                  </a:cubicBezTo>
                  <a:cubicBezTo>
                    <a:pt x="90" y="6"/>
                    <a:pt x="90" y="4"/>
                    <a:pt x="88" y="3"/>
                  </a:cubicBezTo>
                  <a:cubicBezTo>
                    <a:pt x="87" y="2"/>
                    <a:pt x="87" y="1"/>
                    <a:pt x="86" y="2"/>
                  </a:cubicBezTo>
                  <a:cubicBezTo>
                    <a:pt x="84" y="2"/>
                    <a:pt x="82" y="6"/>
                    <a:pt x="80" y="7"/>
                  </a:cubicBezTo>
                  <a:cubicBezTo>
                    <a:pt x="78" y="8"/>
                    <a:pt x="75" y="6"/>
                    <a:pt x="73" y="5"/>
                  </a:cubicBezTo>
                  <a:cubicBezTo>
                    <a:pt x="72" y="5"/>
                    <a:pt x="65" y="5"/>
                    <a:pt x="63" y="5"/>
                  </a:cubicBezTo>
                  <a:cubicBezTo>
                    <a:pt x="61" y="5"/>
                    <a:pt x="59" y="8"/>
                    <a:pt x="57" y="9"/>
                  </a:cubicBezTo>
                  <a:cubicBezTo>
                    <a:pt x="55" y="10"/>
                    <a:pt x="51" y="9"/>
                    <a:pt x="49" y="9"/>
                  </a:cubicBezTo>
                  <a:cubicBezTo>
                    <a:pt x="48" y="8"/>
                    <a:pt x="44" y="6"/>
                    <a:pt x="43" y="6"/>
                  </a:cubicBezTo>
                  <a:cubicBezTo>
                    <a:pt x="42" y="6"/>
                    <a:pt x="39" y="6"/>
                    <a:pt x="36" y="7"/>
                  </a:cubicBezTo>
                  <a:cubicBezTo>
                    <a:pt x="34" y="9"/>
                    <a:pt x="33" y="5"/>
                    <a:pt x="32" y="3"/>
                  </a:cubicBezTo>
                  <a:cubicBezTo>
                    <a:pt x="30" y="1"/>
                    <a:pt x="27" y="3"/>
                    <a:pt x="25" y="1"/>
                  </a:cubicBezTo>
                  <a:cubicBezTo>
                    <a:pt x="24" y="0"/>
                    <a:pt x="22" y="3"/>
                    <a:pt x="21" y="3"/>
                  </a:cubicBezTo>
                  <a:cubicBezTo>
                    <a:pt x="19" y="3"/>
                    <a:pt x="15" y="2"/>
                    <a:pt x="13" y="3"/>
                  </a:cubicBezTo>
                  <a:cubicBezTo>
                    <a:pt x="12" y="4"/>
                    <a:pt x="12" y="9"/>
                    <a:pt x="11" y="9"/>
                  </a:cubicBezTo>
                  <a:cubicBezTo>
                    <a:pt x="11" y="10"/>
                    <a:pt x="8" y="13"/>
                    <a:pt x="8" y="15"/>
                  </a:cubicBezTo>
                  <a:cubicBezTo>
                    <a:pt x="8" y="16"/>
                    <a:pt x="8" y="16"/>
                    <a:pt x="7" y="17"/>
                  </a:cubicBezTo>
                  <a:cubicBezTo>
                    <a:pt x="7" y="19"/>
                    <a:pt x="8" y="21"/>
                    <a:pt x="8" y="22"/>
                  </a:cubicBezTo>
                  <a:cubicBezTo>
                    <a:pt x="8" y="24"/>
                    <a:pt x="9" y="32"/>
                    <a:pt x="7" y="33"/>
                  </a:cubicBezTo>
                  <a:cubicBezTo>
                    <a:pt x="5" y="35"/>
                    <a:pt x="4" y="38"/>
                    <a:pt x="4" y="38"/>
                  </a:cubicBezTo>
                  <a:cubicBezTo>
                    <a:pt x="4" y="38"/>
                    <a:pt x="1" y="40"/>
                    <a:pt x="1" y="44"/>
                  </a:cubicBezTo>
                  <a:cubicBezTo>
                    <a:pt x="0" y="48"/>
                    <a:pt x="1" y="50"/>
                    <a:pt x="1" y="53"/>
                  </a:cubicBezTo>
                  <a:cubicBezTo>
                    <a:pt x="1" y="56"/>
                    <a:pt x="2" y="57"/>
                    <a:pt x="3" y="60"/>
                  </a:cubicBezTo>
                  <a:cubicBezTo>
                    <a:pt x="3" y="60"/>
                    <a:pt x="3" y="60"/>
                    <a:pt x="3" y="60"/>
                  </a:cubicBezTo>
                  <a:cubicBezTo>
                    <a:pt x="5" y="62"/>
                    <a:pt x="12" y="62"/>
                    <a:pt x="15" y="63"/>
                  </a:cubicBezTo>
                  <a:cubicBezTo>
                    <a:pt x="19" y="64"/>
                    <a:pt x="23" y="69"/>
                    <a:pt x="23" y="71"/>
                  </a:cubicBezTo>
                  <a:cubicBezTo>
                    <a:pt x="23" y="73"/>
                    <a:pt x="25" y="77"/>
                    <a:pt x="27" y="78"/>
                  </a:cubicBezTo>
                  <a:cubicBezTo>
                    <a:pt x="29" y="79"/>
                    <a:pt x="33" y="76"/>
                    <a:pt x="35" y="76"/>
                  </a:cubicBezTo>
                  <a:cubicBezTo>
                    <a:pt x="37" y="76"/>
                    <a:pt x="45" y="76"/>
                    <a:pt x="46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9" y="70"/>
                    <a:pt x="50" y="66"/>
                    <a:pt x="50" y="66"/>
                  </a:cubicBezTo>
                  <a:cubicBezTo>
                    <a:pt x="50" y="66"/>
                    <a:pt x="58" y="58"/>
                    <a:pt x="59" y="58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24">
              <a:extLst>
                <a:ext uri="{FF2B5EF4-FFF2-40B4-BE49-F238E27FC236}">
                  <a16:creationId xmlns:a16="http://schemas.microsoft.com/office/drawing/2014/main" id="{42ACDBF8-7373-E017-00AF-CE43FA67A7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8680" y="4036914"/>
              <a:ext cx="74336" cy="151974"/>
            </a:xfrm>
            <a:custGeom>
              <a:avLst/>
              <a:gdLst>
                <a:gd name="T0" fmla="*/ 17 w 25"/>
                <a:gd name="T1" fmla="*/ 32 h 50"/>
                <a:gd name="T2" fmla="*/ 20 w 25"/>
                <a:gd name="T3" fmla="*/ 26 h 50"/>
                <a:gd name="T4" fmla="*/ 23 w 25"/>
                <a:gd name="T5" fmla="*/ 21 h 50"/>
                <a:gd name="T6" fmla="*/ 24 w 25"/>
                <a:gd name="T7" fmla="*/ 10 h 50"/>
                <a:gd name="T8" fmla="*/ 23 w 25"/>
                <a:gd name="T9" fmla="*/ 5 h 50"/>
                <a:gd name="T10" fmla="*/ 21 w 25"/>
                <a:gd name="T11" fmla="*/ 4 h 50"/>
                <a:gd name="T12" fmla="*/ 18 w 25"/>
                <a:gd name="T13" fmla="*/ 1 h 50"/>
                <a:gd name="T14" fmla="*/ 15 w 25"/>
                <a:gd name="T15" fmla="*/ 4 h 50"/>
                <a:gd name="T16" fmla="*/ 13 w 25"/>
                <a:gd name="T17" fmla="*/ 8 h 50"/>
                <a:gd name="T18" fmla="*/ 6 w 25"/>
                <a:gd name="T19" fmla="*/ 9 h 50"/>
                <a:gd name="T20" fmla="*/ 2 w 25"/>
                <a:gd name="T21" fmla="*/ 12 h 50"/>
                <a:gd name="T22" fmla="*/ 0 w 25"/>
                <a:gd name="T23" fmla="*/ 12 h 50"/>
                <a:gd name="T24" fmla="*/ 5 w 25"/>
                <a:gd name="T25" fmla="*/ 20 h 50"/>
                <a:gd name="T26" fmla="*/ 6 w 25"/>
                <a:gd name="T27" fmla="*/ 26 h 50"/>
                <a:gd name="T28" fmla="*/ 8 w 25"/>
                <a:gd name="T29" fmla="*/ 35 h 50"/>
                <a:gd name="T30" fmla="*/ 8 w 25"/>
                <a:gd name="T31" fmla="*/ 50 h 50"/>
                <a:gd name="T32" fmla="*/ 14 w 25"/>
                <a:gd name="T33" fmla="*/ 50 h 50"/>
                <a:gd name="T34" fmla="*/ 19 w 25"/>
                <a:gd name="T35" fmla="*/ 48 h 50"/>
                <a:gd name="T36" fmla="*/ 17 w 25"/>
                <a:gd name="T37" fmla="*/ 41 h 50"/>
                <a:gd name="T38" fmla="*/ 17 w 25"/>
                <a:gd name="T39" fmla="*/ 3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50">
                  <a:moveTo>
                    <a:pt x="17" y="32"/>
                  </a:moveTo>
                  <a:cubicBezTo>
                    <a:pt x="17" y="28"/>
                    <a:pt x="20" y="26"/>
                    <a:pt x="20" y="26"/>
                  </a:cubicBezTo>
                  <a:cubicBezTo>
                    <a:pt x="20" y="26"/>
                    <a:pt x="21" y="23"/>
                    <a:pt x="23" y="21"/>
                  </a:cubicBezTo>
                  <a:cubicBezTo>
                    <a:pt x="25" y="20"/>
                    <a:pt x="24" y="12"/>
                    <a:pt x="24" y="10"/>
                  </a:cubicBezTo>
                  <a:cubicBezTo>
                    <a:pt x="24" y="9"/>
                    <a:pt x="23" y="7"/>
                    <a:pt x="23" y="5"/>
                  </a:cubicBezTo>
                  <a:cubicBezTo>
                    <a:pt x="23" y="5"/>
                    <a:pt x="22" y="5"/>
                    <a:pt x="21" y="4"/>
                  </a:cubicBezTo>
                  <a:cubicBezTo>
                    <a:pt x="18" y="4"/>
                    <a:pt x="20" y="1"/>
                    <a:pt x="18" y="1"/>
                  </a:cubicBezTo>
                  <a:cubicBezTo>
                    <a:pt x="16" y="0"/>
                    <a:pt x="15" y="3"/>
                    <a:pt x="15" y="4"/>
                  </a:cubicBezTo>
                  <a:cubicBezTo>
                    <a:pt x="16" y="6"/>
                    <a:pt x="14" y="6"/>
                    <a:pt x="13" y="8"/>
                  </a:cubicBezTo>
                  <a:cubicBezTo>
                    <a:pt x="12" y="9"/>
                    <a:pt x="8" y="9"/>
                    <a:pt x="6" y="9"/>
                  </a:cubicBezTo>
                  <a:cubicBezTo>
                    <a:pt x="5" y="9"/>
                    <a:pt x="3" y="12"/>
                    <a:pt x="2" y="12"/>
                  </a:cubicBezTo>
                  <a:cubicBezTo>
                    <a:pt x="1" y="12"/>
                    <a:pt x="1" y="12"/>
                    <a:pt x="0" y="12"/>
                  </a:cubicBezTo>
                  <a:cubicBezTo>
                    <a:pt x="1" y="18"/>
                    <a:pt x="2" y="18"/>
                    <a:pt x="5" y="20"/>
                  </a:cubicBezTo>
                  <a:cubicBezTo>
                    <a:pt x="8" y="22"/>
                    <a:pt x="5" y="24"/>
                    <a:pt x="6" y="26"/>
                  </a:cubicBezTo>
                  <a:cubicBezTo>
                    <a:pt x="8" y="27"/>
                    <a:pt x="7" y="31"/>
                    <a:pt x="8" y="35"/>
                  </a:cubicBezTo>
                  <a:cubicBezTo>
                    <a:pt x="8" y="38"/>
                    <a:pt x="8" y="45"/>
                    <a:pt x="8" y="50"/>
                  </a:cubicBezTo>
                  <a:cubicBezTo>
                    <a:pt x="10" y="50"/>
                    <a:pt x="12" y="50"/>
                    <a:pt x="14" y="50"/>
                  </a:cubicBezTo>
                  <a:cubicBezTo>
                    <a:pt x="16" y="50"/>
                    <a:pt x="18" y="46"/>
                    <a:pt x="19" y="48"/>
                  </a:cubicBezTo>
                  <a:cubicBezTo>
                    <a:pt x="18" y="45"/>
                    <a:pt x="17" y="44"/>
                    <a:pt x="17" y="41"/>
                  </a:cubicBezTo>
                  <a:cubicBezTo>
                    <a:pt x="17" y="38"/>
                    <a:pt x="16" y="36"/>
                    <a:pt x="17" y="32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5">
              <a:extLst>
                <a:ext uri="{FF2B5EF4-FFF2-40B4-BE49-F238E27FC236}">
                  <a16:creationId xmlns:a16="http://schemas.microsoft.com/office/drawing/2014/main" id="{05FB83F8-32D9-23BC-F68F-6F09E45CC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7207" y="4069952"/>
              <a:ext cx="44601" cy="127197"/>
            </a:xfrm>
            <a:custGeom>
              <a:avLst/>
              <a:gdLst>
                <a:gd name="T0" fmla="*/ 13 w 15"/>
                <a:gd name="T1" fmla="*/ 15 h 42"/>
                <a:gd name="T2" fmla="*/ 12 w 15"/>
                <a:gd name="T3" fmla="*/ 9 h 42"/>
                <a:gd name="T4" fmla="*/ 7 w 15"/>
                <a:gd name="T5" fmla="*/ 1 h 42"/>
                <a:gd name="T6" fmla="*/ 1 w 15"/>
                <a:gd name="T7" fmla="*/ 0 h 42"/>
                <a:gd name="T8" fmla="*/ 0 w 15"/>
                <a:gd name="T9" fmla="*/ 0 h 42"/>
                <a:gd name="T10" fmla="*/ 2 w 15"/>
                <a:gd name="T11" fmla="*/ 5 h 42"/>
                <a:gd name="T12" fmla="*/ 4 w 15"/>
                <a:gd name="T13" fmla="*/ 10 h 42"/>
                <a:gd name="T14" fmla="*/ 4 w 15"/>
                <a:gd name="T15" fmla="*/ 22 h 42"/>
                <a:gd name="T16" fmla="*/ 6 w 15"/>
                <a:gd name="T17" fmla="*/ 33 h 42"/>
                <a:gd name="T18" fmla="*/ 9 w 15"/>
                <a:gd name="T19" fmla="*/ 42 h 42"/>
                <a:gd name="T20" fmla="*/ 11 w 15"/>
                <a:gd name="T21" fmla="*/ 41 h 42"/>
                <a:gd name="T22" fmla="*/ 15 w 15"/>
                <a:gd name="T23" fmla="*/ 39 h 42"/>
                <a:gd name="T24" fmla="*/ 15 w 15"/>
                <a:gd name="T25" fmla="*/ 24 h 42"/>
                <a:gd name="T26" fmla="*/ 13 w 15"/>
                <a:gd name="T27" fmla="*/ 1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42">
                  <a:moveTo>
                    <a:pt x="13" y="15"/>
                  </a:moveTo>
                  <a:cubicBezTo>
                    <a:pt x="12" y="13"/>
                    <a:pt x="15" y="11"/>
                    <a:pt x="12" y="9"/>
                  </a:cubicBezTo>
                  <a:cubicBezTo>
                    <a:pt x="9" y="7"/>
                    <a:pt x="8" y="7"/>
                    <a:pt x="7" y="1"/>
                  </a:cubicBezTo>
                  <a:cubicBezTo>
                    <a:pt x="6" y="1"/>
                    <a:pt x="3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3"/>
                    <a:pt x="1" y="5"/>
                    <a:pt x="2" y="5"/>
                  </a:cubicBezTo>
                  <a:cubicBezTo>
                    <a:pt x="3" y="6"/>
                    <a:pt x="4" y="8"/>
                    <a:pt x="4" y="10"/>
                  </a:cubicBezTo>
                  <a:cubicBezTo>
                    <a:pt x="4" y="13"/>
                    <a:pt x="3" y="19"/>
                    <a:pt x="4" y="22"/>
                  </a:cubicBezTo>
                  <a:cubicBezTo>
                    <a:pt x="5" y="24"/>
                    <a:pt x="6" y="28"/>
                    <a:pt x="6" y="33"/>
                  </a:cubicBezTo>
                  <a:cubicBezTo>
                    <a:pt x="6" y="35"/>
                    <a:pt x="8" y="39"/>
                    <a:pt x="9" y="42"/>
                  </a:cubicBezTo>
                  <a:cubicBezTo>
                    <a:pt x="10" y="41"/>
                    <a:pt x="10" y="41"/>
                    <a:pt x="11" y="41"/>
                  </a:cubicBezTo>
                  <a:cubicBezTo>
                    <a:pt x="12" y="40"/>
                    <a:pt x="14" y="39"/>
                    <a:pt x="15" y="39"/>
                  </a:cubicBezTo>
                  <a:cubicBezTo>
                    <a:pt x="15" y="34"/>
                    <a:pt x="15" y="27"/>
                    <a:pt x="15" y="24"/>
                  </a:cubicBezTo>
                  <a:cubicBezTo>
                    <a:pt x="14" y="20"/>
                    <a:pt x="15" y="16"/>
                    <a:pt x="13" y="15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6">
              <a:extLst>
                <a:ext uri="{FF2B5EF4-FFF2-40B4-BE49-F238E27FC236}">
                  <a16:creationId xmlns:a16="http://schemas.microsoft.com/office/drawing/2014/main" id="{956BD80E-0AA1-9D9F-6887-4059FABB28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8648" y="4022048"/>
              <a:ext cx="183359" cy="279169"/>
            </a:xfrm>
            <a:custGeom>
              <a:avLst/>
              <a:gdLst>
                <a:gd name="T0" fmla="*/ 25 w 60"/>
                <a:gd name="T1" fmla="*/ 88 h 92"/>
                <a:gd name="T2" fmla="*/ 47 w 60"/>
                <a:gd name="T3" fmla="*/ 88 h 92"/>
                <a:gd name="T4" fmla="*/ 58 w 60"/>
                <a:gd name="T5" fmla="*/ 92 h 92"/>
                <a:gd name="T6" fmla="*/ 60 w 60"/>
                <a:gd name="T7" fmla="*/ 85 h 92"/>
                <a:gd name="T8" fmla="*/ 59 w 60"/>
                <a:gd name="T9" fmla="*/ 84 h 92"/>
                <a:gd name="T10" fmla="*/ 53 w 60"/>
                <a:gd name="T11" fmla="*/ 79 h 92"/>
                <a:gd name="T12" fmla="*/ 52 w 60"/>
                <a:gd name="T13" fmla="*/ 76 h 92"/>
                <a:gd name="T14" fmla="*/ 50 w 60"/>
                <a:gd name="T15" fmla="*/ 71 h 92"/>
                <a:gd name="T16" fmla="*/ 48 w 60"/>
                <a:gd name="T17" fmla="*/ 65 h 92"/>
                <a:gd name="T18" fmla="*/ 47 w 60"/>
                <a:gd name="T19" fmla="*/ 58 h 92"/>
                <a:gd name="T20" fmla="*/ 51 w 60"/>
                <a:gd name="T21" fmla="*/ 50 h 92"/>
                <a:gd name="T22" fmla="*/ 55 w 60"/>
                <a:gd name="T23" fmla="*/ 45 h 92"/>
                <a:gd name="T24" fmla="*/ 53 w 60"/>
                <a:gd name="T25" fmla="*/ 39 h 92"/>
                <a:gd name="T26" fmla="*/ 46 w 60"/>
                <a:gd name="T27" fmla="*/ 32 h 92"/>
                <a:gd name="T28" fmla="*/ 44 w 60"/>
                <a:gd name="T29" fmla="*/ 27 h 92"/>
                <a:gd name="T30" fmla="*/ 51 w 60"/>
                <a:gd name="T31" fmla="*/ 26 h 92"/>
                <a:gd name="T32" fmla="*/ 54 w 60"/>
                <a:gd name="T33" fmla="*/ 24 h 92"/>
                <a:gd name="T34" fmla="*/ 51 w 60"/>
                <a:gd name="T35" fmla="*/ 14 h 92"/>
                <a:gd name="T36" fmla="*/ 50 w 60"/>
                <a:gd name="T37" fmla="*/ 7 h 92"/>
                <a:gd name="T38" fmla="*/ 45 w 60"/>
                <a:gd name="T39" fmla="*/ 0 h 92"/>
                <a:gd name="T40" fmla="*/ 45 w 60"/>
                <a:gd name="T41" fmla="*/ 0 h 92"/>
                <a:gd name="T42" fmla="*/ 44 w 60"/>
                <a:gd name="T43" fmla="*/ 4 h 92"/>
                <a:gd name="T44" fmla="*/ 47 w 60"/>
                <a:gd name="T45" fmla="*/ 7 h 92"/>
                <a:gd name="T46" fmla="*/ 48 w 60"/>
                <a:gd name="T47" fmla="*/ 12 h 92"/>
                <a:gd name="T48" fmla="*/ 43 w 60"/>
                <a:gd name="T49" fmla="*/ 15 h 92"/>
                <a:gd name="T50" fmla="*/ 38 w 60"/>
                <a:gd name="T51" fmla="*/ 24 h 92"/>
                <a:gd name="T52" fmla="*/ 36 w 60"/>
                <a:gd name="T53" fmla="*/ 29 h 92"/>
                <a:gd name="T54" fmla="*/ 36 w 60"/>
                <a:gd name="T55" fmla="*/ 33 h 92"/>
                <a:gd name="T56" fmla="*/ 32 w 60"/>
                <a:gd name="T57" fmla="*/ 38 h 92"/>
                <a:gd name="T58" fmla="*/ 26 w 60"/>
                <a:gd name="T59" fmla="*/ 50 h 92"/>
                <a:gd name="T60" fmla="*/ 22 w 60"/>
                <a:gd name="T61" fmla="*/ 54 h 92"/>
                <a:gd name="T62" fmla="*/ 17 w 60"/>
                <a:gd name="T63" fmla="*/ 50 h 92"/>
                <a:gd name="T64" fmla="*/ 12 w 60"/>
                <a:gd name="T65" fmla="*/ 51 h 92"/>
                <a:gd name="T66" fmla="*/ 3 w 60"/>
                <a:gd name="T67" fmla="*/ 59 h 92"/>
                <a:gd name="T68" fmla="*/ 0 w 60"/>
                <a:gd name="T69" fmla="*/ 68 h 92"/>
                <a:gd name="T70" fmla="*/ 4 w 60"/>
                <a:gd name="T71" fmla="*/ 72 h 92"/>
                <a:gd name="T72" fmla="*/ 10 w 60"/>
                <a:gd name="T73" fmla="*/ 74 h 92"/>
                <a:gd name="T74" fmla="*/ 12 w 60"/>
                <a:gd name="T75" fmla="*/ 82 h 92"/>
                <a:gd name="T76" fmla="*/ 11 w 60"/>
                <a:gd name="T77" fmla="*/ 89 h 92"/>
                <a:gd name="T78" fmla="*/ 22 w 60"/>
                <a:gd name="T79" fmla="*/ 89 h 92"/>
                <a:gd name="T80" fmla="*/ 25 w 60"/>
                <a:gd name="T81" fmla="*/ 8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0" h="92">
                  <a:moveTo>
                    <a:pt x="25" y="88"/>
                  </a:moveTo>
                  <a:cubicBezTo>
                    <a:pt x="25" y="88"/>
                    <a:pt x="44" y="89"/>
                    <a:pt x="47" y="88"/>
                  </a:cubicBezTo>
                  <a:cubicBezTo>
                    <a:pt x="49" y="88"/>
                    <a:pt x="58" y="92"/>
                    <a:pt x="58" y="92"/>
                  </a:cubicBezTo>
                  <a:cubicBezTo>
                    <a:pt x="58" y="92"/>
                    <a:pt x="58" y="88"/>
                    <a:pt x="60" y="85"/>
                  </a:cubicBezTo>
                  <a:cubicBezTo>
                    <a:pt x="59" y="85"/>
                    <a:pt x="59" y="84"/>
                    <a:pt x="59" y="84"/>
                  </a:cubicBezTo>
                  <a:cubicBezTo>
                    <a:pt x="58" y="82"/>
                    <a:pt x="55" y="80"/>
                    <a:pt x="53" y="79"/>
                  </a:cubicBezTo>
                  <a:cubicBezTo>
                    <a:pt x="52" y="77"/>
                    <a:pt x="52" y="76"/>
                    <a:pt x="52" y="76"/>
                  </a:cubicBezTo>
                  <a:cubicBezTo>
                    <a:pt x="52" y="76"/>
                    <a:pt x="52" y="73"/>
                    <a:pt x="50" y="71"/>
                  </a:cubicBezTo>
                  <a:cubicBezTo>
                    <a:pt x="49" y="69"/>
                    <a:pt x="48" y="67"/>
                    <a:pt x="48" y="65"/>
                  </a:cubicBezTo>
                  <a:cubicBezTo>
                    <a:pt x="48" y="62"/>
                    <a:pt x="47" y="60"/>
                    <a:pt x="47" y="58"/>
                  </a:cubicBezTo>
                  <a:cubicBezTo>
                    <a:pt x="47" y="56"/>
                    <a:pt x="50" y="53"/>
                    <a:pt x="51" y="50"/>
                  </a:cubicBezTo>
                  <a:cubicBezTo>
                    <a:pt x="52" y="48"/>
                    <a:pt x="53" y="46"/>
                    <a:pt x="55" y="45"/>
                  </a:cubicBezTo>
                  <a:cubicBezTo>
                    <a:pt x="54" y="44"/>
                    <a:pt x="53" y="42"/>
                    <a:pt x="53" y="39"/>
                  </a:cubicBezTo>
                  <a:cubicBezTo>
                    <a:pt x="52" y="36"/>
                    <a:pt x="49" y="35"/>
                    <a:pt x="46" y="32"/>
                  </a:cubicBezTo>
                  <a:cubicBezTo>
                    <a:pt x="43" y="29"/>
                    <a:pt x="44" y="28"/>
                    <a:pt x="44" y="27"/>
                  </a:cubicBezTo>
                  <a:cubicBezTo>
                    <a:pt x="44" y="25"/>
                    <a:pt x="48" y="25"/>
                    <a:pt x="51" y="26"/>
                  </a:cubicBezTo>
                  <a:cubicBezTo>
                    <a:pt x="54" y="26"/>
                    <a:pt x="55" y="25"/>
                    <a:pt x="54" y="24"/>
                  </a:cubicBezTo>
                  <a:cubicBezTo>
                    <a:pt x="53" y="24"/>
                    <a:pt x="51" y="18"/>
                    <a:pt x="51" y="14"/>
                  </a:cubicBezTo>
                  <a:cubicBezTo>
                    <a:pt x="51" y="11"/>
                    <a:pt x="50" y="9"/>
                    <a:pt x="50" y="7"/>
                  </a:cubicBezTo>
                  <a:cubicBezTo>
                    <a:pt x="50" y="5"/>
                    <a:pt x="47" y="0"/>
                    <a:pt x="4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4" y="1"/>
                    <a:pt x="44" y="3"/>
                    <a:pt x="44" y="4"/>
                  </a:cubicBezTo>
                  <a:cubicBezTo>
                    <a:pt x="44" y="5"/>
                    <a:pt x="46" y="7"/>
                    <a:pt x="47" y="7"/>
                  </a:cubicBezTo>
                  <a:cubicBezTo>
                    <a:pt x="49" y="8"/>
                    <a:pt x="48" y="10"/>
                    <a:pt x="48" y="12"/>
                  </a:cubicBezTo>
                  <a:cubicBezTo>
                    <a:pt x="48" y="14"/>
                    <a:pt x="44" y="14"/>
                    <a:pt x="43" y="15"/>
                  </a:cubicBezTo>
                  <a:cubicBezTo>
                    <a:pt x="42" y="16"/>
                    <a:pt x="38" y="23"/>
                    <a:pt x="38" y="24"/>
                  </a:cubicBezTo>
                  <a:cubicBezTo>
                    <a:pt x="39" y="25"/>
                    <a:pt x="38" y="28"/>
                    <a:pt x="36" y="29"/>
                  </a:cubicBezTo>
                  <a:cubicBezTo>
                    <a:pt x="35" y="29"/>
                    <a:pt x="36" y="32"/>
                    <a:pt x="36" y="33"/>
                  </a:cubicBezTo>
                  <a:cubicBezTo>
                    <a:pt x="36" y="34"/>
                    <a:pt x="32" y="36"/>
                    <a:pt x="32" y="38"/>
                  </a:cubicBezTo>
                  <a:cubicBezTo>
                    <a:pt x="32" y="40"/>
                    <a:pt x="27" y="48"/>
                    <a:pt x="26" y="50"/>
                  </a:cubicBezTo>
                  <a:cubicBezTo>
                    <a:pt x="24" y="53"/>
                    <a:pt x="23" y="56"/>
                    <a:pt x="22" y="54"/>
                  </a:cubicBezTo>
                  <a:cubicBezTo>
                    <a:pt x="22" y="52"/>
                    <a:pt x="18" y="49"/>
                    <a:pt x="17" y="50"/>
                  </a:cubicBezTo>
                  <a:cubicBezTo>
                    <a:pt x="15" y="51"/>
                    <a:pt x="13" y="50"/>
                    <a:pt x="12" y="51"/>
                  </a:cubicBezTo>
                  <a:cubicBezTo>
                    <a:pt x="11" y="51"/>
                    <a:pt x="3" y="59"/>
                    <a:pt x="3" y="59"/>
                  </a:cubicBezTo>
                  <a:cubicBezTo>
                    <a:pt x="3" y="59"/>
                    <a:pt x="2" y="63"/>
                    <a:pt x="0" y="68"/>
                  </a:cubicBezTo>
                  <a:cubicBezTo>
                    <a:pt x="1" y="69"/>
                    <a:pt x="3" y="71"/>
                    <a:pt x="4" y="72"/>
                  </a:cubicBezTo>
                  <a:cubicBezTo>
                    <a:pt x="5" y="75"/>
                    <a:pt x="9" y="73"/>
                    <a:pt x="10" y="74"/>
                  </a:cubicBezTo>
                  <a:cubicBezTo>
                    <a:pt x="11" y="74"/>
                    <a:pt x="13" y="80"/>
                    <a:pt x="12" y="82"/>
                  </a:cubicBezTo>
                  <a:cubicBezTo>
                    <a:pt x="12" y="83"/>
                    <a:pt x="10" y="87"/>
                    <a:pt x="11" y="89"/>
                  </a:cubicBezTo>
                  <a:cubicBezTo>
                    <a:pt x="22" y="89"/>
                    <a:pt x="22" y="89"/>
                    <a:pt x="22" y="89"/>
                  </a:cubicBezTo>
                  <a:lnTo>
                    <a:pt x="25" y="88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447BFCBE-FC2E-B506-0EF7-B9C1924E66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7416" y="4079864"/>
              <a:ext cx="151974" cy="153625"/>
            </a:xfrm>
            <a:custGeom>
              <a:avLst/>
              <a:gdLst>
                <a:gd name="T0" fmla="*/ 47 w 50"/>
                <a:gd name="T1" fmla="*/ 43 h 51"/>
                <a:gd name="T2" fmla="*/ 44 w 50"/>
                <a:gd name="T3" fmla="*/ 34 h 51"/>
                <a:gd name="T4" fmla="*/ 47 w 50"/>
                <a:gd name="T5" fmla="*/ 26 h 51"/>
                <a:gd name="T6" fmla="*/ 50 w 50"/>
                <a:gd name="T7" fmla="*/ 21 h 51"/>
                <a:gd name="T8" fmla="*/ 47 w 50"/>
                <a:gd name="T9" fmla="*/ 8 h 51"/>
                <a:gd name="T10" fmla="*/ 46 w 50"/>
                <a:gd name="T11" fmla="*/ 8 h 51"/>
                <a:gd name="T12" fmla="*/ 36 w 50"/>
                <a:gd name="T13" fmla="*/ 9 h 51"/>
                <a:gd name="T14" fmla="*/ 29 w 50"/>
                <a:gd name="T15" fmla="*/ 5 h 51"/>
                <a:gd name="T16" fmla="*/ 23 w 50"/>
                <a:gd name="T17" fmla="*/ 3 h 51"/>
                <a:gd name="T18" fmla="*/ 20 w 50"/>
                <a:gd name="T19" fmla="*/ 2 h 51"/>
                <a:gd name="T20" fmla="*/ 16 w 50"/>
                <a:gd name="T21" fmla="*/ 3 h 51"/>
                <a:gd name="T22" fmla="*/ 12 w 50"/>
                <a:gd name="T23" fmla="*/ 5 h 51"/>
                <a:gd name="T24" fmla="*/ 8 w 50"/>
                <a:gd name="T25" fmla="*/ 4 h 51"/>
                <a:gd name="T26" fmla="*/ 5 w 50"/>
                <a:gd name="T27" fmla="*/ 4 h 51"/>
                <a:gd name="T28" fmla="*/ 5 w 50"/>
                <a:gd name="T29" fmla="*/ 11 h 51"/>
                <a:gd name="T30" fmla="*/ 6 w 50"/>
                <a:gd name="T31" fmla="*/ 15 h 51"/>
                <a:gd name="T32" fmla="*/ 8 w 50"/>
                <a:gd name="T33" fmla="*/ 20 h 51"/>
                <a:gd name="T34" fmla="*/ 4 w 50"/>
                <a:gd name="T35" fmla="*/ 20 h 51"/>
                <a:gd name="T36" fmla="*/ 5 w 50"/>
                <a:gd name="T37" fmla="*/ 25 h 51"/>
                <a:gd name="T38" fmla="*/ 2 w 50"/>
                <a:gd name="T39" fmla="*/ 29 h 51"/>
                <a:gd name="T40" fmla="*/ 1 w 50"/>
                <a:gd name="T41" fmla="*/ 35 h 51"/>
                <a:gd name="T42" fmla="*/ 4 w 50"/>
                <a:gd name="T43" fmla="*/ 38 h 51"/>
                <a:gd name="T44" fmla="*/ 10 w 50"/>
                <a:gd name="T45" fmla="*/ 44 h 51"/>
                <a:gd name="T46" fmla="*/ 8 w 50"/>
                <a:gd name="T47" fmla="*/ 51 h 51"/>
                <a:gd name="T48" fmla="*/ 32 w 50"/>
                <a:gd name="T49" fmla="*/ 46 h 51"/>
                <a:gd name="T50" fmla="*/ 47 w 50"/>
                <a:gd name="T51" fmla="*/ 47 h 51"/>
                <a:gd name="T52" fmla="*/ 47 w 50"/>
                <a:gd name="T53" fmla="*/ 4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0" h="51">
                  <a:moveTo>
                    <a:pt x="47" y="43"/>
                  </a:moveTo>
                  <a:cubicBezTo>
                    <a:pt x="46" y="42"/>
                    <a:pt x="44" y="35"/>
                    <a:pt x="44" y="34"/>
                  </a:cubicBezTo>
                  <a:cubicBezTo>
                    <a:pt x="44" y="33"/>
                    <a:pt x="47" y="28"/>
                    <a:pt x="47" y="26"/>
                  </a:cubicBezTo>
                  <a:cubicBezTo>
                    <a:pt x="47" y="24"/>
                    <a:pt x="50" y="23"/>
                    <a:pt x="50" y="21"/>
                  </a:cubicBezTo>
                  <a:cubicBezTo>
                    <a:pt x="50" y="19"/>
                    <a:pt x="49" y="13"/>
                    <a:pt x="47" y="8"/>
                  </a:cubicBezTo>
                  <a:cubicBezTo>
                    <a:pt x="47" y="8"/>
                    <a:pt x="46" y="8"/>
                    <a:pt x="46" y="8"/>
                  </a:cubicBezTo>
                  <a:cubicBezTo>
                    <a:pt x="44" y="6"/>
                    <a:pt x="38" y="6"/>
                    <a:pt x="36" y="9"/>
                  </a:cubicBezTo>
                  <a:cubicBezTo>
                    <a:pt x="34" y="11"/>
                    <a:pt x="30" y="7"/>
                    <a:pt x="29" y="5"/>
                  </a:cubicBezTo>
                  <a:cubicBezTo>
                    <a:pt x="29" y="4"/>
                    <a:pt x="25" y="2"/>
                    <a:pt x="23" y="3"/>
                  </a:cubicBezTo>
                  <a:cubicBezTo>
                    <a:pt x="21" y="5"/>
                    <a:pt x="20" y="4"/>
                    <a:pt x="20" y="2"/>
                  </a:cubicBezTo>
                  <a:cubicBezTo>
                    <a:pt x="20" y="0"/>
                    <a:pt x="17" y="1"/>
                    <a:pt x="16" y="3"/>
                  </a:cubicBezTo>
                  <a:cubicBezTo>
                    <a:pt x="16" y="5"/>
                    <a:pt x="13" y="6"/>
                    <a:pt x="12" y="5"/>
                  </a:cubicBezTo>
                  <a:cubicBezTo>
                    <a:pt x="11" y="4"/>
                    <a:pt x="9" y="2"/>
                    <a:pt x="8" y="4"/>
                  </a:cubicBezTo>
                  <a:cubicBezTo>
                    <a:pt x="7" y="5"/>
                    <a:pt x="6" y="5"/>
                    <a:pt x="5" y="4"/>
                  </a:cubicBezTo>
                  <a:cubicBezTo>
                    <a:pt x="4" y="7"/>
                    <a:pt x="4" y="10"/>
                    <a:pt x="5" y="11"/>
                  </a:cubicBezTo>
                  <a:cubicBezTo>
                    <a:pt x="6" y="12"/>
                    <a:pt x="7" y="14"/>
                    <a:pt x="6" y="15"/>
                  </a:cubicBezTo>
                  <a:cubicBezTo>
                    <a:pt x="6" y="16"/>
                    <a:pt x="9" y="18"/>
                    <a:pt x="8" y="20"/>
                  </a:cubicBezTo>
                  <a:cubicBezTo>
                    <a:pt x="6" y="21"/>
                    <a:pt x="5" y="18"/>
                    <a:pt x="4" y="20"/>
                  </a:cubicBezTo>
                  <a:cubicBezTo>
                    <a:pt x="3" y="22"/>
                    <a:pt x="6" y="24"/>
                    <a:pt x="5" y="25"/>
                  </a:cubicBezTo>
                  <a:cubicBezTo>
                    <a:pt x="4" y="26"/>
                    <a:pt x="2" y="27"/>
                    <a:pt x="2" y="29"/>
                  </a:cubicBezTo>
                  <a:cubicBezTo>
                    <a:pt x="3" y="32"/>
                    <a:pt x="3" y="34"/>
                    <a:pt x="1" y="35"/>
                  </a:cubicBezTo>
                  <a:cubicBezTo>
                    <a:pt x="0" y="36"/>
                    <a:pt x="2" y="36"/>
                    <a:pt x="4" y="38"/>
                  </a:cubicBezTo>
                  <a:cubicBezTo>
                    <a:pt x="7" y="39"/>
                    <a:pt x="11" y="41"/>
                    <a:pt x="10" y="44"/>
                  </a:cubicBezTo>
                  <a:cubicBezTo>
                    <a:pt x="10" y="46"/>
                    <a:pt x="9" y="47"/>
                    <a:pt x="8" y="51"/>
                  </a:cubicBezTo>
                  <a:cubicBezTo>
                    <a:pt x="13" y="51"/>
                    <a:pt x="22" y="48"/>
                    <a:pt x="32" y="46"/>
                  </a:cubicBezTo>
                  <a:cubicBezTo>
                    <a:pt x="38" y="45"/>
                    <a:pt x="43" y="46"/>
                    <a:pt x="47" y="47"/>
                  </a:cubicBezTo>
                  <a:cubicBezTo>
                    <a:pt x="48" y="45"/>
                    <a:pt x="48" y="44"/>
                    <a:pt x="47" y="43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id="{11AF1CC4-924E-B828-14D7-04EA6E3DA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1219" y="4069952"/>
              <a:ext cx="102417" cy="158582"/>
            </a:xfrm>
            <a:custGeom>
              <a:avLst/>
              <a:gdLst>
                <a:gd name="T0" fmla="*/ 29 w 34"/>
                <a:gd name="T1" fmla="*/ 22 h 52"/>
                <a:gd name="T2" fmla="*/ 29 w 34"/>
                <a:gd name="T3" fmla="*/ 10 h 52"/>
                <a:gd name="T4" fmla="*/ 27 w 34"/>
                <a:gd name="T5" fmla="*/ 5 h 52"/>
                <a:gd name="T6" fmla="*/ 25 w 34"/>
                <a:gd name="T7" fmla="*/ 0 h 52"/>
                <a:gd name="T8" fmla="*/ 23 w 34"/>
                <a:gd name="T9" fmla="*/ 2 h 52"/>
                <a:gd name="T10" fmla="*/ 3 w 34"/>
                <a:gd name="T11" fmla="*/ 2 h 52"/>
                <a:gd name="T12" fmla="*/ 4 w 34"/>
                <a:gd name="T13" fmla="*/ 10 h 52"/>
                <a:gd name="T14" fmla="*/ 3 w 34"/>
                <a:gd name="T15" fmla="*/ 11 h 52"/>
                <a:gd name="T16" fmla="*/ 6 w 34"/>
                <a:gd name="T17" fmla="*/ 24 h 52"/>
                <a:gd name="T18" fmla="*/ 3 w 34"/>
                <a:gd name="T19" fmla="*/ 29 h 52"/>
                <a:gd name="T20" fmla="*/ 0 w 34"/>
                <a:gd name="T21" fmla="*/ 37 h 52"/>
                <a:gd name="T22" fmla="*/ 3 w 34"/>
                <a:gd name="T23" fmla="*/ 46 h 52"/>
                <a:gd name="T24" fmla="*/ 3 w 34"/>
                <a:gd name="T25" fmla="*/ 50 h 52"/>
                <a:gd name="T26" fmla="*/ 9 w 34"/>
                <a:gd name="T27" fmla="*/ 52 h 52"/>
                <a:gd name="T28" fmla="*/ 25 w 34"/>
                <a:gd name="T29" fmla="*/ 46 h 52"/>
                <a:gd name="T30" fmla="*/ 34 w 34"/>
                <a:gd name="T31" fmla="*/ 42 h 52"/>
                <a:gd name="T32" fmla="*/ 31 w 34"/>
                <a:gd name="T33" fmla="*/ 33 h 52"/>
                <a:gd name="T34" fmla="*/ 29 w 34"/>
                <a:gd name="T35" fmla="*/ 2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" h="52">
                  <a:moveTo>
                    <a:pt x="29" y="22"/>
                  </a:moveTo>
                  <a:cubicBezTo>
                    <a:pt x="28" y="19"/>
                    <a:pt x="29" y="13"/>
                    <a:pt x="29" y="10"/>
                  </a:cubicBezTo>
                  <a:cubicBezTo>
                    <a:pt x="29" y="8"/>
                    <a:pt x="28" y="6"/>
                    <a:pt x="27" y="5"/>
                  </a:cubicBezTo>
                  <a:cubicBezTo>
                    <a:pt x="26" y="5"/>
                    <a:pt x="26" y="3"/>
                    <a:pt x="25" y="0"/>
                  </a:cubicBezTo>
                  <a:cubicBezTo>
                    <a:pt x="24" y="1"/>
                    <a:pt x="24" y="3"/>
                    <a:pt x="23" y="2"/>
                  </a:cubicBezTo>
                  <a:cubicBezTo>
                    <a:pt x="23" y="1"/>
                    <a:pt x="4" y="0"/>
                    <a:pt x="3" y="2"/>
                  </a:cubicBezTo>
                  <a:cubicBezTo>
                    <a:pt x="2" y="3"/>
                    <a:pt x="5" y="8"/>
                    <a:pt x="4" y="10"/>
                  </a:cubicBezTo>
                  <a:cubicBezTo>
                    <a:pt x="4" y="11"/>
                    <a:pt x="4" y="11"/>
                    <a:pt x="3" y="11"/>
                  </a:cubicBezTo>
                  <a:cubicBezTo>
                    <a:pt x="5" y="16"/>
                    <a:pt x="6" y="22"/>
                    <a:pt x="6" y="24"/>
                  </a:cubicBezTo>
                  <a:cubicBezTo>
                    <a:pt x="6" y="26"/>
                    <a:pt x="3" y="27"/>
                    <a:pt x="3" y="29"/>
                  </a:cubicBezTo>
                  <a:cubicBezTo>
                    <a:pt x="3" y="31"/>
                    <a:pt x="0" y="36"/>
                    <a:pt x="0" y="37"/>
                  </a:cubicBezTo>
                  <a:cubicBezTo>
                    <a:pt x="0" y="38"/>
                    <a:pt x="2" y="45"/>
                    <a:pt x="3" y="46"/>
                  </a:cubicBezTo>
                  <a:cubicBezTo>
                    <a:pt x="4" y="47"/>
                    <a:pt x="4" y="48"/>
                    <a:pt x="3" y="50"/>
                  </a:cubicBezTo>
                  <a:cubicBezTo>
                    <a:pt x="7" y="51"/>
                    <a:pt x="9" y="52"/>
                    <a:pt x="9" y="52"/>
                  </a:cubicBezTo>
                  <a:cubicBezTo>
                    <a:pt x="11" y="52"/>
                    <a:pt x="21" y="48"/>
                    <a:pt x="25" y="46"/>
                  </a:cubicBezTo>
                  <a:cubicBezTo>
                    <a:pt x="28" y="44"/>
                    <a:pt x="32" y="43"/>
                    <a:pt x="34" y="42"/>
                  </a:cubicBezTo>
                  <a:cubicBezTo>
                    <a:pt x="33" y="39"/>
                    <a:pt x="31" y="35"/>
                    <a:pt x="31" y="33"/>
                  </a:cubicBezTo>
                  <a:cubicBezTo>
                    <a:pt x="31" y="28"/>
                    <a:pt x="30" y="24"/>
                    <a:pt x="29" y="22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29">
              <a:extLst>
                <a:ext uri="{FF2B5EF4-FFF2-40B4-BE49-F238E27FC236}">
                  <a16:creationId xmlns:a16="http://schemas.microsoft.com/office/drawing/2014/main" id="{DE11922B-0593-274D-76C1-D08103931E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8836" y="4030308"/>
              <a:ext cx="185011" cy="140411"/>
            </a:xfrm>
            <a:custGeom>
              <a:avLst/>
              <a:gdLst>
                <a:gd name="T0" fmla="*/ 20 w 61"/>
                <a:gd name="T1" fmla="*/ 25 h 46"/>
                <a:gd name="T2" fmla="*/ 24 w 61"/>
                <a:gd name="T3" fmla="*/ 24 h 46"/>
                <a:gd name="T4" fmla="*/ 30 w 61"/>
                <a:gd name="T5" fmla="*/ 23 h 46"/>
                <a:gd name="T6" fmla="*/ 37 w 61"/>
                <a:gd name="T7" fmla="*/ 31 h 46"/>
                <a:gd name="T8" fmla="*/ 38 w 61"/>
                <a:gd name="T9" fmla="*/ 35 h 46"/>
                <a:gd name="T10" fmla="*/ 38 w 61"/>
                <a:gd name="T11" fmla="*/ 36 h 46"/>
                <a:gd name="T12" fmla="*/ 44 w 61"/>
                <a:gd name="T13" fmla="*/ 35 h 46"/>
                <a:gd name="T14" fmla="*/ 46 w 61"/>
                <a:gd name="T15" fmla="*/ 42 h 46"/>
                <a:gd name="T16" fmla="*/ 50 w 61"/>
                <a:gd name="T17" fmla="*/ 45 h 46"/>
                <a:gd name="T18" fmla="*/ 53 w 61"/>
                <a:gd name="T19" fmla="*/ 42 h 46"/>
                <a:gd name="T20" fmla="*/ 55 w 61"/>
                <a:gd name="T21" fmla="*/ 43 h 46"/>
                <a:gd name="T22" fmla="*/ 57 w 61"/>
                <a:gd name="T23" fmla="*/ 41 h 46"/>
                <a:gd name="T24" fmla="*/ 56 w 61"/>
                <a:gd name="T25" fmla="*/ 36 h 46"/>
                <a:gd name="T26" fmla="*/ 60 w 61"/>
                <a:gd name="T27" fmla="*/ 36 h 46"/>
                <a:gd name="T28" fmla="*/ 58 w 61"/>
                <a:gd name="T29" fmla="*/ 31 h 46"/>
                <a:gd name="T30" fmla="*/ 57 w 61"/>
                <a:gd name="T31" fmla="*/ 27 h 46"/>
                <a:gd name="T32" fmla="*/ 57 w 61"/>
                <a:gd name="T33" fmla="*/ 20 h 46"/>
                <a:gd name="T34" fmla="*/ 56 w 61"/>
                <a:gd name="T35" fmla="*/ 19 h 46"/>
                <a:gd name="T36" fmla="*/ 54 w 61"/>
                <a:gd name="T37" fmla="*/ 15 h 46"/>
                <a:gd name="T38" fmla="*/ 54 w 61"/>
                <a:gd name="T39" fmla="*/ 12 h 46"/>
                <a:gd name="T40" fmla="*/ 51 w 61"/>
                <a:gd name="T41" fmla="*/ 8 h 46"/>
                <a:gd name="T42" fmla="*/ 48 w 61"/>
                <a:gd name="T43" fmla="*/ 2 h 46"/>
                <a:gd name="T44" fmla="*/ 42 w 61"/>
                <a:gd name="T45" fmla="*/ 6 h 46"/>
                <a:gd name="T46" fmla="*/ 37 w 61"/>
                <a:gd name="T47" fmla="*/ 6 h 46"/>
                <a:gd name="T48" fmla="*/ 32 w 61"/>
                <a:gd name="T49" fmla="*/ 6 h 46"/>
                <a:gd name="T50" fmla="*/ 30 w 61"/>
                <a:gd name="T51" fmla="*/ 4 h 46"/>
                <a:gd name="T52" fmla="*/ 30 w 61"/>
                <a:gd name="T53" fmla="*/ 3 h 46"/>
                <a:gd name="T54" fmla="*/ 29 w 61"/>
                <a:gd name="T55" fmla="*/ 3 h 46"/>
                <a:gd name="T56" fmla="*/ 17 w 61"/>
                <a:gd name="T57" fmla="*/ 3 h 46"/>
                <a:gd name="T58" fmla="*/ 12 w 61"/>
                <a:gd name="T59" fmla="*/ 0 h 46"/>
                <a:gd name="T60" fmla="*/ 10 w 61"/>
                <a:gd name="T61" fmla="*/ 4 h 46"/>
                <a:gd name="T62" fmla="*/ 10 w 61"/>
                <a:gd name="T63" fmla="*/ 8 h 46"/>
                <a:gd name="T64" fmla="*/ 7 w 61"/>
                <a:gd name="T65" fmla="*/ 9 h 46"/>
                <a:gd name="T66" fmla="*/ 1 w 61"/>
                <a:gd name="T67" fmla="*/ 13 h 46"/>
                <a:gd name="T68" fmla="*/ 0 w 61"/>
                <a:gd name="T69" fmla="*/ 14 h 46"/>
                <a:gd name="T70" fmla="*/ 6 w 61"/>
                <a:gd name="T71" fmla="*/ 21 h 46"/>
                <a:gd name="T72" fmla="*/ 15 w 61"/>
                <a:gd name="T73" fmla="*/ 31 h 46"/>
                <a:gd name="T74" fmla="*/ 20 w 61"/>
                <a:gd name="T75" fmla="*/ 2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1" h="46">
                  <a:moveTo>
                    <a:pt x="20" y="25"/>
                  </a:moveTo>
                  <a:cubicBezTo>
                    <a:pt x="20" y="23"/>
                    <a:pt x="22" y="23"/>
                    <a:pt x="24" y="24"/>
                  </a:cubicBezTo>
                  <a:cubicBezTo>
                    <a:pt x="26" y="24"/>
                    <a:pt x="28" y="23"/>
                    <a:pt x="30" y="23"/>
                  </a:cubicBezTo>
                  <a:cubicBezTo>
                    <a:pt x="32" y="23"/>
                    <a:pt x="37" y="29"/>
                    <a:pt x="37" y="31"/>
                  </a:cubicBezTo>
                  <a:cubicBezTo>
                    <a:pt x="37" y="32"/>
                    <a:pt x="37" y="34"/>
                    <a:pt x="38" y="35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41" y="35"/>
                    <a:pt x="43" y="35"/>
                    <a:pt x="44" y="35"/>
                  </a:cubicBezTo>
                  <a:cubicBezTo>
                    <a:pt x="45" y="35"/>
                    <a:pt x="46" y="39"/>
                    <a:pt x="46" y="42"/>
                  </a:cubicBezTo>
                  <a:cubicBezTo>
                    <a:pt x="46" y="44"/>
                    <a:pt x="49" y="46"/>
                    <a:pt x="50" y="45"/>
                  </a:cubicBezTo>
                  <a:cubicBezTo>
                    <a:pt x="51" y="43"/>
                    <a:pt x="53" y="41"/>
                    <a:pt x="53" y="42"/>
                  </a:cubicBezTo>
                  <a:cubicBezTo>
                    <a:pt x="53" y="43"/>
                    <a:pt x="54" y="43"/>
                    <a:pt x="55" y="43"/>
                  </a:cubicBezTo>
                  <a:cubicBezTo>
                    <a:pt x="55" y="42"/>
                    <a:pt x="56" y="42"/>
                    <a:pt x="57" y="41"/>
                  </a:cubicBezTo>
                  <a:cubicBezTo>
                    <a:pt x="58" y="40"/>
                    <a:pt x="55" y="38"/>
                    <a:pt x="56" y="36"/>
                  </a:cubicBezTo>
                  <a:cubicBezTo>
                    <a:pt x="57" y="34"/>
                    <a:pt x="58" y="37"/>
                    <a:pt x="60" y="36"/>
                  </a:cubicBezTo>
                  <a:cubicBezTo>
                    <a:pt x="61" y="34"/>
                    <a:pt x="58" y="32"/>
                    <a:pt x="58" y="31"/>
                  </a:cubicBezTo>
                  <a:cubicBezTo>
                    <a:pt x="59" y="30"/>
                    <a:pt x="58" y="28"/>
                    <a:pt x="57" y="27"/>
                  </a:cubicBezTo>
                  <a:cubicBezTo>
                    <a:pt x="56" y="26"/>
                    <a:pt x="56" y="23"/>
                    <a:pt x="57" y="20"/>
                  </a:cubicBezTo>
                  <a:cubicBezTo>
                    <a:pt x="56" y="20"/>
                    <a:pt x="56" y="20"/>
                    <a:pt x="56" y="19"/>
                  </a:cubicBezTo>
                  <a:cubicBezTo>
                    <a:pt x="55" y="18"/>
                    <a:pt x="56" y="15"/>
                    <a:pt x="54" y="15"/>
                  </a:cubicBezTo>
                  <a:cubicBezTo>
                    <a:pt x="52" y="15"/>
                    <a:pt x="52" y="12"/>
                    <a:pt x="54" y="12"/>
                  </a:cubicBezTo>
                  <a:cubicBezTo>
                    <a:pt x="55" y="11"/>
                    <a:pt x="51" y="10"/>
                    <a:pt x="51" y="8"/>
                  </a:cubicBezTo>
                  <a:cubicBezTo>
                    <a:pt x="51" y="6"/>
                    <a:pt x="49" y="2"/>
                    <a:pt x="48" y="2"/>
                  </a:cubicBezTo>
                  <a:cubicBezTo>
                    <a:pt x="47" y="2"/>
                    <a:pt x="44" y="6"/>
                    <a:pt x="42" y="6"/>
                  </a:cubicBezTo>
                  <a:cubicBezTo>
                    <a:pt x="41" y="6"/>
                    <a:pt x="38" y="3"/>
                    <a:pt x="37" y="6"/>
                  </a:cubicBezTo>
                  <a:cubicBezTo>
                    <a:pt x="36" y="8"/>
                    <a:pt x="34" y="5"/>
                    <a:pt x="32" y="6"/>
                  </a:cubicBezTo>
                  <a:cubicBezTo>
                    <a:pt x="31" y="8"/>
                    <a:pt x="30" y="4"/>
                    <a:pt x="30" y="4"/>
                  </a:cubicBezTo>
                  <a:cubicBezTo>
                    <a:pt x="30" y="4"/>
                    <a:pt x="30" y="4"/>
                    <a:pt x="30" y="3"/>
                  </a:cubicBezTo>
                  <a:cubicBezTo>
                    <a:pt x="30" y="3"/>
                    <a:pt x="29" y="3"/>
                    <a:pt x="29" y="3"/>
                  </a:cubicBezTo>
                  <a:cubicBezTo>
                    <a:pt x="25" y="5"/>
                    <a:pt x="18" y="4"/>
                    <a:pt x="17" y="3"/>
                  </a:cubicBezTo>
                  <a:cubicBezTo>
                    <a:pt x="17" y="1"/>
                    <a:pt x="12" y="0"/>
                    <a:pt x="12" y="0"/>
                  </a:cubicBezTo>
                  <a:cubicBezTo>
                    <a:pt x="12" y="0"/>
                    <a:pt x="12" y="3"/>
                    <a:pt x="10" y="4"/>
                  </a:cubicBezTo>
                  <a:cubicBezTo>
                    <a:pt x="8" y="5"/>
                    <a:pt x="10" y="7"/>
                    <a:pt x="10" y="8"/>
                  </a:cubicBezTo>
                  <a:cubicBezTo>
                    <a:pt x="10" y="8"/>
                    <a:pt x="9" y="10"/>
                    <a:pt x="7" y="9"/>
                  </a:cubicBezTo>
                  <a:cubicBezTo>
                    <a:pt x="6" y="8"/>
                    <a:pt x="3" y="12"/>
                    <a:pt x="1" y="13"/>
                  </a:cubicBezTo>
                  <a:cubicBezTo>
                    <a:pt x="1" y="13"/>
                    <a:pt x="0" y="13"/>
                    <a:pt x="0" y="14"/>
                  </a:cubicBezTo>
                  <a:cubicBezTo>
                    <a:pt x="3" y="16"/>
                    <a:pt x="2" y="18"/>
                    <a:pt x="6" y="21"/>
                  </a:cubicBezTo>
                  <a:cubicBezTo>
                    <a:pt x="9" y="23"/>
                    <a:pt x="13" y="26"/>
                    <a:pt x="15" y="31"/>
                  </a:cubicBezTo>
                  <a:cubicBezTo>
                    <a:pt x="17" y="29"/>
                    <a:pt x="20" y="26"/>
                    <a:pt x="20" y="25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30">
              <a:extLst>
                <a:ext uri="{FF2B5EF4-FFF2-40B4-BE49-F238E27FC236}">
                  <a16:creationId xmlns:a16="http://schemas.microsoft.com/office/drawing/2014/main" id="{4121F530-8EFC-4D95-E74F-445122E71C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037" y="4136026"/>
              <a:ext cx="102417" cy="97462"/>
            </a:xfrm>
            <a:custGeom>
              <a:avLst/>
              <a:gdLst>
                <a:gd name="T0" fmla="*/ 27 w 34"/>
                <a:gd name="T1" fmla="*/ 19 h 32"/>
                <a:gd name="T2" fmla="*/ 24 w 34"/>
                <a:gd name="T3" fmla="*/ 16 h 32"/>
                <a:gd name="T4" fmla="*/ 25 w 34"/>
                <a:gd name="T5" fmla="*/ 10 h 32"/>
                <a:gd name="T6" fmla="*/ 26 w 34"/>
                <a:gd name="T7" fmla="*/ 8 h 32"/>
                <a:gd name="T8" fmla="*/ 24 w 34"/>
                <a:gd name="T9" fmla="*/ 7 h 32"/>
                <a:gd name="T10" fmla="*/ 21 w 34"/>
                <a:gd name="T11" fmla="*/ 10 h 32"/>
                <a:gd name="T12" fmla="*/ 17 w 34"/>
                <a:gd name="T13" fmla="*/ 7 h 32"/>
                <a:gd name="T14" fmla="*/ 15 w 34"/>
                <a:gd name="T15" fmla="*/ 0 h 32"/>
                <a:gd name="T16" fmla="*/ 9 w 34"/>
                <a:gd name="T17" fmla="*/ 1 h 32"/>
                <a:gd name="T18" fmla="*/ 8 w 34"/>
                <a:gd name="T19" fmla="*/ 5 h 32"/>
                <a:gd name="T20" fmla="*/ 2 w 34"/>
                <a:gd name="T21" fmla="*/ 10 h 32"/>
                <a:gd name="T22" fmla="*/ 0 w 34"/>
                <a:gd name="T23" fmla="*/ 13 h 32"/>
                <a:gd name="T24" fmla="*/ 10 w 34"/>
                <a:gd name="T25" fmla="*/ 20 h 32"/>
                <a:gd name="T26" fmla="*/ 29 w 34"/>
                <a:gd name="T27" fmla="*/ 32 h 32"/>
                <a:gd name="T28" fmla="*/ 31 w 34"/>
                <a:gd name="T29" fmla="*/ 32 h 32"/>
                <a:gd name="T30" fmla="*/ 33 w 34"/>
                <a:gd name="T31" fmla="*/ 25 h 32"/>
                <a:gd name="T32" fmla="*/ 27 w 34"/>
                <a:gd name="T33" fmla="*/ 1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32">
                  <a:moveTo>
                    <a:pt x="27" y="19"/>
                  </a:moveTo>
                  <a:cubicBezTo>
                    <a:pt x="25" y="17"/>
                    <a:pt x="23" y="17"/>
                    <a:pt x="24" y="16"/>
                  </a:cubicBezTo>
                  <a:cubicBezTo>
                    <a:pt x="26" y="15"/>
                    <a:pt x="26" y="13"/>
                    <a:pt x="25" y="10"/>
                  </a:cubicBezTo>
                  <a:cubicBezTo>
                    <a:pt x="25" y="9"/>
                    <a:pt x="25" y="9"/>
                    <a:pt x="26" y="8"/>
                  </a:cubicBezTo>
                  <a:cubicBezTo>
                    <a:pt x="25" y="8"/>
                    <a:pt x="24" y="8"/>
                    <a:pt x="24" y="7"/>
                  </a:cubicBezTo>
                  <a:cubicBezTo>
                    <a:pt x="24" y="6"/>
                    <a:pt x="22" y="8"/>
                    <a:pt x="21" y="10"/>
                  </a:cubicBezTo>
                  <a:cubicBezTo>
                    <a:pt x="20" y="11"/>
                    <a:pt x="17" y="9"/>
                    <a:pt x="17" y="7"/>
                  </a:cubicBezTo>
                  <a:cubicBezTo>
                    <a:pt x="17" y="4"/>
                    <a:pt x="16" y="0"/>
                    <a:pt x="15" y="0"/>
                  </a:cubicBezTo>
                  <a:cubicBezTo>
                    <a:pt x="14" y="0"/>
                    <a:pt x="12" y="0"/>
                    <a:pt x="9" y="1"/>
                  </a:cubicBezTo>
                  <a:cubicBezTo>
                    <a:pt x="9" y="2"/>
                    <a:pt x="8" y="4"/>
                    <a:pt x="8" y="5"/>
                  </a:cubicBezTo>
                  <a:cubicBezTo>
                    <a:pt x="8" y="7"/>
                    <a:pt x="3" y="9"/>
                    <a:pt x="2" y="10"/>
                  </a:cubicBezTo>
                  <a:cubicBezTo>
                    <a:pt x="1" y="11"/>
                    <a:pt x="0" y="12"/>
                    <a:pt x="0" y="13"/>
                  </a:cubicBezTo>
                  <a:cubicBezTo>
                    <a:pt x="3" y="15"/>
                    <a:pt x="7" y="18"/>
                    <a:pt x="10" y="20"/>
                  </a:cubicBezTo>
                  <a:cubicBezTo>
                    <a:pt x="16" y="24"/>
                    <a:pt x="25" y="30"/>
                    <a:pt x="29" y="32"/>
                  </a:cubicBezTo>
                  <a:cubicBezTo>
                    <a:pt x="30" y="32"/>
                    <a:pt x="30" y="32"/>
                    <a:pt x="31" y="32"/>
                  </a:cubicBezTo>
                  <a:cubicBezTo>
                    <a:pt x="32" y="28"/>
                    <a:pt x="33" y="27"/>
                    <a:pt x="33" y="25"/>
                  </a:cubicBezTo>
                  <a:cubicBezTo>
                    <a:pt x="34" y="22"/>
                    <a:pt x="30" y="20"/>
                    <a:pt x="27" y="19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31">
              <a:extLst>
                <a:ext uri="{FF2B5EF4-FFF2-40B4-BE49-F238E27FC236}">
                  <a16:creationId xmlns:a16="http://schemas.microsoft.com/office/drawing/2014/main" id="{C8639A0D-68D9-AB90-B5A5-E9C79AFF7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089" y="4099687"/>
              <a:ext cx="69379" cy="75987"/>
            </a:xfrm>
            <a:custGeom>
              <a:avLst/>
              <a:gdLst>
                <a:gd name="T0" fmla="*/ 22 w 23"/>
                <a:gd name="T1" fmla="*/ 17 h 25"/>
                <a:gd name="T2" fmla="*/ 23 w 23"/>
                <a:gd name="T3" fmla="*/ 12 h 25"/>
                <a:gd name="T4" fmla="*/ 22 w 23"/>
                <a:gd name="T5" fmla="*/ 8 h 25"/>
                <a:gd name="T6" fmla="*/ 15 w 23"/>
                <a:gd name="T7" fmla="*/ 0 h 25"/>
                <a:gd name="T8" fmla="*/ 9 w 23"/>
                <a:gd name="T9" fmla="*/ 1 h 25"/>
                <a:gd name="T10" fmla="*/ 5 w 23"/>
                <a:gd name="T11" fmla="*/ 2 h 25"/>
                <a:gd name="T12" fmla="*/ 0 w 23"/>
                <a:gd name="T13" fmla="*/ 8 h 25"/>
                <a:gd name="T14" fmla="*/ 1 w 23"/>
                <a:gd name="T15" fmla="*/ 11 h 25"/>
                <a:gd name="T16" fmla="*/ 7 w 23"/>
                <a:gd name="T17" fmla="*/ 21 h 25"/>
                <a:gd name="T18" fmla="*/ 14 w 23"/>
                <a:gd name="T19" fmla="*/ 25 h 25"/>
                <a:gd name="T20" fmla="*/ 16 w 23"/>
                <a:gd name="T21" fmla="*/ 22 h 25"/>
                <a:gd name="T22" fmla="*/ 22 w 23"/>
                <a:gd name="T23" fmla="*/ 17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25">
                  <a:moveTo>
                    <a:pt x="22" y="17"/>
                  </a:moveTo>
                  <a:cubicBezTo>
                    <a:pt x="22" y="15"/>
                    <a:pt x="23" y="14"/>
                    <a:pt x="23" y="12"/>
                  </a:cubicBezTo>
                  <a:cubicBezTo>
                    <a:pt x="22" y="11"/>
                    <a:pt x="22" y="9"/>
                    <a:pt x="22" y="8"/>
                  </a:cubicBezTo>
                  <a:cubicBezTo>
                    <a:pt x="22" y="6"/>
                    <a:pt x="17" y="0"/>
                    <a:pt x="15" y="0"/>
                  </a:cubicBezTo>
                  <a:cubicBezTo>
                    <a:pt x="13" y="0"/>
                    <a:pt x="11" y="1"/>
                    <a:pt x="9" y="1"/>
                  </a:cubicBezTo>
                  <a:cubicBezTo>
                    <a:pt x="7" y="0"/>
                    <a:pt x="5" y="0"/>
                    <a:pt x="5" y="2"/>
                  </a:cubicBezTo>
                  <a:cubicBezTo>
                    <a:pt x="5" y="3"/>
                    <a:pt x="2" y="6"/>
                    <a:pt x="0" y="8"/>
                  </a:cubicBezTo>
                  <a:cubicBezTo>
                    <a:pt x="0" y="9"/>
                    <a:pt x="1" y="10"/>
                    <a:pt x="1" y="11"/>
                  </a:cubicBezTo>
                  <a:cubicBezTo>
                    <a:pt x="3" y="17"/>
                    <a:pt x="5" y="19"/>
                    <a:pt x="7" y="21"/>
                  </a:cubicBezTo>
                  <a:cubicBezTo>
                    <a:pt x="9" y="22"/>
                    <a:pt x="11" y="23"/>
                    <a:pt x="14" y="25"/>
                  </a:cubicBezTo>
                  <a:cubicBezTo>
                    <a:pt x="14" y="24"/>
                    <a:pt x="15" y="23"/>
                    <a:pt x="16" y="22"/>
                  </a:cubicBezTo>
                  <a:cubicBezTo>
                    <a:pt x="17" y="21"/>
                    <a:pt x="22" y="19"/>
                    <a:pt x="22" y="17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id="{45FD6887-18E3-5AF3-D291-3D90DDDB77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4234" y="3648720"/>
              <a:ext cx="203182" cy="163538"/>
            </a:xfrm>
            <a:custGeom>
              <a:avLst/>
              <a:gdLst>
                <a:gd name="T0" fmla="*/ 31 w 67"/>
                <a:gd name="T1" fmla="*/ 42 h 54"/>
                <a:gd name="T2" fmla="*/ 40 w 67"/>
                <a:gd name="T3" fmla="*/ 36 h 54"/>
                <a:gd name="T4" fmla="*/ 40 w 67"/>
                <a:gd name="T5" fmla="*/ 14 h 54"/>
                <a:gd name="T6" fmla="*/ 67 w 67"/>
                <a:gd name="T7" fmla="*/ 14 h 54"/>
                <a:gd name="T8" fmla="*/ 67 w 67"/>
                <a:gd name="T9" fmla="*/ 3 h 54"/>
                <a:gd name="T10" fmla="*/ 61 w 67"/>
                <a:gd name="T11" fmla="*/ 0 h 54"/>
                <a:gd name="T12" fmla="*/ 31 w 67"/>
                <a:gd name="T13" fmla="*/ 0 h 54"/>
                <a:gd name="T14" fmla="*/ 27 w 67"/>
                <a:gd name="T15" fmla="*/ 7 h 54"/>
                <a:gd name="T16" fmla="*/ 16 w 67"/>
                <a:gd name="T17" fmla="*/ 22 h 54"/>
                <a:gd name="T18" fmla="*/ 2 w 67"/>
                <a:gd name="T19" fmla="*/ 47 h 54"/>
                <a:gd name="T20" fmla="*/ 0 w 67"/>
                <a:gd name="T21" fmla="*/ 54 h 54"/>
                <a:gd name="T22" fmla="*/ 31 w 67"/>
                <a:gd name="T23" fmla="*/ 54 h 54"/>
                <a:gd name="T24" fmla="*/ 31 w 67"/>
                <a:gd name="T25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" h="54">
                  <a:moveTo>
                    <a:pt x="31" y="42"/>
                  </a:moveTo>
                  <a:cubicBezTo>
                    <a:pt x="31" y="40"/>
                    <a:pt x="40" y="38"/>
                    <a:pt x="40" y="36"/>
                  </a:cubicBezTo>
                  <a:cubicBezTo>
                    <a:pt x="40" y="34"/>
                    <a:pt x="40" y="14"/>
                    <a:pt x="40" y="14"/>
                  </a:cubicBezTo>
                  <a:cubicBezTo>
                    <a:pt x="40" y="14"/>
                    <a:pt x="66" y="15"/>
                    <a:pt x="67" y="14"/>
                  </a:cubicBezTo>
                  <a:cubicBezTo>
                    <a:pt x="67" y="14"/>
                    <a:pt x="67" y="8"/>
                    <a:pt x="67" y="3"/>
                  </a:cubicBezTo>
                  <a:cubicBezTo>
                    <a:pt x="66" y="1"/>
                    <a:pt x="67" y="0"/>
                    <a:pt x="61" y="0"/>
                  </a:cubicBezTo>
                  <a:cubicBezTo>
                    <a:pt x="56" y="0"/>
                    <a:pt x="41" y="0"/>
                    <a:pt x="31" y="0"/>
                  </a:cubicBezTo>
                  <a:cubicBezTo>
                    <a:pt x="29" y="2"/>
                    <a:pt x="28" y="5"/>
                    <a:pt x="27" y="7"/>
                  </a:cubicBezTo>
                  <a:cubicBezTo>
                    <a:pt x="25" y="11"/>
                    <a:pt x="16" y="16"/>
                    <a:pt x="16" y="22"/>
                  </a:cubicBezTo>
                  <a:cubicBezTo>
                    <a:pt x="16" y="27"/>
                    <a:pt x="7" y="35"/>
                    <a:pt x="2" y="47"/>
                  </a:cubicBezTo>
                  <a:cubicBezTo>
                    <a:pt x="0" y="50"/>
                    <a:pt x="0" y="52"/>
                    <a:pt x="0" y="54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1" y="54"/>
                    <a:pt x="31" y="44"/>
                    <a:pt x="31" y="42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33">
              <a:extLst>
                <a:ext uri="{FF2B5EF4-FFF2-40B4-BE49-F238E27FC236}">
                  <a16:creationId xmlns:a16="http://schemas.microsoft.com/office/drawing/2014/main" id="{BB672ACC-B45D-DE50-DB17-1A5753A0FD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0932" y="3656981"/>
              <a:ext cx="297339" cy="325423"/>
            </a:xfrm>
            <a:custGeom>
              <a:avLst/>
              <a:gdLst>
                <a:gd name="T0" fmla="*/ 8 w 98"/>
                <a:gd name="T1" fmla="*/ 92 h 107"/>
                <a:gd name="T2" fmla="*/ 15 w 98"/>
                <a:gd name="T3" fmla="*/ 92 h 107"/>
                <a:gd name="T4" fmla="*/ 21 w 98"/>
                <a:gd name="T5" fmla="*/ 92 h 107"/>
                <a:gd name="T6" fmla="*/ 26 w 98"/>
                <a:gd name="T7" fmla="*/ 95 h 107"/>
                <a:gd name="T8" fmla="*/ 29 w 98"/>
                <a:gd name="T9" fmla="*/ 95 h 107"/>
                <a:gd name="T10" fmla="*/ 34 w 98"/>
                <a:gd name="T11" fmla="*/ 103 h 107"/>
                <a:gd name="T12" fmla="*/ 38 w 98"/>
                <a:gd name="T13" fmla="*/ 107 h 107"/>
                <a:gd name="T14" fmla="*/ 42 w 98"/>
                <a:gd name="T15" fmla="*/ 104 h 107"/>
                <a:gd name="T16" fmla="*/ 47 w 98"/>
                <a:gd name="T17" fmla="*/ 102 h 107"/>
                <a:gd name="T18" fmla="*/ 52 w 98"/>
                <a:gd name="T19" fmla="*/ 101 h 107"/>
                <a:gd name="T20" fmla="*/ 57 w 98"/>
                <a:gd name="T21" fmla="*/ 102 h 107"/>
                <a:gd name="T22" fmla="*/ 62 w 98"/>
                <a:gd name="T23" fmla="*/ 100 h 107"/>
                <a:gd name="T24" fmla="*/ 93 w 98"/>
                <a:gd name="T25" fmla="*/ 100 h 107"/>
                <a:gd name="T26" fmla="*/ 94 w 98"/>
                <a:gd name="T27" fmla="*/ 93 h 107"/>
                <a:gd name="T28" fmla="*/ 92 w 98"/>
                <a:gd name="T29" fmla="*/ 91 h 107"/>
                <a:gd name="T30" fmla="*/ 84 w 98"/>
                <a:gd name="T31" fmla="*/ 20 h 107"/>
                <a:gd name="T32" fmla="*/ 98 w 98"/>
                <a:gd name="T33" fmla="*/ 20 h 107"/>
                <a:gd name="T34" fmla="*/ 69 w 98"/>
                <a:gd name="T35" fmla="*/ 1 h 107"/>
                <a:gd name="T36" fmla="*/ 68 w 98"/>
                <a:gd name="T37" fmla="*/ 0 h 107"/>
                <a:gd name="T38" fmla="*/ 68 w 98"/>
                <a:gd name="T39" fmla="*/ 11 h 107"/>
                <a:gd name="T40" fmla="*/ 41 w 98"/>
                <a:gd name="T41" fmla="*/ 11 h 107"/>
                <a:gd name="T42" fmla="*/ 41 w 98"/>
                <a:gd name="T43" fmla="*/ 33 h 107"/>
                <a:gd name="T44" fmla="*/ 32 w 98"/>
                <a:gd name="T45" fmla="*/ 39 h 107"/>
                <a:gd name="T46" fmla="*/ 32 w 98"/>
                <a:gd name="T47" fmla="*/ 51 h 107"/>
                <a:gd name="T48" fmla="*/ 1 w 98"/>
                <a:gd name="T49" fmla="*/ 51 h 107"/>
                <a:gd name="T50" fmla="*/ 5 w 98"/>
                <a:gd name="T51" fmla="*/ 60 h 107"/>
                <a:gd name="T52" fmla="*/ 7 w 98"/>
                <a:gd name="T53" fmla="*/ 73 h 107"/>
                <a:gd name="T54" fmla="*/ 4 w 98"/>
                <a:gd name="T55" fmla="*/ 89 h 107"/>
                <a:gd name="T56" fmla="*/ 3 w 98"/>
                <a:gd name="T57" fmla="*/ 96 h 107"/>
                <a:gd name="T58" fmla="*/ 3 w 98"/>
                <a:gd name="T59" fmla="*/ 96 h 107"/>
                <a:gd name="T60" fmla="*/ 8 w 98"/>
                <a:gd name="T61" fmla="*/ 9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8" h="107">
                  <a:moveTo>
                    <a:pt x="8" y="92"/>
                  </a:moveTo>
                  <a:cubicBezTo>
                    <a:pt x="11" y="93"/>
                    <a:pt x="15" y="92"/>
                    <a:pt x="15" y="92"/>
                  </a:cubicBezTo>
                  <a:cubicBezTo>
                    <a:pt x="15" y="92"/>
                    <a:pt x="19" y="90"/>
                    <a:pt x="21" y="92"/>
                  </a:cubicBezTo>
                  <a:cubicBezTo>
                    <a:pt x="24" y="93"/>
                    <a:pt x="26" y="95"/>
                    <a:pt x="26" y="95"/>
                  </a:cubicBezTo>
                  <a:cubicBezTo>
                    <a:pt x="29" y="95"/>
                    <a:pt x="29" y="95"/>
                    <a:pt x="29" y="95"/>
                  </a:cubicBezTo>
                  <a:cubicBezTo>
                    <a:pt x="29" y="95"/>
                    <a:pt x="31" y="102"/>
                    <a:pt x="34" y="103"/>
                  </a:cubicBezTo>
                  <a:cubicBezTo>
                    <a:pt x="36" y="103"/>
                    <a:pt x="38" y="105"/>
                    <a:pt x="38" y="107"/>
                  </a:cubicBezTo>
                  <a:cubicBezTo>
                    <a:pt x="41" y="107"/>
                    <a:pt x="42" y="106"/>
                    <a:pt x="42" y="104"/>
                  </a:cubicBezTo>
                  <a:cubicBezTo>
                    <a:pt x="42" y="102"/>
                    <a:pt x="44" y="99"/>
                    <a:pt x="47" y="102"/>
                  </a:cubicBezTo>
                  <a:cubicBezTo>
                    <a:pt x="51" y="105"/>
                    <a:pt x="51" y="103"/>
                    <a:pt x="52" y="101"/>
                  </a:cubicBezTo>
                  <a:cubicBezTo>
                    <a:pt x="52" y="100"/>
                    <a:pt x="55" y="102"/>
                    <a:pt x="57" y="102"/>
                  </a:cubicBezTo>
                  <a:cubicBezTo>
                    <a:pt x="59" y="102"/>
                    <a:pt x="62" y="100"/>
                    <a:pt x="62" y="100"/>
                  </a:cubicBezTo>
                  <a:cubicBezTo>
                    <a:pt x="62" y="100"/>
                    <a:pt x="92" y="101"/>
                    <a:pt x="93" y="100"/>
                  </a:cubicBezTo>
                  <a:cubicBezTo>
                    <a:pt x="95" y="99"/>
                    <a:pt x="94" y="93"/>
                    <a:pt x="94" y="93"/>
                  </a:cubicBezTo>
                  <a:cubicBezTo>
                    <a:pt x="92" y="91"/>
                    <a:pt x="92" y="91"/>
                    <a:pt x="92" y="91"/>
                  </a:cubicBezTo>
                  <a:cubicBezTo>
                    <a:pt x="84" y="20"/>
                    <a:pt x="84" y="20"/>
                    <a:pt x="84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83" y="10"/>
                    <a:pt x="71" y="2"/>
                    <a:pt x="69" y="1"/>
                  </a:cubicBezTo>
                  <a:cubicBezTo>
                    <a:pt x="69" y="1"/>
                    <a:pt x="68" y="0"/>
                    <a:pt x="68" y="0"/>
                  </a:cubicBezTo>
                  <a:cubicBezTo>
                    <a:pt x="68" y="5"/>
                    <a:pt x="68" y="11"/>
                    <a:pt x="68" y="11"/>
                  </a:cubicBezTo>
                  <a:cubicBezTo>
                    <a:pt x="67" y="12"/>
                    <a:pt x="41" y="11"/>
                    <a:pt x="41" y="11"/>
                  </a:cubicBezTo>
                  <a:cubicBezTo>
                    <a:pt x="41" y="11"/>
                    <a:pt x="41" y="31"/>
                    <a:pt x="41" y="33"/>
                  </a:cubicBezTo>
                  <a:cubicBezTo>
                    <a:pt x="41" y="35"/>
                    <a:pt x="32" y="37"/>
                    <a:pt x="32" y="39"/>
                  </a:cubicBezTo>
                  <a:cubicBezTo>
                    <a:pt x="32" y="41"/>
                    <a:pt x="32" y="51"/>
                    <a:pt x="32" y="51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0" y="56"/>
                    <a:pt x="3" y="58"/>
                    <a:pt x="5" y="60"/>
                  </a:cubicBezTo>
                  <a:cubicBezTo>
                    <a:pt x="8" y="63"/>
                    <a:pt x="3" y="68"/>
                    <a:pt x="7" y="73"/>
                  </a:cubicBezTo>
                  <a:cubicBezTo>
                    <a:pt x="11" y="78"/>
                    <a:pt x="6" y="86"/>
                    <a:pt x="4" y="89"/>
                  </a:cubicBezTo>
                  <a:cubicBezTo>
                    <a:pt x="3" y="91"/>
                    <a:pt x="3" y="93"/>
                    <a:pt x="3" y="96"/>
                  </a:cubicBezTo>
                  <a:cubicBezTo>
                    <a:pt x="3" y="96"/>
                    <a:pt x="3" y="96"/>
                    <a:pt x="3" y="96"/>
                  </a:cubicBezTo>
                  <a:cubicBezTo>
                    <a:pt x="6" y="95"/>
                    <a:pt x="5" y="92"/>
                    <a:pt x="8" y="92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id="{77088D63-051E-57DF-857F-09FCA8B012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6564" y="3718099"/>
              <a:ext cx="409668" cy="379933"/>
            </a:xfrm>
            <a:custGeom>
              <a:avLst/>
              <a:gdLst>
                <a:gd name="T0" fmla="*/ 128 w 135"/>
                <a:gd name="T1" fmla="*/ 52 h 125"/>
                <a:gd name="T2" fmla="*/ 124 w 135"/>
                <a:gd name="T3" fmla="*/ 43 h 125"/>
                <a:gd name="T4" fmla="*/ 115 w 135"/>
                <a:gd name="T5" fmla="*/ 40 h 125"/>
                <a:gd name="T6" fmla="*/ 109 w 135"/>
                <a:gd name="T7" fmla="*/ 33 h 125"/>
                <a:gd name="T8" fmla="*/ 60 w 135"/>
                <a:gd name="T9" fmla="*/ 0 h 125"/>
                <a:gd name="T10" fmla="*/ 46 w 135"/>
                <a:gd name="T11" fmla="*/ 0 h 125"/>
                <a:gd name="T12" fmla="*/ 54 w 135"/>
                <a:gd name="T13" fmla="*/ 71 h 125"/>
                <a:gd name="T14" fmla="*/ 56 w 135"/>
                <a:gd name="T15" fmla="*/ 73 h 125"/>
                <a:gd name="T16" fmla="*/ 55 w 135"/>
                <a:gd name="T17" fmla="*/ 80 h 125"/>
                <a:gd name="T18" fmla="*/ 24 w 135"/>
                <a:gd name="T19" fmla="*/ 80 h 125"/>
                <a:gd name="T20" fmla="*/ 19 w 135"/>
                <a:gd name="T21" fmla="*/ 82 h 125"/>
                <a:gd name="T22" fmla="*/ 14 w 135"/>
                <a:gd name="T23" fmla="*/ 81 h 125"/>
                <a:gd name="T24" fmla="*/ 9 w 135"/>
                <a:gd name="T25" fmla="*/ 82 h 125"/>
                <a:gd name="T26" fmla="*/ 4 w 135"/>
                <a:gd name="T27" fmla="*/ 84 h 125"/>
                <a:gd name="T28" fmla="*/ 0 w 135"/>
                <a:gd name="T29" fmla="*/ 87 h 125"/>
                <a:gd name="T30" fmla="*/ 1 w 135"/>
                <a:gd name="T31" fmla="*/ 88 h 125"/>
                <a:gd name="T32" fmla="*/ 2 w 135"/>
                <a:gd name="T33" fmla="*/ 91 h 125"/>
                <a:gd name="T34" fmla="*/ 4 w 135"/>
                <a:gd name="T35" fmla="*/ 96 h 125"/>
                <a:gd name="T36" fmla="*/ 8 w 135"/>
                <a:gd name="T37" fmla="*/ 101 h 125"/>
                <a:gd name="T38" fmla="*/ 8 w 135"/>
                <a:gd name="T39" fmla="*/ 107 h 125"/>
                <a:gd name="T40" fmla="*/ 10 w 135"/>
                <a:gd name="T41" fmla="*/ 109 h 125"/>
                <a:gd name="T42" fmla="*/ 15 w 135"/>
                <a:gd name="T43" fmla="*/ 109 h 125"/>
                <a:gd name="T44" fmla="*/ 20 w 135"/>
                <a:gd name="T45" fmla="*/ 109 h 125"/>
                <a:gd name="T46" fmla="*/ 26 w 135"/>
                <a:gd name="T47" fmla="*/ 105 h 125"/>
                <a:gd name="T48" fmla="*/ 29 w 135"/>
                <a:gd name="T49" fmla="*/ 111 h 125"/>
                <a:gd name="T50" fmla="*/ 32 w 135"/>
                <a:gd name="T51" fmla="*/ 115 h 125"/>
                <a:gd name="T52" fmla="*/ 32 w 135"/>
                <a:gd name="T53" fmla="*/ 118 h 125"/>
                <a:gd name="T54" fmla="*/ 34 w 135"/>
                <a:gd name="T55" fmla="*/ 122 h 125"/>
                <a:gd name="T56" fmla="*/ 38 w 135"/>
                <a:gd name="T57" fmla="*/ 123 h 125"/>
                <a:gd name="T58" fmla="*/ 42 w 135"/>
                <a:gd name="T59" fmla="*/ 124 h 125"/>
                <a:gd name="T60" fmla="*/ 46 w 135"/>
                <a:gd name="T61" fmla="*/ 122 h 125"/>
                <a:gd name="T62" fmla="*/ 50 w 135"/>
                <a:gd name="T63" fmla="*/ 121 h 125"/>
                <a:gd name="T64" fmla="*/ 53 w 135"/>
                <a:gd name="T65" fmla="*/ 122 h 125"/>
                <a:gd name="T66" fmla="*/ 55 w 135"/>
                <a:gd name="T67" fmla="*/ 122 h 125"/>
                <a:gd name="T68" fmla="*/ 58 w 135"/>
                <a:gd name="T69" fmla="*/ 116 h 125"/>
                <a:gd name="T70" fmla="*/ 57 w 135"/>
                <a:gd name="T71" fmla="*/ 110 h 125"/>
                <a:gd name="T72" fmla="*/ 63 w 135"/>
                <a:gd name="T73" fmla="*/ 108 h 125"/>
                <a:gd name="T74" fmla="*/ 66 w 135"/>
                <a:gd name="T75" fmla="*/ 103 h 125"/>
                <a:gd name="T76" fmla="*/ 69 w 135"/>
                <a:gd name="T77" fmla="*/ 97 h 125"/>
                <a:gd name="T78" fmla="*/ 74 w 135"/>
                <a:gd name="T79" fmla="*/ 97 h 125"/>
                <a:gd name="T80" fmla="*/ 77 w 135"/>
                <a:gd name="T81" fmla="*/ 93 h 125"/>
                <a:gd name="T82" fmla="*/ 81 w 135"/>
                <a:gd name="T83" fmla="*/ 91 h 125"/>
                <a:gd name="T84" fmla="*/ 84 w 135"/>
                <a:gd name="T85" fmla="*/ 89 h 125"/>
                <a:gd name="T86" fmla="*/ 91 w 135"/>
                <a:gd name="T87" fmla="*/ 87 h 125"/>
                <a:gd name="T88" fmla="*/ 97 w 135"/>
                <a:gd name="T89" fmla="*/ 84 h 125"/>
                <a:gd name="T90" fmla="*/ 107 w 135"/>
                <a:gd name="T91" fmla="*/ 84 h 125"/>
                <a:gd name="T92" fmla="*/ 114 w 135"/>
                <a:gd name="T93" fmla="*/ 82 h 125"/>
                <a:gd name="T94" fmla="*/ 126 w 135"/>
                <a:gd name="T95" fmla="*/ 81 h 125"/>
                <a:gd name="T96" fmla="*/ 131 w 135"/>
                <a:gd name="T97" fmla="*/ 78 h 125"/>
                <a:gd name="T98" fmla="*/ 134 w 135"/>
                <a:gd name="T99" fmla="*/ 72 h 125"/>
                <a:gd name="T100" fmla="*/ 134 w 135"/>
                <a:gd name="T101" fmla="*/ 50 h 125"/>
                <a:gd name="T102" fmla="*/ 128 w 135"/>
                <a:gd name="T103" fmla="*/ 52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5" h="125">
                  <a:moveTo>
                    <a:pt x="128" y="52"/>
                  </a:moveTo>
                  <a:cubicBezTo>
                    <a:pt x="128" y="52"/>
                    <a:pt x="128" y="46"/>
                    <a:pt x="124" y="43"/>
                  </a:cubicBezTo>
                  <a:cubicBezTo>
                    <a:pt x="120" y="41"/>
                    <a:pt x="115" y="40"/>
                    <a:pt x="115" y="40"/>
                  </a:cubicBezTo>
                  <a:cubicBezTo>
                    <a:pt x="115" y="40"/>
                    <a:pt x="112" y="35"/>
                    <a:pt x="109" y="33"/>
                  </a:cubicBezTo>
                  <a:cubicBezTo>
                    <a:pt x="108" y="32"/>
                    <a:pt x="82" y="14"/>
                    <a:pt x="60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4" y="71"/>
                    <a:pt x="54" y="71"/>
                    <a:pt x="54" y="71"/>
                  </a:cubicBezTo>
                  <a:cubicBezTo>
                    <a:pt x="56" y="73"/>
                    <a:pt x="56" y="73"/>
                    <a:pt x="56" y="73"/>
                  </a:cubicBezTo>
                  <a:cubicBezTo>
                    <a:pt x="56" y="73"/>
                    <a:pt x="57" y="79"/>
                    <a:pt x="55" y="80"/>
                  </a:cubicBezTo>
                  <a:cubicBezTo>
                    <a:pt x="54" y="81"/>
                    <a:pt x="24" y="80"/>
                    <a:pt x="24" y="80"/>
                  </a:cubicBezTo>
                  <a:cubicBezTo>
                    <a:pt x="24" y="80"/>
                    <a:pt x="21" y="82"/>
                    <a:pt x="19" y="82"/>
                  </a:cubicBezTo>
                  <a:cubicBezTo>
                    <a:pt x="17" y="82"/>
                    <a:pt x="14" y="80"/>
                    <a:pt x="14" y="81"/>
                  </a:cubicBezTo>
                  <a:cubicBezTo>
                    <a:pt x="13" y="83"/>
                    <a:pt x="13" y="85"/>
                    <a:pt x="9" y="82"/>
                  </a:cubicBezTo>
                  <a:cubicBezTo>
                    <a:pt x="6" y="79"/>
                    <a:pt x="4" y="82"/>
                    <a:pt x="4" y="84"/>
                  </a:cubicBezTo>
                  <a:cubicBezTo>
                    <a:pt x="4" y="86"/>
                    <a:pt x="3" y="87"/>
                    <a:pt x="0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2" y="91"/>
                    <a:pt x="2" y="91"/>
                    <a:pt x="2" y="91"/>
                  </a:cubicBezTo>
                  <a:cubicBezTo>
                    <a:pt x="2" y="91"/>
                    <a:pt x="2" y="94"/>
                    <a:pt x="4" y="96"/>
                  </a:cubicBezTo>
                  <a:cubicBezTo>
                    <a:pt x="5" y="97"/>
                    <a:pt x="8" y="100"/>
                    <a:pt x="8" y="101"/>
                  </a:cubicBezTo>
                  <a:cubicBezTo>
                    <a:pt x="8" y="102"/>
                    <a:pt x="8" y="107"/>
                    <a:pt x="8" y="107"/>
                  </a:cubicBezTo>
                  <a:cubicBezTo>
                    <a:pt x="8" y="107"/>
                    <a:pt x="9" y="111"/>
                    <a:pt x="10" y="109"/>
                  </a:cubicBezTo>
                  <a:cubicBezTo>
                    <a:pt x="12" y="108"/>
                    <a:pt x="14" y="111"/>
                    <a:pt x="15" y="109"/>
                  </a:cubicBezTo>
                  <a:cubicBezTo>
                    <a:pt x="16" y="106"/>
                    <a:pt x="19" y="109"/>
                    <a:pt x="20" y="109"/>
                  </a:cubicBezTo>
                  <a:cubicBezTo>
                    <a:pt x="22" y="109"/>
                    <a:pt x="25" y="105"/>
                    <a:pt x="26" y="105"/>
                  </a:cubicBezTo>
                  <a:cubicBezTo>
                    <a:pt x="27" y="105"/>
                    <a:pt x="29" y="109"/>
                    <a:pt x="29" y="111"/>
                  </a:cubicBezTo>
                  <a:cubicBezTo>
                    <a:pt x="29" y="113"/>
                    <a:pt x="33" y="114"/>
                    <a:pt x="32" y="115"/>
                  </a:cubicBezTo>
                  <a:cubicBezTo>
                    <a:pt x="30" y="115"/>
                    <a:pt x="30" y="118"/>
                    <a:pt x="32" y="118"/>
                  </a:cubicBezTo>
                  <a:cubicBezTo>
                    <a:pt x="34" y="118"/>
                    <a:pt x="33" y="121"/>
                    <a:pt x="34" y="122"/>
                  </a:cubicBezTo>
                  <a:cubicBezTo>
                    <a:pt x="35" y="124"/>
                    <a:pt x="37" y="125"/>
                    <a:pt x="38" y="123"/>
                  </a:cubicBezTo>
                  <a:cubicBezTo>
                    <a:pt x="39" y="121"/>
                    <a:pt x="41" y="123"/>
                    <a:pt x="42" y="124"/>
                  </a:cubicBezTo>
                  <a:cubicBezTo>
                    <a:pt x="43" y="125"/>
                    <a:pt x="46" y="124"/>
                    <a:pt x="46" y="122"/>
                  </a:cubicBezTo>
                  <a:cubicBezTo>
                    <a:pt x="47" y="120"/>
                    <a:pt x="50" y="119"/>
                    <a:pt x="50" y="121"/>
                  </a:cubicBezTo>
                  <a:cubicBezTo>
                    <a:pt x="50" y="123"/>
                    <a:pt x="51" y="124"/>
                    <a:pt x="53" y="122"/>
                  </a:cubicBezTo>
                  <a:cubicBezTo>
                    <a:pt x="54" y="122"/>
                    <a:pt x="55" y="122"/>
                    <a:pt x="55" y="122"/>
                  </a:cubicBezTo>
                  <a:cubicBezTo>
                    <a:pt x="56" y="119"/>
                    <a:pt x="57" y="117"/>
                    <a:pt x="58" y="116"/>
                  </a:cubicBezTo>
                  <a:cubicBezTo>
                    <a:pt x="58" y="114"/>
                    <a:pt x="56" y="111"/>
                    <a:pt x="57" y="110"/>
                  </a:cubicBezTo>
                  <a:cubicBezTo>
                    <a:pt x="58" y="110"/>
                    <a:pt x="62" y="111"/>
                    <a:pt x="63" y="108"/>
                  </a:cubicBezTo>
                  <a:cubicBezTo>
                    <a:pt x="65" y="104"/>
                    <a:pt x="66" y="103"/>
                    <a:pt x="66" y="103"/>
                  </a:cubicBezTo>
                  <a:cubicBezTo>
                    <a:pt x="66" y="103"/>
                    <a:pt x="67" y="95"/>
                    <a:pt x="69" y="97"/>
                  </a:cubicBezTo>
                  <a:cubicBezTo>
                    <a:pt x="71" y="98"/>
                    <a:pt x="73" y="100"/>
                    <a:pt x="74" y="97"/>
                  </a:cubicBezTo>
                  <a:cubicBezTo>
                    <a:pt x="74" y="94"/>
                    <a:pt x="77" y="96"/>
                    <a:pt x="77" y="93"/>
                  </a:cubicBezTo>
                  <a:cubicBezTo>
                    <a:pt x="78" y="90"/>
                    <a:pt x="79" y="91"/>
                    <a:pt x="81" y="91"/>
                  </a:cubicBezTo>
                  <a:cubicBezTo>
                    <a:pt x="83" y="92"/>
                    <a:pt x="84" y="91"/>
                    <a:pt x="84" y="89"/>
                  </a:cubicBezTo>
                  <a:cubicBezTo>
                    <a:pt x="84" y="88"/>
                    <a:pt x="88" y="89"/>
                    <a:pt x="91" y="87"/>
                  </a:cubicBezTo>
                  <a:cubicBezTo>
                    <a:pt x="94" y="84"/>
                    <a:pt x="96" y="83"/>
                    <a:pt x="97" y="84"/>
                  </a:cubicBezTo>
                  <a:cubicBezTo>
                    <a:pt x="98" y="85"/>
                    <a:pt x="106" y="85"/>
                    <a:pt x="107" y="84"/>
                  </a:cubicBezTo>
                  <a:cubicBezTo>
                    <a:pt x="108" y="84"/>
                    <a:pt x="111" y="82"/>
                    <a:pt x="114" y="82"/>
                  </a:cubicBezTo>
                  <a:cubicBezTo>
                    <a:pt x="117" y="83"/>
                    <a:pt x="123" y="81"/>
                    <a:pt x="126" y="81"/>
                  </a:cubicBezTo>
                  <a:cubicBezTo>
                    <a:pt x="129" y="81"/>
                    <a:pt x="130" y="79"/>
                    <a:pt x="131" y="78"/>
                  </a:cubicBezTo>
                  <a:cubicBezTo>
                    <a:pt x="132" y="77"/>
                    <a:pt x="133" y="72"/>
                    <a:pt x="134" y="72"/>
                  </a:cubicBezTo>
                  <a:cubicBezTo>
                    <a:pt x="135" y="71"/>
                    <a:pt x="134" y="56"/>
                    <a:pt x="134" y="50"/>
                  </a:cubicBezTo>
                  <a:cubicBezTo>
                    <a:pt x="132" y="51"/>
                    <a:pt x="128" y="52"/>
                    <a:pt x="128" y="52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id="{4BAE11B9-9790-60B1-9B3D-A38518B108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3403" y="3969187"/>
              <a:ext cx="203182" cy="143715"/>
            </a:xfrm>
            <a:custGeom>
              <a:avLst/>
              <a:gdLst>
                <a:gd name="T0" fmla="*/ 66 w 67"/>
                <a:gd name="T1" fmla="*/ 26 h 47"/>
                <a:gd name="T2" fmla="*/ 63 w 67"/>
                <a:gd name="T3" fmla="*/ 25 h 47"/>
                <a:gd name="T4" fmla="*/ 62 w 67"/>
                <a:gd name="T5" fmla="*/ 20 h 47"/>
                <a:gd name="T6" fmla="*/ 58 w 67"/>
                <a:gd name="T7" fmla="*/ 21 h 47"/>
                <a:gd name="T8" fmla="*/ 55 w 67"/>
                <a:gd name="T9" fmla="*/ 18 h 47"/>
                <a:gd name="T10" fmla="*/ 54 w 67"/>
                <a:gd name="T11" fmla="*/ 15 h 47"/>
                <a:gd name="T12" fmla="*/ 50 w 67"/>
                <a:gd name="T13" fmla="*/ 11 h 47"/>
                <a:gd name="T14" fmla="*/ 47 w 67"/>
                <a:gd name="T15" fmla="*/ 6 h 47"/>
                <a:gd name="T16" fmla="*/ 47 w 67"/>
                <a:gd name="T17" fmla="*/ 2 h 47"/>
                <a:gd name="T18" fmla="*/ 42 w 67"/>
                <a:gd name="T19" fmla="*/ 1 h 47"/>
                <a:gd name="T20" fmla="*/ 36 w 67"/>
                <a:gd name="T21" fmla="*/ 4 h 47"/>
                <a:gd name="T22" fmla="*/ 29 w 67"/>
                <a:gd name="T23" fmla="*/ 6 h 47"/>
                <a:gd name="T24" fmla="*/ 26 w 67"/>
                <a:gd name="T25" fmla="*/ 8 h 47"/>
                <a:gd name="T26" fmla="*/ 22 w 67"/>
                <a:gd name="T27" fmla="*/ 10 h 47"/>
                <a:gd name="T28" fmla="*/ 19 w 67"/>
                <a:gd name="T29" fmla="*/ 14 h 47"/>
                <a:gd name="T30" fmla="*/ 14 w 67"/>
                <a:gd name="T31" fmla="*/ 14 h 47"/>
                <a:gd name="T32" fmla="*/ 11 w 67"/>
                <a:gd name="T33" fmla="*/ 20 h 47"/>
                <a:gd name="T34" fmla="*/ 8 w 67"/>
                <a:gd name="T35" fmla="*/ 25 h 47"/>
                <a:gd name="T36" fmla="*/ 2 w 67"/>
                <a:gd name="T37" fmla="*/ 27 h 47"/>
                <a:gd name="T38" fmla="*/ 3 w 67"/>
                <a:gd name="T39" fmla="*/ 33 h 47"/>
                <a:gd name="T40" fmla="*/ 0 w 67"/>
                <a:gd name="T41" fmla="*/ 39 h 47"/>
                <a:gd name="T42" fmla="*/ 4 w 67"/>
                <a:gd name="T43" fmla="*/ 41 h 47"/>
                <a:gd name="T44" fmla="*/ 11 w 67"/>
                <a:gd name="T45" fmla="*/ 45 h 47"/>
                <a:gd name="T46" fmla="*/ 21 w 67"/>
                <a:gd name="T47" fmla="*/ 44 h 47"/>
                <a:gd name="T48" fmla="*/ 23 w 67"/>
                <a:gd name="T49" fmla="*/ 43 h 47"/>
                <a:gd name="T50" fmla="*/ 22 w 67"/>
                <a:gd name="T51" fmla="*/ 35 h 47"/>
                <a:gd name="T52" fmla="*/ 42 w 67"/>
                <a:gd name="T53" fmla="*/ 35 h 47"/>
                <a:gd name="T54" fmla="*/ 45 w 67"/>
                <a:gd name="T55" fmla="*/ 33 h 47"/>
                <a:gd name="T56" fmla="*/ 53 w 67"/>
                <a:gd name="T57" fmla="*/ 34 h 47"/>
                <a:gd name="T58" fmla="*/ 57 w 67"/>
                <a:gd name="T59" fmla="*/ 31 h 47"/>
                <a:gd name="T60" fmla="*/ 64 w 67"/>
                <a:gd name="T61" fmla="*/ 30 h 47"/>
                <a:gd name="T62" fmla="*/ 66 w 67"/>
                <a:gd name="T63" fmla="*/ 26 h 47"/>
                <a:gd name="T64" fmla="*/ 66 w 67"/>
                <a:gd name="T65" fmla="*/ 2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7" h="47">
                  <a:moveTo>
                    <a:pt x="66" y="26"/>
                  </a:moveTo>
                  <a:cubicBezTo>
                    <a:pt x="65" y="25"/>
                    <a:pt x="63" y="25"/>
                    <a:pt x="63" y="25"/>
                  </a:cubicBezTo>
                  <a:cubicBezTo>
                    <a:pt x="62" y="25"/>
                    <a:pt x="63" y="21"/>
                    <a:pt x="62" y="20"/>
                  </a:cubicBezTo>
                  <a:cubicBezTo>
                    <a:pt x="62" y="20"/>
                    <a:pt x="60" y="22"/>
                    <a:pt x="58" y="21"/>
                  </a:cubicBezTo>
                  <a:cubicBezTo>
                    <a:pt x="57" y="20"/>
                    <a:pt x="56" y="18"/>
                    <a:pt x="55" y="18"/>
                  </a:cubicBezTo>
                  <a:cubicBezTo>
                    <a:pt x="54" y="18"/>
                    <a:pt x="54" y="17"/>
                    <a:pt x="54" y="15"/>
                  </a:cubicBezTo>
                  <a:cubicBezTo>
                    <a:pt x="54" y="13"/>
                    <a:pt x="51" y="12"/>
                    <a:pt x="50" y="11"/>
                  </a:cubicBezTo>
                  <a:cubicBezTo>
                    <a:pt x="48" y="10"/>
                    <a:pt x="48" y="7"/>
                    <a:pt x="47" y="6"/>
                  </a:cubicBezTo>
                  <a:cubicBezTo>
                    <a:pt x="47" y="6"/>
                    <a:pt x="47" y="4"/>
                    <a:pt x="47" y="2"/>
                  </a:cubicBezTo>
                  <a:cubicBezTo>
                    <a:pt x="45" y="2"/>
                    <a:pt x="43" y="2"/>
                    <a:pt x="42" y="1"/>
                  </a:cubicBezTo>
                  <a:cubicBezTo>
                    <a:pt x="41" y="0"/>
                    <a:pt x="39" y="1"/>
                    <a:pt x="36" y="4"/>
                  </a:cubicBezTo>
                  <a:cubicBezTo>
                    <a:pt x="33" y="6"/>
                    <a:pt x="29" y="5"/>
                    <a:pt x="29" y="6"/>
                  </a:cubicBezTo>
                  <a:cubicBezTo>
                    <a:pt x="29" y="8"/>
                    <a:pt x="28" y="9"/>
                    <a:pt x="26" y="8"/>
                  </a:cubicBezTo>
                  <a:cubicBezTo>
                    <a:pt x="24" y="8"/>
                    <a:pt x="23" y="7"/>
                    <a:pt x="22" y="10"/>
                  </a:cubicBezTo>
                  <a:cubicBezTo>
                    <a:pt x="22" y="13"/>
                    <a:pt x="19" y="11"/>
                    <a:pt x="19" y="14"/>
                  </a:cubicBezTo>
                  <a:cubicBezTo>
                    <a:pt x="18" y="17"/>
                    <a:pt x="16" y="15"/>
                    <a:pt x="14" y="14"/>
                  </a:cubicBezTo>
                  <a:cubicBezTo>
                    <a:pt x="12" y="12"/>
                    <a:pt x="11" y="20"/>
                    <a:pt x="11" y="20"/>
                  </a:cubicBezTo>
                  <a:cubicBezTo>
                    <a:pt x="11" y="20"/>
                    <a:pt x="10" y="21"/>
                    <a:pt x="8" y="25"/>
                  </a:cubicBezTo>
                  <a:cubicBezTo>
                    <a:pt x="7" y="28"/>
                    <a:pt x="3" y="27"/>
                    <a:pt x="2" y="27"/>
                  </a:cubicBezTo>
                  <a:cubicBezTo>
                    <a:pt x="1" y="28"/>
                    <a:pt x="3" y="31"/>
                    <a:pt x="3" y="33"/>
                  </a:cubicBezTo>
                  <a:cubicBezTo>
                    <a:pt x="2" y="34"/>
                    <a:pt x="1" y="36"/>
                    <a:pt x="0" y="39"/>
                  </a:cubicBezTo>
                  <a:cubicBezTo>
                    <a:pt x="2" y="39"/>
                    <a:pt x="4" y="41"/>
                    <a:pt x="4" y="41"/>
                  </a:cubicBezTo>
                  <a:cubicBezTo>
                    <a:pt x="5" y="43"/>
                    <a:pt x="9" y="47"/>
                    <a:pt x="11" y="45"/>
                  </a:cubicBezTo>
                  <a:cubicBezTo>
                    <a:pt x="13" y="42"/>
                    <a:pt x="19" y="42"/>
                    <a:pt x="21" y="44"/>
                  </a:cubicBezTo>
                  <a:cubicBezTo>
                    <a:pt x="22" y="45"/>
                    <a:pt x="23" y="44"/>
                    <a:pt x="23" y="43"/>
                  </a:cubicBezTo>
                  <a:cubicBezTo>
                    <a:pt x="24" y="41"/>
                    <a:pt x="21" y="36"/>
                    <a:pt x="22" y="35"/>
                  </a:cubicBezTo>
                  <a:cubicBezTo>
                    <a:pt x="23" y="33"/>
                    <a:pt x="42" y="34"/>
                    <a:pt x="42" y="35"/>
                  </a:cubicBezTo>
                  <a:cubicBezTo>
                    <a:pt x="43" y="36"/>
                    <a:pt x="43" y="33"/>
                    <a:pt x="45" y="33"/>
                  </a:cubicBezTo>
                  <a:cubicBezTo>
                    <a:pt x="48" y="33"/>
                    <a:pt x="51" y="35"/>
                    <a:pt x="53" y="34"/>
                  </a:cubicBezTo>
                  <a:cubicBezTo>
                    <a:pt x="54" y="34"/>
                    <a:pt x="56" y="31"/>
                    <a:pt x="57" y="31"/>
                  </a:cubicBezTo>
                  <a:cubicBezTo>
                    <a:pt x="59" y="31"/>
                    <a:pt x="63" y="31"/>
                    <a:pt x="64" y="30"/>
                  </a:cubicBezTo>
                  <a:cubicBezTo>
                    <a:pt x="65" y="28"/>
                    <a:pt x="67" y="28"/>
                    <a:pt x="66" y="26"/>
                  </a:cubicBezTo>
                  <a:cubicBezTo>
                    <a:pt x="66" y="26"/>
                    <a:pt x="66" y="26"/>
                    <a:pt x="66" y="26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36">
              <a:extLst>
                <a:ext uri="{FF2B5EF4-FFF2-40B4-BE49-F238E27FC236}">
                  <a16:creationId xmlns:a16="http://schemas.microsoft.com/office/drawing/2014/main" id="{FAD4FEE9-50B7-29E8-E04F-902B53C8BA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5465" y="3757745"/>
              <a:ext cx="379933" cy="294036"/>
            </a:xfrm>
            <a:custGeom>
              <a:avLst/>
              <a:gdLst>
                <a:gd name="T0" fmla="*/ 119 w 125"/>
                <a:gd name="T1" fmla="*/ 14 h 97"/>
                <a:gd name="T2" fmla="*/ 118 w 125"/>
                <a:gd name="T3" fmla="*/ 4 h 97"/>
                <a:gd name="T4" fmla="*/ 112 w 125"/>
                <a:gd name="T5" fmla="*/ 7 h 97"/>
                <a:gd name="T6" fmla="*/ 107 w 125"/>
                <a:gd name="T7" fmla="*/ 2 h 97"/>
                <a:gd name="T8" fmla="*/ 95 w 125"/>
                <a:gd name="T9" fmla="*/ 0 h 97"/>
                <a:gd name="T10" fmla="*/ 61 w 125"/>
                <a:gd name="T11" fmla="*/ 21 h 97"/>
                <a:gd name="T12" fmla="*/ 46 w 125"/>
                <a:gd name="T13" fmla="*/ 33 h 97"/>
                <a:gd name="T14" fmla="*/ 33 w 125"/>
                <a:gd name="T15" fmla="*/ 37 h 97"/>
                <a:gd name="T16" fmla="*/ 32 w 125"/>
                <a:gd name="T17" fmla="*/ 37 h 97"/>
                <a:gd name="T18" fmla="*/ 32 w 125"/>
                <a:gd name="T19" fmla="*/ 59 h 97"/>
                <a:gd name="T20" fmla="*/ 29 w 125"/>
                <a:gd name="T21" fmla="*/ 65 h 97"/>
                <a:gd name="T22" fmla="*/ 24 w 125"/>
                <a:gd name="T23" fmla="*/ 68 h 97"/>
                <a:gd name="T24" fmla="*/ 12 w 125"/>
                <a:gd name="T25" fmla="*/ 69 h 97"/>
                <a:gd name="T26" fmla="*/ 5 w 125"/>
                <a:gd name="T27" fmla="*/ 71 h 97"/>
                <a:gd name="T28" fmla="*/ 0 w 125"/>
                <a:gd name="T29" fmla="*/ 72 h 97"/>
                <a:gd name="T30" fmla="*/ 0 w 125"/>
                <a:gd name="T31" fmla="*/ 76 h 97"/>
                <a:gd name="T32" fmla="*/ 3 w 125"/>
                <a:gd name="T33" fmla="*/ 81 h 97"/>
                <a:gd name="T34" fmla="*/ 7 w 125"/>
                <a:gd name="T35" fmla="*/ 85 h 97"/>
                <a:gd name="T36" fmla="*/ 8 w 125"/>
                <a:gd name="T37" fmla="*/ 88 h 97"/>
                <a:gd name="T38" fmla="*/ 11 w 125"/>
                <a:gd name="T39" fmla="*/ 91 h 97"/>
                <a:gd name="T40" fmla="*/ 15 w 125"/>
                <a:gd name="T41" fmla="*/ 90 h 97"/>
                <a:gd name="T42" fmla="*/ 16 w 125"/>
                <a:gd name="T43" fmla="*/ 95 h 97"/>
                <a:gd name="T44" fmla="*/ 19 w 125"/>
                <a:gd name="T45" fmla="*/ 96 h 97"/>
                <a:gd name="T46" fmla="*/ 22 w 125"/>
                <a:gd name="T47" fmla="*/ 93 h 97"/>
                <a:gd name="T48" fmla="*/ 25 w 125"/>
                <a:gd name="T49" fmla="*/ 96 h 97"/>
                <a:gd name="T50" fmla="*/ 28 w 125"/>
                <a:gd name="T51" fmla="*/ 95 h 97"/>
                <a:gd name="T52" fmla="*/ 31 w 125"/>
                <a:gd name="T53" fmla="*/ 89 h 97"/>
                <a:gd name="T54" fmla="*/ 33 w 125"/>
                <a:gd name="T55" fmla="*/ 83 h 97"/>
                <a:gd name="T56" fmla="*/ 41 w 125"/>
                <a:gd name="T57" fmla="*/ 83 h 97"/>
                <a:gd name="T58" fmla="*/ 45 w 125"/>
                <a:gd name="T59" fmla="*/ 81 h 97"/>
                <a:gd name="T60" fmla="*/ 52 w 125"/>
                <a:gd name="T61" fmla="*/ 83 h 97"/>
                <a:gd name="T62" fmla="*/ 56 w 125"/>
                <a:gd name="T63" fmla="*/ 87 h 97"/>
                <a:gd name="T64" fmla="*/ 63 w 125"/>
                <a:gd name="T65" fmla="*/ 86 h 97"/>
                <a:gd name="T66" fmla="*/ 69 w 125"/>
                <a:gd name="T67" fmla="*/ 89 h 97"/>
                <a:gd name="T68" fmla="*/ 77 w 125"/>
                <a:gd name="T69" fmla="*/ 89 h 97"/>
                <a:gd name="T70" fmla="*/ 83 w 125"/>
                <a:gd name="T71" fmla="*/ 85 h 97"/>
                <a:gd name="T72" fmla="*/ 93 w 125"/>
                <a:gd name="T73" fmla="*/ 85 h 97"/>
                <a:gd name="T74" fmla="*/ 100 w 125"/>
                <a:gd name="T75" fmla="*/ 87 h 97"/>
                <a:gd name="T76" fmla="*/ 106 w 125"/>
                <a:gd name="T77" fmla="*/ 82 h 97"/>
                <a:gd name="T78" fmla="*/ 107 w 125"/>
                <a:gd name="T79" fmla="*/ 82 h 97"/>
                <a:gd name="T80" fmla="*/ 107 w 125"/>
                <a:gd name="T81" fmla="*/ 79 h 97"/>
                <a:gd name="T82" fmla="*/ 108 w 125"/>
                <a:gd name="T83" fmla="*/ 72 h 97"/>
                <a:gd name="T84" fmla="*/ 121 w 125"/>
                <a:gd name="T85" fmla="*/ 56 h 97"/>
                <a:gd name="T86" fmla="*/ 122 w 125"/>
                <a:gd name="T87" fmla="*/ 36 h 97"/>
                <a:gd name="T88" fmla="*/ 124 w 125"/>
                <a:gd name="T89" fmla="*/ 27 h 97"/>
                <a:gd name="T90" fmla="*/ 122 w 125"/>
                <a:gd name="T91" fmla="*/ 21 h 97"/>
                <a:gd name="T92" fmla="*/ 119 w 125"/>
                <a:gd name="T93" fmla="*/ 1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5" h="97">
                  <a:moveTo>
                    <a:pt x="119" y="14"/>
                  </a:moveTo>
                  <a:cubicBezTo>
                    <a:pt x="119" y="13"/>
                    <a:pt x="119" y="8"/>
                    <a:pt x="118" y="4"/>
                  </a:cubicBezTo>
                  <a:cubicBezTo>
                    <a:pt x="112" y="7"/>
                    <a:pt x="112" y="7"/>
                    <a:pt x="112" y="7"/>
                  </a:cubicBezTo>
                  <a:cubicBezTo>
                    <a:pt x="112" y="7"/>
                    <a:pt x="110" y="4"/>
                    <a:pt x="107" y="2"/>
                  </a:cubicBezTo>
                  <a:cubicBezTo>
                    <a:pt x="104" y="0"/>
                    <a:pt x="95" y="0"/>
                    <a:pt x="95" y="0"/>
                  </a:cubicBezTo>
                  <a:cubicBezTo>
                    <a:pt x="61" y="21"/>
                    <a:pt x="61" y="21"/>
                    <a:pt x="61" y="21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6" y="33"/>
                    <a:pt x="36" y="36"/>
                    <a:pt x="33" y="37"/>
                  </a:cubicBezTo>
                  <a:cubicBezTo>
                    <a:pt x="33" y="37"/>
                    <a:pt x="33" y="37"/>
                    <a:pt x="32" y="37"/>
                  </a:cubicBezTo>
                  <a:cubicBezTo>
                    <a:pt x="32" y="43"/>
                    <a:pt x="33" y="58"/>
                    <a:pt x="32" y="59"/>
                  </a:cubicBezTo>
                  <a:cubicBezTo>
                    <a:pt x="31" y="59"/>
                    <a:pt x="30" y="64"/>
                    <a:pt x="29" y="65"/>
                  </a:cubicBezTo>
                  <a:cubicBezTo>
                    <a:pt x="28" y="66"/>
                    <a:pt x="27" y="68"/>
                    <a:pt x="24" y="68"/>
                  </a:cubicBezTo>
                  <a:cubicBezTo>
                    <a:pt x="21" y="68"/>
                    <a:pt x="15" y="70"/>
                    <a:pt x="12" y="69"/>
                  </a:cubicBezTo>
                  <a:cubicBezTo>
                    <a:pt x="9" y="69"/>
                    <a:pt x="6" y="71"/>
                    <a:pt x="5" y="71"/>
                  </a:cubicBezTo>
                  <a:cubicBezTo>
                    <a:pt x="5" y="72"/>
                    <a:pt x="2" y="72"/>
                    <a:pt x="0" y="72"/>
                  </a:cubicBezTo>
                  <a:cubicBezTo>
                    <a:pt x="0" y="74"/>
                    <a:pt x="0" y="76"/>
                    <a:pt x="0" y="76"/>
                  </a:cubicBezTo>
                  <a:cubicBezTo>
                    <a:pt x="1" y="77"/>
                    <a:pt x="1" y="80"/>
                    <a:pt x="3" y="81"/>
                  </a:cubicBezTo>
                  <a:cubicBezTo>
                    <a:pt x="4" y="82"/>
                    <a:pt x="7" y="83"/>
                    <a:pt x="7" y="85"/>
                  </a:cubicBezTo>
                  <a:cubicBezTo>
                    <a:pt x="7" y="87"/>
                    <a:pt x="7" y="88"/>
                    <a:pt x="8" y="88"/>
                  </a:cubicBezTo>
                  <a:cubicBezTo>
                    <a:pt x="9" y="88"/>
                    <a:pt x="10" y="90"/>
                    <a:pt x="11" y="91"/>
                  </a:cubicBezTo>
                  <a:cubicBezTo>
                    <a:pt x="13" y="92"/>
                    <a:pt x="15" y="90"/>
                    <a:pt x="15" y="90"/>
                  </a:cubicBezTo>
                  <a:cubicBezTo>
                    <a:pt x="16" y="91"/>
                    <a:pt x="15" y="95"/>
                    <a:pt x="16" y="95"/>
                  </a:cubicBezTo>
                  <a:cubicBezTo>
                    <a:pt x="16" y="95"/>
                    <a:pt x="18" y="95"/>
                    <a:pt x="19" y="96"/>
                  </a:cubicBezTo>
                  <a:cubicBezTo>
                    <a:pt x="19" y="94"/>
                    <a:pt x="20" y="92"/>
                    <a:pt x="22" y="93"/>
                  </a:cubicBezTo>
                  <a:cubicBezTo>
                    <a:pt x="24" y="93"/>
                    <a:pt x="22" y="96"/>
                    <a:pt x="25" y="96"/>
                  </a:cubicBezTo>
                  <a:cubicBezTo>
                    <a:pt x="27" y="97"/>
                    <a:pt x="28" y="97"/>
                    <a:pt x="28" y="95"/>
                  </a:cubicBezTo>
                  <a:cubicBezTo>
                    <a:pt x="28" y="93"/>
                    <a:pt x="31" y="90"/>
                    <a:pt x="31" y="89"/>
                  </a:cubicBezTo>
                  <a:cubicBezTo>
                    <a:pt x="32" y="89"/>
                    <a:pt x="32" y="84"/>
                    <a:pt x="33" y="83"/>
                  </a:cubicBezTo>
                  <a:cubicBezTo>
                    <a:pt x="35" y="82"/>
                    <a:pt x="39" y="83"/>
                    <a:pt x="41" y="83"/>
                  </a:cubicBezTo>
                  <a:cubicBezTo>
                    <a:pt x="42" y="83"/>
                    <a:pt x="44" y="80"/>
                    <a:pt x="45" y="81"/>
                  </a:cubicBezTo>
                  <a:cubicBezTo>
                    <a:pt x="47" y="83"/>
                    <a:pt x="50" y="81"/>
                    <a:pt x="52" y="83"/>
                  </a:cubicBezTo>
                  <a:cubicBezTo>
                    <a:pt x="53" y="85"/>
                    <a:pt x="54" y="89"/>
                    <a:pt x="56" y="87"/>
                  </a:cubicBezTo>
                  <a:cubicBezTo>
                    <a:pt x="59" y="86"/>
                    <a:pt x="62" y="86"/>
                    <a:pt x="63" y="86"/>
                  </a:cubicBezTo>
                  <a:cubicBezTo>
                    <a:pt x="64" y="86"/>
                    <a:pt x="68" y="88"/>
                    <a:pt x="69" y="89"/>
                  </a:cubicBezTo>
                  <a:cubicBezTo>
                    <a:pt x="71" y="89"/>
                    <a:pt x="75" y="90"/>
                    <a:pt x="77" y="89"/>
                  </a:cubicBezTo>
                  <a:cubicBezTo>
                    <a:pt x="79" y="88"/>
                    <a:pt x="81" y="85"/>
                    <a:pt x="83" y="85"/>
                  </a:cubicBezTo>
                  <a:cubicBezTo>
                    <a:pt x="85" y="85"/>
                    <a:pt x="92" y="85"/>
                    <a:pt x="93" y="85"/>
                  </a:cubicBezTo>
                  <a:cubicBezTo>
                    <a:pt x="95" y="86"/>
                    <a:pt x="98" y="88"/>
                    <a:pt x="100" y="87"/>
                  </a:cubicBezTo>
                  <a:cubicBezTo>
                    <a:pt x="102" y="86"/>
                    <a:pt x="104" y="82"/>
                    <a:pt x="106" y="82"/>
                  </a:cubicBezTo>
                  <a:cubicBezTo>
                    <a:pt x="106" y="82"/>
                    <a:pt x="106" y="82"/>
                    <a:pt x="107" y="82"/>
                  </a:cubicBezTo>
                  <a:cubicBezTo>
                    <a:pt x="107" y="81"/>
                    <a:pt x="107" y="80"/>
                    <a:pt x="107" y="79"/>
                  </a:cubicBezTo>
                  <a:cubicBezTo>
                    <a:pt x="107" y="75"/>
                    <a:pt x="108" y="76"/>
                    <a:pt x="108" y="72"/>
                  </a:cubicBezTo>
                  <a:cubicBezTo>
                    <a:pt x="109" y="68"/>
                    <a:pt x="120" y="57"/>
                    <a:pt x="121" y="56"/>
                  </a:cubicBezTo>
                  <a:cubicBezTo>
                    <a:pt x="122" y="55"/>
                    <a:pt x="122" y="38"/>
                    <a:pt x="122" y="36"/>
                  </a:cubicBezTo>
                  <a:cubicBezTo>
                    <a:pt x="122" y="34"/>
                    <a:pt x="123" y="31"/>
                    <a:pt x="124" y="27"/>
                  </a:cubicBezTo>
                  <a:cubicBezTo>
                    <a:pt x="125" y="24"/>
                    <a:pt x="122" y="24"/>
                    <a:pt x="122" y="21"/>
                  </a:cubicBezTo>
                  <a:cubicBezTo>
                    <a:pt x="122" y="18"/>
                    <a:pt x="119" y="16"/>
                    <a:pt x="119" y="14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id="{A705087B-4A00-9F3D-DDD4-01EDF372A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0889" y="3757745"/>
              <a:ext cx="246132" cy="406364"/>
            </a:xfrm>
            <a:custGeom>
              <a:avLst/>
              <a:gdLst>
                <a:gd name="T0" fmla="*/ 80 w 81"/>
                <a:gd name="T1" fmla="*/ 33 h 134"/>
                <a:gd name="T2" fmla="*/ 19 w 81"/>
                <a:gd name="T3" fmla="*/ 0 h 134"/>
                <a:gd name="T4" fmla="*/ 11 w 81"/>
                <a:gd name="T5" fmla="*/ 4 h 134"/>
                <a:gd name="T6" fmla="*/ 12 w 81"/>
                <a:gd name="T7" fmla="*/ 14 h 134"/>
                <a:gd name="T8" fmla="*/ 15 w 81"/>
                <a:gd name="T9" fmla="*/ 21 h 134"/>
                <a:gd name="T10" fmla="*/ 17 w 81"/>
                <a:gd name="T11" fmla="*/ 27 h 134"/>
                <a:gd name="T12" fmla="*/ 15 w 81"/>
                <a:gd name="T13" fmla="*/ 36 h 134"/>
                <a:gd name="T14" fmla="*/ 14 w 81"/>
                <a:gd name="T15" fmla="*/ 56 h 134"/>
                <a:gd name="T16" fmla="*/ 1 w 81"/>
                <a:gd name="T17" fmla="*/ 72 h 134"/>
                <a:gd name="T18" fmla="*/ 0 w 81"/>
                <a:gd name="T19" fmla="*/ 79 h 134"/>
                <a:gd name="T20" fmla="*/ 0 w 81"/>
                <a:gd name="T21" fmla="*/ 82 h 134"/>
                <a:gd name="T22" fmla="*/ 1 w 81"/>
                <a:gd name="T23" fmla="*/ 83 h 134"/>
                <a:gd name="T24" fmla="*/ 5 w 81"/>
                <a:gd name="T25" fmla="*/ 87 h 134"/>
                <a:gd name="T26" fmla="*/ 10 w 81"/>
                <a:gd name="T27" fmla="*/ 94 h 134"/>
                <a:gd name="T28" fmla="*/ 11 w 81"/>
                <a:gd name="T29" fmla="*/ 101 h 134"/>
                <a:gd name="T30" fmla="*/ 14 w 81"/>
                <a:gd name="T31" fmla="*/ 111 h 134"/>
                <a:gd name="T32" fmla="*/ 11 w 81"/>
                <a:gd name="T33" fmla="*/ 113 h 134"/>
                <a:gd name="T34" fmla="*/ 4 w 81"/>
                <a:gd name="T35" fmla="*/ 114 h 134"/>
                <a:gd name="T36" fmla="*/ 6 w 81"/>
                <a:gd name="T37" fmla="*/ 119 h 134"/>
                <a:gd name="T38" fmla="*/ 13 w 81"/>
                <a:gd name="T39" fmla="*/ 126 h 134"/>
                <a:gd name="T40" fmla="*/ 16 w 81"/>
                <a:gd name="T41" fmla="*/ 133 h 134"/>
                <a:gd name="T42" fmla="*/ 20 w 81"/>
                <a:gd name="T43" fmla="*/ 131 h 134"/>
                <a:gd name="T44" fmla="*/ 25 w 81"/>
                <a:gd name="T45" fmla="*/ 131 h 134"/>
                <a:gd name="T46" fmla="*/ 34 w 81"/>
                <a:gd name="T47" fmla="*/ 128 h 134"/>
                <a:gd name="T48" fmla="*/ 41 w 81"/>
                <a:gd name="T49" fmla="*/ 125 h 134"/>
                <a:gd name="T50" fmla="*/ 42 w 81"/>
                <a:gd name="T51" fmla="*/ 120 h 134"/>
                <a:gd name="T52" fmla="*/ 53 w 81"/>
                <a:gd name="T53" fmla="*/ 118 h 134"/>
                <a:gd name="T54" fmla="*/ 61 w 81"/>
                <a:gd name="T55" fmla="*/ 110 h 134"/>
                <a:gd name="T56" fmla="*/ 63 w 81"/>
                <a:gd name="T57" fmla="*/ 106 h 134"/>
                <a:gd name="T58" fmla="*/ 69 w 81"/>
                <a:gd name="T59" fmla="*/ 103 h 134"/>
                <a:gd name="T60" fmla="*/ 71 w 81"/>
                <a:gd name="T61" fmla="*/ 104 h 134"/>
                <a:gd name="T62" fmla="*/ 71 w 81"/>
                <a:gd name="T63" fmla="*/ 103 h 134"/>
                <a:gd name="T64" fmla="*/ 72 w 81"/>
                <a:gd name="T65" fmla="*/ 100 h 134"/>
                <a:gd name="T66" fmla="*/ 68 w 81"/>
                <a:gd name="T67" fmla="*/ 95 h 134"/>
                <a:gd name="T68" fmla="*/ 66 w 81"/>
                <a:gd name="T69" fmla="*/ 89 h 134"/>
                <a:gd name="T70" fmla="*/ 65 w 81"/>
                <a:gd name="T71" fmla="*/ 85 h 134"/>
                <a:gd name="T72" fmla="*/ 66 w 81"/>
                <a:gd name="T73" fmla="*/ 79 h 134"/>
                <a:gd name="T74" fmla="*/ 69 w 81"/>
                <a:gd name="T75" fmla="*/ 73 h 134"/>
                <a:gd name="T76" fmla="*/ 72 w 81"/>
                <a:gd name="T77" fmla="*/ 68 h 134"/>
                <a:gd name="T78" fmla="*/ 79 w 81"/>
                <a:gd name="T79" fmla="*/ 63 h 134"/>
                <a:gd name="T80" fmla="*/ 80 w 81"/>
                <a:gd name="T81" fmla="*/ 55 h 134"/>
                <a:gd name="T82" fmla="*/ 80 w 81"/>
                <a:gd name="T83" fmla="*/ 33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1" h="134">
                  <a:moveTo>
                    <a:pt x="80" y="33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8"/>
                    <a:pt x="12" y="13"/>
                    <a:pt x="12" y="14"/>
                  </a:cubicBezTo>
                  <a:cubicBezTo>
                    <a:pt x="12" y="16"/>
                    <a:pt x="15" y="18"/>
                    <a:pt x="15" y="21"/>
                  </a:cubicBezTo>
                  <a:cubicBezTo>
                    <a:pt x="15" y="24"/>
                    <a:pt x="18" y="24"/>
                    <a:pt x="17" y="27"/>
                  </a:cubicBezTo>
                  <a:cubicBezTo>
                    <a:pt x="16" y="31"/>
                    <a:pt x="15" y="34"/>
                    <a:pt x="15" y="36"/>
                  </a:cubicBezTo>
                  <a:cubicBezTo>
                    <a:pt x="15" y="38"/>
                    <a:pt x="15" y="55"/>
                    <a:pt x="14" y="56"/>
                  </a:cubicBezTo>
                  <a:cubicBezTo>
                    <a:pt x="13" y="57"/>
                    <a:pt x="2" y="68"/>
                    <a:pt x="1" y="72"/>
                  </a:cubicBezTo>
                  <a:cubicBezTo>
                    <a:pt x="1" y="76"/>
                    <a:pt x="0" y="75"/>
                    <a:pt x="0" y="79"/>
                  </a:cubicBezTo>
                  <a:cubicBezTo>
                    <a:pt x="0" y="80"/>
                    <a:pt x="0" y="81"/>
                    <a:pt x="0" y="82"/>
                  </a:cubicBezTo>
                  <a:cubicBezTo>
                    <a:pt x="0" y="82"/>
                    <a:pt x="1" y="83"/>
                    <a:pt x="1" y="83"/>
                  </a:cubicBezTo>
                  <a:cubicBezTo>
                    <a:pt x="3" y="85"/>
                    <a:pt x="3" y="87"/>
                    <a:pt x="5" y="87"/>
                  </a:cubicBezTo>
                  <a:cubicBezTo>
                    <a:pt x="7" y="87"/>
                    <a:pt x="10" y="92"/>
                    <a:pt x="10" y="94"/>
                  </a:cubicBezTo>
                  <a:cubicBezTo>
                    <a:pt x="10" y="96"/>
                    <a:pt x="11" y="98"/>
                    <a:pt x="11" y="101"/>
                  </a:cubicBezTo>
                  <a:cubicBezTo>
                    <a:pt x="11" y="105"/>
                    <a:pt x="13" y="111"/>
                    <a:pt x="14" y="111"/>
                  </a:cubicBezTo>
                  <a:cubicBezTo>
                    <a:pt x="15" y="112"/>
                    <a:pt x="14" y="113"/>
                    <a:pt x="11" y="113"/>
                  </a:cubicBezTo>
                  <a:cubicBezTo>
                    <a:pt x="8" y="112"/>
                    <a:pt x="4" y="112"/>
                    <a:pt x="4" y="114"/>
                  </a:cubicBezTo>
                  <a:cubicBezTo>
                    <a:pt x="4" y="115"/>
                    <a:pt x="3" y="116"/>
                    <a:pt x="6" y="119"/>
                  </a:cubicBezTo>
                  <a:cubicBezTo>
                    <a:pt x="9" y="122"/>
                    <a:pt x="12" y="123"/>
                    <a:pt x="13" y="126"/>
                  </a:cubicBezTo>
                  <a:cubicBezTo>
                    <a:pt x="14" y="129"/>
                    <a:pt x="15" y="132"/>
                    <a:pt x="16" y="133"/>
                  </a:cubicBezTo>
                  <a:cubicBezTo>
                    <a:pt x="17" y="134"/>
                    <a:pt x="19" y="133"/>
                    <a:pt x="20" y="131"/>
                  </a:cubicBezTo>
                  <a:cubicBezTo>
                    <a:pt x="22" y="129"/>
                    <a:pt x="24" y="133"/>
                    <a:pt x="25" y="131"/>
                  </a:cubicBezTo>
                  <a:cubicBezTo>
                    <a:pt x="27" y="129"/>
                    <a:pt x="33" y="129"/>
                    <a:pt x="34" y="128"/>
                  </a:cubicBezTo>
                  <a:cubicBezTo>
                    <a:pt x="36" y="128"/>
                    <a:pt x="40" y="126"/>
                    <a:pt x="41" y="125"/>
                  </a:cubicBezTo>
                  <a:cubicBezTo>
                    <a:pt x="43" y="123"/>
                    <a:pt x="40" y="121"/>
                    <a:pt x="42" y="120"/>
                  </a:cubicBezTo>
                  <a:cubicBezTo>
                    <a:pt x="44" y="119"/>
                    <a:pt x="51" y="121"/>
                    <a:pt x="53" y="118"/>
                  </a:cubicBezTo>
                  <a:cubicBezTo>
                    <a:pt x="56" y="115"/>
                    <a:pt x="60" y="111"/>
                    <a:pt x="61" y="110"/>
                  </a:cubicBezTo>
                  <a:cubicBezTo>
                    <a:pt x="62" y="109"/>
                    <a:pt x="61" y="108"/>
                    <a:pt x="63" y="106"/>
                  </a:cubicBezTo>
                  <a:cubicBezTo>
                    <a:pt x="64" y="104"/>
                    <a:pt x="68" y="102"/>
                    <a:pt x="69" y="103"/>
                  </a:cubicBezTo>
                  <a:cubicBezTo>
                    <a:pt x="70" y="104"/>
                    <a:pt x="70" y="104"/>
                    <a:pt x="71" y="104"/>
                  </a:cubicBezTo>
                  <a:cubicBezTo>
                    <a:pt x="71" y="103"/>
                    <a:pt x="71" y="103"/>
                    <a:pt x="71" y="103"/>
                  </a:cubicBezTo>
                  <a:cubicBezTo>
                    <a:pt x="72" y="100"/>
                    <a:pt x="72" y="100"/>
                    <a:pt x="72" y="100"/>
                  </a:cubicBezTo>
                  <a:cubicBezTo>
                    <a:pt x="72" y="100"/>
                    <a:pt x="68" y="98"/>
                    <a:pt x="68" y="95"/>
                  </a:cubicBezTo>
                  <a:cubicBezTo>
                    <a:pt x="68" y="92"/>
                    <a:pt x="69" y="89"/>
                    <a:pt x="66" y="89"/>
                  </a:cubicBezTo>
                  <a:cubicBezTo>
                    <a:pt x="64" y="89"/>
                    <a:pt x="63" y="86"/>
                    <a:pt x="65" y="85"/>
                  </a:cubicBezTo>
                  <a:cubicBezTo>
                    <a:pt x="67" y="83"/>
                    <a:pt x="62" y="79"/>
                    <a:pt x="66" y="79"/>
                  </a:cubicBezTo>
                  <a:cubicBezTo>
                    <a:pt x="69" y="79"/>
                    <a:pt x="67" y="73"/>
                    <a:pt x="69" y="73"/>
                  </a:cubicBezTo>
                  <a:cubicBezTo>
                    <a:pt x="72" y="72"/>
                    <a:pt x="72" y="70"/>
                    <a:pt x="72" y="68"/>
                  </a:cubicBezTo>
                  <a:cubicBezTo>
                    <a:pt x="72" y="65"/>
                    <a:pt x="78" y="64"/>
                    <a:pt x="79" y="63"/>
                  </a:cubicBezTo>
                  <a:cubicBezTo>
                    <a:pt x="81" y="63"/>
                    <a:pt x="80" y="55"/>
                    <a:pt x="80" y="55"/>
                  </a:cubicBezTo>
                  <a:lnTo>
                    <a:pt x="80" y="33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38">
              <a:extLst>
                <a:ext uri="{FF2B5EF4-FFF2-40B4-BE49-F238E27FC236}">
                  <a16:creationId xmlns:a16="http://schemas.microsoft.com/office/drawing/2014/main" id="{E85F4E98-C8AA-C87B-B0B4-CF8926E659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8582" y="3533087"/>
              <a:ext cx="267605" cy="264301"/>
            </a:xfrm>
            <a:custGeom>
              <a:avLst/>
              <a:gdLst>
                <a:gd name="T0" fmla="*/ 82 w 88"/>
                <a:gd name="T1" fmla="*/ 19 h 87"/>
                <a:gd name="T2" fmla="*/ 76 w 88"/>
                <a:gd name="T3" fmla="*/ 5 h 87"/>
                <a:gd name="T4" fmla="*/ 76 w 88"/>
                <a:gd name="T5" fmla="*/ 6 h 87"/>
                <a:gd name="T6" fmla="*/ 67 w 88"/>
                <a:gd name="T7" fmla="*/ 5 h 87"/>
                <a:gd name="T8" fmla="*/ 57 w 88"/>
                <a:gd name="T9" fmla="*/ 3 h 87"/>
                <a:gd name="T10" fmla="*/ 40 w 88"/>
                <a:gd name="T11" fmla="*/ 6 h 87"/>
                <a:gd name="T12" fmla="*/ 31 w 88"/>
                <a:gd name="T13" fmla="*/ 7 h 87"/>
                <a:gd name="T14" fmla="*/ 16 w 88"/>
                <a:gd name="T15" fmla="*/ 3 h 87"/>
                <a:gd name="T16" fmla="*/ 4 w 88"/>
                <a:gd name="T17" fmla="*/ 0 h 87"/>
                <a:gd name="T18" fmla="*/ 3 w 88"/>
                <a:gd name="T19" fmla="*/ 2 h 87"/>
                <a:gd name="T20" fmla="*/ 2 w 88"/>
                <a:gd name="T21" fmla="*/ 12 h 87"/>
                <a:gd name="T22" fmla="*/ 2 w 88"/>
                <a:gd name="T23" fmla="*/ 24 h 87"/>
                <a:gd name="T24" fmla="*/ 2 w 88"/>
                <a:gd name="T25" fmla="*/ 86 h 87"/>
                <a:gd name="T26" fmla="*/ 52 w 88"/>
                <a:gd name="T27" fmla="*/ 86 h 87"/>
                <a:gd name="T28" fmla="*/ 54 w 88"/>
                <a:gd name="T29" fmla="*/ 84 h 87"/>
                <a:gd name="T30" fmla="*/ 58 w 88"/>
                <a:gd name="T31" fmla="*/ 85 h 87"/>
                <a:gd name="T32" fmla="*/ 69 w 88"/>
                <a:gd name="T33" fmla="*/ 85 h 87"/>
                <a:gd name="T34" fmla="*/ 73 w 88"/>
                <a:gd name="T35" fmla="*/ 87 h 87"/>
                <a:gd name="T36" fmla="*/ 78 w 88"/>
                <a:gd name="T37" fmla="*/ 84 h 87"/>
                <a:gd name="T38" fmla="*/ 83 w 88"/>
                <a:gd name="T39" fmla="*/ 78 h 87"/>
                <a:gd name="T40" fmla="*/ 87 w 88"/>
                <a:gd name="T41" fmla="*/ 75 h 87"/>
                <a:gd name="T42" fmla="*/ 87 w 88"/>
                <a:gd name="T43" fmla="*/ 75 h 87"/>
                <a:gd name="T44" fmla="*/ 87 w 88"/>
                <a:gd name="T45" fmla="*/ 72 h 87"/>
                <a:gd name="T46" fmla="*/ 84 w 88"/>
                <a:gd name="T47" fmla="*/ 63 h 87"/>
                <a:gd name="T48" fmla="*/ 75 w 88"/>
                <a:gd name="T49" fmla="*/ 46 h 87"/>
                <a:gd name="T50" fmla="*/ 71 w 88"/>
                <a:gd name="T51" fmla="*/ 38 h 87"/>
                <a:gd name="T52" fmla="*/ 66 w 88"/>
                <a:gd name="T53" fmla="*/ 29 h 87"/>
                <a:gd name="T54" fmla="*/ 62 w 88"/>
                <a:gd name="T55" fmla="*/ 14 h 87"/>
                <a:gd name="T56" fmla="*/ 68 w 88"/>
                <a:gd name="T57" fmla="*/ 25 h 87"/>
                <a:gd name="T58" fmla="*/ 76 w 88"/>
                <a:gd name="T59" fmla="*/ 35 h 87"/>
                <a:gd name="T60" fmla="*/ 81 w 88"/>
                <a:gd name="T61" fmla="*/ 24 h 87"/>
                <a:gd name="T62" fmla="*/ 81 w 88"/>
                <a:gd name="T63" fmla="*/ 24 h 87"/>
                <a:gd name="T64" fmla="*/ 81 w 88"/>
                <a:gd name="T65" fmla="*/ 22 h 87"/>
                <a:gd name="T66" fmla="*/ 82 w 88"/>
                <a:gd name="T67" fmla="*/ 19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8" h="87">
                  <a:moveTo>
                    <a:pt x="82" y="19"/>
                  </a:moveTo>
                  <a:cubicBezTo>
                    <a:pt x="76" y="5"/>
                    <a:pt x="76" y="5"/>
                    <a:pt x="76" y="5"/>
                  </a:cubicBezTo>
                  <a:cubicBezTo>
                    <a:pt x="76" y="5"/>
                    <a:pt x="76" y="6"/>
                    <a:pt x="76" y="6"/>
                  </a:cubicBezTo>
                  <a:cubicBezTo>
                    <a:pt x="75" y="7"/>
                    <a:pt x="71" y="4"/>
                    <a:pt x="67" y="5"/>
                  </a:cubicBezTo>
                  <a:cubicBezTo>
                    <a:pt x="63" y="6"/>
                    <a:pt x="60" y="5"/>
                    <a:pt x="57" y="3"/>
                  </a:cubicBezTo>
                  <a:cubicBezTo>
                    <a:pt x="53" y="2"/>
                    <a:pt x="42" y="4"/>
                    <a:pt x="40" y="6"/>
                  </a:cubicBezTo>
                  <a:cubicBezTo>
                    <a:pt x="39" y="8"/>
                    <a:pt x="35" y="8"/>
                    <a:pt x="31" y="7"/>
                  </a:cubicBezTo>
                  <a:cubicBezTo>
                    <a:pt x="28" y="5"/>
                    <a:pt x="23" y="3"/>
                    <a:pt x="16" y="3"/>
                  </a:cubicBezTo>
                  <a:cubicBezTo>
                    <a:pt x="10" y="2"/>
                    <a:pt x="5" y="1"/>
                    <a:pt x="4" y="0"/>
                  </a:cubicBezTo>
                  <a:cubicBezTo>
                    <a:pt x="4" y="0"/>
                    <a:pt x="4" y="1"/>
                    <a:pt x="3" y="2"/>
                  </a:cubicBezTo>
                  <a:cubicBezTo>
                    <a:pt x="1" y="7"/>
                    <a:pt x="5" y="9"/>
                    <a:pt x="2" y="12"/>
                  </a:cubicBezTo>
                  <a:cubicBezTo>
                    <a:pt x="0" y="15"/>
                    <a:pt x="2" y="18"/>
                    <a:pt x="2" y="24"/>
                  </a:cubicBezTo>
                  <a:cubicBezTo>
                    <a:pt x="2" y="27"/>
                    <a:pt x="2" y="64"/>
                    <a:pt x="2" y="86"/>
                  </a:cubicBezTo>
                  <a:cubicBezTo>
                    <a:pt x="52" y="86"/>
                    <a:pt x="52" y="86"/>
                    <a:pt x="52" y="86"/>
                  </a:cubicBezTo>
                  <a:cubicBezTo>
                    <a:pt x="52" y="86"/>
                    <a:pt x="53" y="85"/>
                    <a:pt x="54" y="84"/>
                  </a:cubicBezTo>
                  <a:cubicBezTo>
                    <a:pt x="56" y="83"/>
                    <a:pt x="58" y="85"/>
                    <a:pt x="58" y="85"/>
                  </a:cubicBezTo>
                  <a:cubicBezTo>
                    <a:pt x="69" y="85"/>
                    <a:pt x="69" y="85"/>
                    <a:pt x="69" y="85"/>
                  </a:cubicBezTo>
                  <a:cubicBezTo>
                    <a:pt x="69" y="85"/>
                    <a:pt x="71" y="87"/>
                    <a:pt x="73" y="87"/>
                  </a:cubicBezTo>
                  <a:cubicBezTo>
                    <a:pt x="75" y="87"/>
                    <a:pt x="74" y="84"/>
                    <a:pt x="78" y="84"/>
                  </a:cubicBezTo>
                  <a:cubicBezTo>
                    <a:pt x="81" y="84"/>
                    <a:pt x="81" y="78"/>
                    <a:pt x="83" y="78"/>
                  </a:cubicBezTo>
                  <a:cubicBezTo>
                    <a:pt x="85" y="78"/>
                    <a:pt x="85" y="78"/>
                    <a:pt x="87" y="75"/>
                  </a:cubicBezTo>
                  <a:cubicBezTo>
                    <a:pt x="87" y="75"/>
                    <a:pt x="87" y="75"/>
                    <a:pt x="87" y="75"/>
                  </a:cubicBezTo>
                  <a:cubicBezTo>
                    <a:pt x="87" y="74"/>
                    <a:pt x="87" y="73"/>
                    <a:pt x="87" y="72"/>
                  </a:cubicBezTo>
                  <a:cubicBezTo>
                    <a:pt x="88" y="68"/>
                    <a:pt x="85" y="68"/>
                    <a:pt x="84" y="63"/>
                  </a:cubicBezTo>
                  <a:cubicBezTo>
                    <a:pt x="82" y="57"/>
                    <a:pt x="75" y="49"/>
                    <a:pt x="75" y="46"/>
                  </a:cubicBezTo>
                  <a:cubicBezTo>
                    <a:pt x="75" y="43"/>
                    <a:pt x="71" y="41"/>
                    <a:pt x="71" y="38"/>
                  </a:cubicBezTo>
                  <a:cubicBezTo>
                    <a:pt x="71" y="35"/>
                    <a:pt x="70" y="34"/>
                    <a:pt x="66" y="29"/>
                  </a:cubicBezTo>
                  <a:cubicBezTo>
                    <a:pt x="62" y="24"/>
                    <a:pt x="61" y="15"/>
                    <a:pt x="62" y="14"/>
                  </a:cubicBezTo>
                  <a:cubicBezTo>
                    <a:pt x="63" y="14"/>
                    <a:pt x="66" y="22"/>
                    <a:pt x="68" y="25"/>
                  </a:cubicBezTo>
                  <a:cubicBezTo>
                    <a:pt x="69" y="27"/>
                    <a:pt x="73" y="35"/>
                    <a:pt x="76" y="35"/>
                  </a:cubicBezTo>
                  <a:cubicBezTo>
                    <a:pt x="79" y="35"/>
                    <a:pt x="80" y="23"/>
                    <a:pt x="81" y="24"/>
                  </a:cubicBezTo>
                  <a:cubicBezTo>
                    <a:pt x="81" y="24"/>
                    <a:pt x="81" y="24"/>
                    <a:pt x="81" y="24"/>
                  </a:cubicBezTo>
                  <a:cubicBezTo>
                    <a:pt x="81" y="22"/>
                    <a:pt x="81" y="22"/>
                    <a:pt x="81" y="22"/>
                  </a:cubicBezTo>
                  <a:lnTo>
                    <a:pt x="82" y="19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39">
              <a:extLst>
                <a:ext uri="{FF2B5EF4-FFF2-40B4-BE49-F238E27FC236}">
                  <a16:creationId xmlns:a16="http://schemas.microsoft.com/office/drawing/2014/main" id="{41371E90-7AB3-1EE0-4540-55571BEB5E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256" y="4288000"/>
              <a:ext cx="137107" cy="151974"/>
            </a:xfrm>
            <a:custGeom>
              <a:avLst/>
              <a:gdLst>
                <a:gd name="T0" fmla="*/ 22 w 45"/>
                <a:gd name="T1" fmla="*/ 48 h 50"/>
                <a:gd name="T2" fmla="*/ 23 w 45"/>
                <a:gd name="T3" fmla="*/ 41 h 50"/>
                <a:gd name="T4" fmla="*/ 28 w 45"/>
                <a:gd name="T5" fmla="*/ 38 h 50"/>
                <a:gd name="T6" fmla="*/ 32 w 45"/>
                <a:gd name="T7" fmla="*/ 33 h 50"/>
                <a:gd name="T8" fmla="*/ 36 w 45"/>
                <a:gd name="T9" fmla="*/ 38 h 50"/>
                <a:gd name="T10" fmla="*/ 42 w 45"/>
                <a:gd name="T11" fmla="*/ 39 h 50"/>
                <a:gd name="T12" fmla="*/ 45 w 45"/>
                <a:gd name="T13" fmla="*/ 30 h 50"/>
                <a:gd name="T14" fmla="*/ 43 w 45"/>
                <a:gd name="T15" fmla="*/ 21 h 50"/>
                <a:gd name="T16" fmla="*/ 41 w 45"/>
                <a:gd name="T17" fmla="*/ 15 h 50"/>
                <a:gd name="T18" fmla="*/ 42 w 45"/>
                <a:gd name="T19" fmla="*/ 9 h 50"/>
                <a:gd name="T20" fmla="*/ 34 w 45"/>
                <a:gd name="T21" fmla="*/ 9 h 50"/>
                <a:gd name="T22" fmla="*/ 35 w 45"/>
                <a:gd name="T23" fmla="*/ 0 h 50"/>
                <a:gd name="T24" fmla="*/ 23 w 45"/>
                <a:gd name="T25" fmla="*/ 0 h 50"/>
                <a:gd name="T26" fmla="*/ 22 w 45"/>
                <a:gd name="T27" fmla="*/ 0 h 50"/>
                <a:gd name="T28" fmla="*/ 21 w 45"/>
                <a:gd name="T29" fmla="*/ 11 h 50"/>
                <a:gd name="T30" fmla="*/ 11 w 45"/>
                <a:gd name="T31" fmla="*/ 11 h 50"/>
                <a:gd name="T32" fmla="*/ 7 w 45"/>
                <a:gd name="T33" fmla="*/ 12 h 50"/>
                <a:gd name="T34" fmla="*/ 5 w 45"/>
                <a:gd name="T35" fmla="*/ 13 h 50"/>
                <a:gd name="T36" fmla="*/ 9 w 45"/>
                <a:gd name="T37" fmla="*/ 17 h 50"/>
                <a:gd name="T38" fmla="*/ 4 w 45"/>
                <a:gd name="T39" fmla="*/ 21 h 50"/>
                <a:gd name="T40" fmla="*/ 1 w 45"/>
                <a:gd name="T41" fmla="*/ 26 h 50"/>
                <a:gd name="T42" fmla="*/ 5 w 45"/>
                <a:gd name="T43" fmla="*/ 33 h 50"/>
                <a:gd name="T44" fmla="*/ 11 w 45"/>
                <a:gd name="T45" fmla="*/ 40 h 50"/>
                <a:gd name="T46" fmla="*/ 19 w 45"/>
                <a:gd name="T47" fmla="*/ 50 h 50"/>
                <a:gd name="T48" fmla="*/ 22 w 45"/>
                <a:gd name="T49" fmla="*/ 4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50">
                  <a:moveTo>
                    <a:pt x="22" y="48"/>
                  </a:moveTo>
                  <a:cubicBezTo>
                    <a:pt x="26" y="48"/>
                    <a:pt x="25" y="45"/>
                    <a:pt x="23" y="41"/>
                  </a:cubicBezTo>
                  <a:cubicBezTo>
                    <a:pt x="22" y="37"/>
                    <a:pt x="26" y="38"/>
                    <a:pt x="28" y="38"/>
                  </a:cubicBezTo>
                  <a:cubicBezTo>
                    <a:pt x="31" y="38"/>
                    <a:pt x="30" y="33"/>
                    <a:pt x="32" y="33"/>
                  </a:cubicBezTo>
                  <a:cubicBezTo>
                    <a:pt x="34" y="33"/>
                    <a:pt x="34" y="39"/>
                    <a:pt x="36" y="38"/>
                  </a:cubicBezTo>
                  <a:cubicBezTo>
                    <a:pt x="38" y="38"/>
                    <a:pt x="40" y="40"/>
                    <a:pt x="42" y="39"/>
                  </a:cubicBezTo>
                  <a:cubicBezTo>
                    <a:pt x="45" y="39"/>
                    <a:pt x="45" y="34"/>
                    <a:pt x="45" y="30"/>
                  </a:cubicBezTo>
                  <a:cubicBezTo>
                    <a:pt x="45" y="26"/>
                    <a:pt x="45" y="23"/>
                    <a:pt x="43" y="21"/>
                  </a:cubicBezTo>
                  <a:cubicBezTo>
                    <a:pt x="40" y="20"/>
                    <a:pt x="38" y="17"/>
                    <a:pt x="41" y="15"/>
                  </a:cubicBezTo>
                  <a:cubicBezTo>
                    <a:pt x="44" y="14"/>
                    <a:pt x="45" y="11"/>
                    <a:pt x="42" y="9"/>
                  </a:cubicBezTo>
                  <a:cubicBezTo>
                    <a:pt x="40" y="7"/>
                    <a:pt x="34" y="11"/>
                    <a:pt x="34" y="9"/>
                  </a:cubicBezTo>
                  <a:cubicBezTo>
                    <a:pt x="34" y="7"/>
                    <a:pt x="35" y="4"/>
                    <a:pt x="35" y="0"/>
                  </a:cubicBezTo>
                  <a:cubicBezTo>
                    <a:pt x="29" y="0"/>
                    <a:pt x="23" y="0"/>
                    <a:pt x="23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6"/>
                    <a:pt x="21" y="11"/>
                    <a:pt x="21" y="11"/>
                  </a:cubicBezTo>
                  <a:cubicBezTo>
                    <a:pt x="21" y="11"/>
                    <a:pt x="13" y="11"/>
                    <a:pt x="11" y="11"/>
                  </a:cubicBezTo>
                  <a:cubicBezTo>
                    <a:pt x="10" y="11"/>
                    <a:pt x="9" y="11"/>
                    <a:pt x="7" y="12"/>
                  </a:cubicBezTo>
                  <a:cubicBezTo>
                    <a:pt x="6" y="12"/>
                    <a:pt x="6" y="13"/>
                    <a:pt x="5" y="13"/>
                  </a:cubicBezTo>
                  <a:cubicBezTo>
                    <a:pt x="4" y="14"/>
                    <a:pt x="8" y="16"/>
                    <a:pt x="9" y="17"/>
                  </a:cubicBezTo>
                  <a:cubicBezTo>
                    <a:pt x="9" y="19"/>
                    <a:pt x="4" y="18"/>
                    <a:pt x="4" y="21"/>
                  </a:cubicBezTo>
                  <a:cubicBezTo>
                    <a:pt x="4" y="23"/>
                    <a:pt x="2" y="25"/>
                    <a:pt x="1" y="26"/>
                  </a:cubicBezTo>
                  <a:cubicBezTo>
                    <a:pt x="0" y="27"/>
                    <a:pt x="5" y="31"/>
                    <a:pt x="5" y="33"/>
                  </a:cubicBezTo>
                  <a:cubicBezTo>
                    <a:pt x="5" y="34"/>
                    <a:pt x="6" y="36"/>
                    <a:pt x="11" y="40"/>
                  </a:cubicBezTo>
                  <a:cubicBezTo>
                    <a:pt x="15" y="44"/>
                    <a:pt x="13" y="46"/>
                    <a:pt x="19" y="50"/>
                  </a:cubicBezTo>
                  <a:cubicBezTo>
                    <a:pt x="19" y="49"/>
                    <a:pt x="21" y="48"/>
                    <a:pt x="22" y="48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40">
              <a:extLst>
                <a:ext uri="{FF2B5EF4-FFF2-40B4-BE49-F238E27FC236}">
                  <a16:creationId xmlns:a16="http://schemas.microsoft.com/office/drawing/2014/main" id="{0FF2CF98-EC1D-F958-CABE-BB201CE9E0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6819" y="4288002"/>
              <a:ext cx="54513" cy="36342"/>
            </a:xfrm>
            <a:custGeom>
              <a:avLst/>
              <a:gdLst>
                <a:gd name="T0" fmla="*/ 17 w 18"/>
                <a:gd name="T1" fmla="*/ 11 h 12"/>
                <a:gd name="T2" fmla="*/ 18 w 18"/>
                <a:gd name="T3" fmla="*/ 0 h 12"/>
                <a:gd name="T4" fmla="*/ 16 w 18"/>
                <a:gd name="T5" fmla="*/ 1 h 12"/>
                <a:gd name="T6" fmla="*/ 5 w 18"/>
                <a:gd name="T7" fmla="*/ 1 h 12"/>
                <a:gd name="T8" fmla="*/ 5 w 18"/>
                <a:gd name="T9" fmla="*/ 1 h 12"/>
                <a:gd name="T10" fmla="*/ 3 w 18"/>
                <a:gd name="T11" fmla="*/ 6 h 12"/>
                <a:gd name="T12" fmla="*/ 3 w 18"/>
                <a:gd name="T13" fmla="*/ 9 h 12"/>
                <a:gd name="T14" fmla="*/ 3 w 18"/>
                <a:gd name="T15" fmla="*/ 12 h 12"/>
                <a:gd name="T16" fmla="*/ 7 w 18"/>
                <a:gd name="T17" fmla="*/ 11 h 12"/>
                <a:gd name="T18" fmla="*/ 17 w 18"/>
                <a:gd name="T19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2">
                  <a:moveTo>
                    <a:pt x="17" y="11"/>
                  </a:moveTo>
                  <a:cubicBezTo>
                    <a:pt x="17" y="11"/>
                    <a:pt x="18" y="6"/>
                    <a:pt x="18" y="0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3"/>
                    <a:pt x="5" y="5"/>
                    <a:pt x="3" y="6"/>
                  </a:cubicBezTo>
                  <a:cubicBezTo>
                    <a:pt x="0" y="7"/>
                    <a:pt x="1" y="9"/>
                    <a:pt x="3" y="9"/>
                  </a:cubicBezTo>
                  <a:cubicBezTo>
                    <a:pt x="4" y="10"/>
                    <a:pt x="3" y="11"/>
                    <a:pt x="3" y="12"/>
                  </a:cubicBezTo>
                  <a:cubicBezTo>
                    <a:pt x="5" y="11"/>
                    <a:pt x="6" y="11"/>
                    <a:pt x="7" y="11"/>
                  </a:cubicBezTo>
                  <a:cubicBezTo>
                    <a:pt x="9" y="11"/>
                    <a:pt x="17" y="11"/>
                    <a:pt x="17" y="11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41">
              <a:extLst>
                <a:ext uri="{FF2B5EF4-FFF2-40B4-BE49-F238E27FC236}">
                  <a16:creationId xmlns:a16="http://schemas.microsoft.com/office/drawing/2014/main" id="{3F55865B-07ED-18AF-4EBE-4154FE00D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3072" y="4251659"/>
              <a:ext cx="170144" cy="216398"/>
            </a:xfrm>
            <a:custGeom>
              <a:avLst/>
              <a:gdLst>
                <a:gd name="T0" fmla="*/ 15 w 56"/>
                <a:gd name="T1" fmla="*/ 67 h 71"/>
                <a:gd name="T2" fmla="*/ 20 w 56"/>
                <a:gd name="T3" fmla="*/ 68 h 71"/>
                <a:gd name="T4" fmla="*/ 27 w 56"/>
                <a:gd name="T5" fmla="*/ 68 h 71"/>
                <a:gd name="T6" fmla="*/ 30 w 56"/>
                <a:gd name="T7" fmla="*/ 68 h 71"/>
                <a:gd name="T8" fmla="*/ 35 w 56"/>
                <a:gd name="T9" fmla="*/ 63 h 71"/>
                <a:gd name="T10" fmla="*/ 38 w 56"/>
                <a:gd name="T11" fmla="*/ 57 h 71"/>
                <a:gd name="T12" fmla="*/ 39 w 56"/>
                <a:gd name="T13" fmla="*/ 44 h 71"/>
                <a:gd name="T14" fmla="*/ 46 w 56"/>
                <a:gd name="T15" fmla="*/ 35 h 71"/>
                <a:gd name="T16" fmla="*/ 52 w 56"/>
                <a:gd name="T17" fmla="*/ 18 h 71"/>
                <a:gd name="T18" fmla="*/ 55 w 56"/>
                <a:gd name="T19" fmla="*/ 10 h 71"/>
                <a:gd name="T20" fmla="*/ 56 w 56"/>
                <a:gd name="T21" fmla="*/ 1 h 71"/>
                <a:gd name="T22" fmla="*/ 56 w 56"/>
                <a:gd name="T23" fmla="*/ 1 h 71"/>
                <a:gd name="T24" fmla="*/ 49 w 56"/>
                <a:gd name="T25" fmla="*/ 0 h 71"/>
                <a:gd name="T26" fmla="*/ 45 w 56"/>
                <a:gd name="T27" fmla="*/ 1 h 71"/>
                <a:gd name="T28" fmla="*/ 41 w 56"/>
                <a:gd name="T29" fmla="*/ 2 h 71"/>
                <a:gd name="T30" fmla="*/ 40 w 56"/>
                <a:gd name="T31" fmla="*/ 8 h 71"/>
                <a:gd name="T32" fmla="*/ 37 w 56"/>
                <a:gd name="T33" fmla="*/ 16 h 71"/>
                <a:gd name="T34" fmla="*/ 26 w 56"/>
                <a:gd name="T35" fmla="*/ 12 h 71"/>
                <a:gd name="T36" fmla="*/ 16 w 56"/>
                <a:gd name="T37" fmla="*/ 12 h 71"/>
                <a:gd name="T38" fmla="*/ 15 w 56"/>
                <a:gd name="T39" fmla="*/ 21 h 71"/>
                <a:gd name="T40" fmla="*/ 23 w 56"/>
                <a:gd name="T41" fmla="*/ 21 h 71"/>
                <a:gd name="T42" fmla="*/ 22 w 56"/>
                <a:gd name="T43" fmla="*/ 27 h 71"/>
                <a:gd name="T44" fmla="*/ 24 w 56"/>
                <a:gd name="T45" fmla="*/ 33 h 71"/>
                <a:gd name="T46" fmla="*/ 26 w 56"/>
                <a:gd name="T47" fmla="*/ 42 h 71"/>
                <a:gd name="T48" fmla="*/ 23 w 56"/>
                <a:gd name="T49" fmla="*/ 51 h 71"/>
                <a:gd name="T50" fmla="*/ 17 w 56"/>
                <a:gd name="T51" fmla="*/ 50 h 71"/>
                <a:gd name="T52" fmla="*/ 13 w 56"/>
                <a:gd name="T53" fmla="*/ 45 h 71"/>
                <a:gd name="T54" fmla="*/ 9 w 56"/>
                <a:gd name="T55" fmla="*/ 50 h 71"/>
                <a:gd name="T56" fmla="*/ 4 w 56"/>
                <a:gd name="T57" fmla="*/ 53 h 71"/>
                <a:gd name="T58" fmla="*/ 3 w 56"/>
                <a:gd name="T59" fmla="*/ 60 h 71"/>
                <a:gd name="T60" fmla="*/ 0 w 56"/>
                <a:gd name="T61" fmla="*/ 62 h 71"/>
                <a:gd name="T62" fmla="*/ 0 w 56"/>
                <a:gd name="T63" fmla="*/ 63 h 71"/>
                <a:gd name="T64" fmla="*/ 7 w 56"/>
                <a:gd name="T65" fmla="*/ 71 h 71"/>
                <a:gd name="T66" fmla="*/ 15 w 56"/>
                <a:gd name="T67" fmla="*/ 6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6" h="71">
                  <a:moveTo>
                    <a:pt x="15" y="67"/>
                  </a:moveTo>
                  <a:cubicBezTo>
                    <a:pt x="16" y="68"/>
                    <a:pt x="17" y="70"/>
                    <a:pt x="20" y="68"/>
                  </a:cubicBezTo>
                  <a:cubicBezTo>
                    <a:pt x="23" y="65"/>
                    <a:pt x="27" y="66"/>
                    <a:pt x="27" y="68"/>
                  </a:cubicBezTo>
                  <a:cubicBezTo>
                    <a:pt x="27" y="71"/>
                    <a:pt x="28" y="70"/>
                    <a:pt x="30" y="68"/>
                  </a:cubicBezTo>
                  <a:cubicBezTo>
                    <a:pt x="33" y="65"/>
                    <a:pt x="35" y="68"/>
                    <a:pt x="35" y="63"/>
                  </a:cubicBezTo>
                  <a:cubicBezTo>
                    <a:pt x="35" y="58"/>
                    <a:pt x="38" y="63"/>
                    <a:pt x="38" y="57"/>
                  </a:cubicBezTo>
                  <a:cubicBezTo>
                    <a:pt x="38" y="52"/>
                    <a:pt x="39" y="46"/>
                    <a:pt x="39" y="44"/>
                  </a:cubicBezTo>
                  <a:cubicBezTo>
                    <a:pt x="39" y="41"/>
                    <a:pt x="46" y="39"/>
                    <a:pt x="46" y="35"/>
                  </a:cubicBezTo>
                  <a:cubicBezTo>
                    <a:pt x="46" y="31"/>
                    <a:pt x="52" y="23"/>
                    <a:pt x="52" y="18"/>
                  </a:cubicBezTo>
                  <a:cubicBezTo>
                    <a:pt x="52" y="13"/>
                    <a:pt x="53" y="12"/>
                    <a:pt x="55" y="10"/>
                  </a:cubicBezTo>
                  <a:cubicBezTo>
                    <a:pt x="56" y="8"/>
                    <a:pt x="56" y="5"/>
                    <a:pt x="56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2"/>
                    <a:pt x="41" y="6"/>
                    <a:pt x="40" y="8"/>
                  </a:cubicBezTo>
                  <a:cubicBezTo>
                    <a:pt x="38" y="11"/>
                    <a:pt x="37" y="16"/>
                    <a:pt x="37" y="16"/>
                  </a:cubicBezTo>
                  <a:cubicBezTo>
                    <a:pt x="37" y="16"/>
                    <a:pt x="28" y="12"/>
                    <a:pt x="26" y="12"/>
                  </a:cubicBezTo>
                  <a:cubicBezTo>
                    <a:pt x="25" y="12"/>
                    <a:pt x="21" y="12"/>
                    <a:pt x="16" y="12"/>
                  </a:cubicBezTo>
                  <a:cubicBezTo>
                    <a:pt x="16" y="16"/>
                    <a:pt x="15" y="19"/>
                    <a:pt x="15" y="21"/>
                  </a:cubicBezTo>
                  <a:cubicBezTo>
                    <a:pt x="15" y="23"/>
                    <a:pt x="21" y="19"/>
                    <a:pt x="23" y="21"/>
                  </a:cubicBezTo>
                  <a:cubicBezTo>
                    <a:pt x="26" y="23"/>
                    <a:pt x="25" y="26"/>
                    <a:pt x="22" y="27"/>
                  </a:cubicBezTo>
                  <a:cubicBezTo>
                    <a:pt x="19" y="29"/>
                    <a:pt x="21" y="32"/>
                    <a:pt x="24" y="33"/>
                  </a:cubicBezTo>
                  <a:cubicBezTo>
                    <a:pt x="26" y="35"/>
                    <a:pt x="26" y="38"/>
                    <a:pt x="26" y="42"/>
                  </a:cubicBezTo>
                  <a:cubicBezTo>
                    <a:pt x="26" y="46"/>
                    <a:pt x="26" y="51"/>
                    <a:pt x="23" y="51"/>
                  </a:cubicBezTo>
                  <a:cubicBezTo>
                    <a:pt x="21" y="52"/>
                    <a:pt x="19" y="50"/>
                    <a:pt x="17" y="50"/>
                  </a:cubicBezTo>
                  <a:cubicBezTo>
                    <a:pt x="15" y="51"/>
                    <a:pt x="15" y="45"/>
                    <a:pt x="13" y="45"/>
                  </a:cubicBezTo>
                  <a:cubicBezTo>
                    <a:pt x="11" y="45"/>
                    <a:pt x="12" y="50"/>
                    <a:pt x="9" y="50"/>
                  </a:cubicBezTo>
                  <a:cubicBezTo>
                    <a:pt x="7" y="50"/>
                    <a:pt x="3" y="49"/>
                    <a:pt x="4" y="53"/>
                  </a:cubicBezTo>
                  <a:cubicBezTo>
                    <a:pt x="6" y="57"/>
                    <a:pt x="7" y="60"/>
                    <a:pt x="3" y="60"/>
                  </a:cubicBezTo>
                  <a:cubicBezTo>
                    <a:pt x="2" y="60"/>
                    <a:pt x="0" y="61"/>
                    <a:pt x="0" y="62"/>
                  </a:cubicBezTo>
                  <a:cubicBezTo>
                    <a:pt x="0" y="62"/>
                    <a:pt x="0" y="63"/>
                    <a:pt x="0" y="63"/>
                  </a:cubicBezTo>
                  <a:cubicBezTo>
                    <a:pt x="4" y="65"/>
                    <a:pt x="6" y="68"/>
                    <a:pt x="7" y="71"/>
                  </a:cubicBezTo>
                  <a:cubicBezTo>
                    <a:pt x="11" y="69"/>
                    <a:pt x="14" y="67"/>
                    <a:pt x="15" y="67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42">
              <a:extLst>
                <a:ext uri="{FF2B5EF4-FFF2-40B4-BE49-F238E27FC236}">
                  <a16:creationId xmlns:a16="http://schemas.microsoft.com/office/drawing/2014/main" id="{ADDB37BE-FF90-AAB4-634B-9371DDC36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9202" y="3761049"/>
              <a:ext cx="406365" cy="497219"/>
            </a:xfrm>
            <a:custGeom>
              <a:avLst/>
              <a:gdLst>
                <a:gd name="T0" fmla="*/ 101 w 134"/>
                <a:gd name="T1" fmla="*/ 9 h 164"/>
                <a:gd name="T2" fmla="*/ 92 w 134"/>
                <a:gd name="T3" fmla="*/ 10 h 164"/>
                <a:gd name="T4" fmla="*/ 77 w 134"/>
                <a:gd name="T5" fmla="*/ 9 h 164"/>
                <a:gd name="T6" fmla="*/ 25 w 134"/>
                <a:gd name="T7" fmla="*/ 11 h 164"/>
                <a:gd name="T8" fmla="*/ 18 w 134"/>
                <a:gd name="T9" fmla="*/ 27 h 164"/>
                <a:gd name="T10" fmla="*/ 17 w 134"/>
                <a:gd name="T11" fmla="*/ 62 h 164"/>
                <a:gd name="T12" fmla="*/ 7 w 134"/>
                <a:gd name="T13" fmla="*/ 72 h 164"/>
                <a:gd name="T14" fmla="*/ 3 w 134"/>
                <a:gd name="T15" fmla="*/ 84 h 164"/>
                <a:gd name="T16" fmla="*/ 6 w 134"/>
                <a:gd name="T17" fmla="*/ 94 h 164"/>
                <a:gd name="T18" fmla="*/ 9 w 134"/>
                <a:gd name="T19" fmla="*/ 102 h 164"/>
                <a:gd name="T20" fmla="*/ 15 w 134"/>
                <a:gd name="T21" fmla="*/ 117 h 164"/>
                <a:gd name="T22" fmla="*/ 18 w 134"/>
                <a:gd name="T23" fmla="*/ 121 h 164"/>
                <a:gd name="T24" fmla="*/ 25 w 134"/>
                <a:gd name="T25" fmla="*/ 126 h 164"/>
                <a:gd name="T26" fmla="*/ 33 w 134"/>
                <a:gd name="T27" fmla="*/ 136 h 164"/>
                <a:gd name="T28" fmla="*/ 42 w 134"/>
                <a:gd name="T29" fmla="*/ 145 h 164"/>
                <a:gd name="T30" fmla="*/ 46 w 134"/>
                <a:gd name="T31" fmla="*/ 152 h 164"/>
                <a:gd name="T32" fmla="*/ 54 w 134"/>
                <a:gd name="T33" fmla="*/ 156 h 164"/>
                <a:gd name="T34" fmla="*/ 63 w 134"/>
                <a:gd name="T35" fmla="*/ 155 h 164"/>
                <a:gd name="T36" fmla="*/ 78 w 134"/>
                <a:gd name="T37" fmla="*/ 161 h 164"/>
                <a:gd name="T38" fmla="*/ 89 w 134"/>
                <a:gd name="T39" fmla="*/ 161 h 164"/>
                <a:gd name="T40" fmla="*/ 97 w 134"/>
                <a:gd name="T41" fmla="*/ 158 h 164"/>
                <a:gd name="T42" fmla="*/ 104 w 134"/>
                <a:gd name="T43" fmla="*/ 153 h 164"/>
                <a:gd name="T44" fmla="*/ 111 w 134"/>
                <a:gd name="T45" fmla="*/ 154 h 164"/>
                <a:gd name="T46" fmla="*/ 103 w 134"/>
                <a:gd name="T47" fmla="*/ 141 h 164"/>
                <a:gd name="T48" fmla="*/ 89 w 134"/>
                <a:gd name="T49" fmla="*/ 128 h 164"/>
                <a:gd name="T50" fmla="*/ 97 w 134"/>
                <a:gd name="T51" fmla="*/ 122 h 164"/>
                <a:gd name="T52" fmla="*/ 100 w 134"/>
                <a:gd name="T53" fmla="*/ 106 h 164"/>
                <a:gd name="T54" fmla="*/ 106 w 134"/>
                <a:gd name="T55" fmla="*/ 95 h 164"/>
                <a:gd name="T56" fmla="*/ 115 w 134"/>
                <a:gd name="T57" fmla="*/ 85 h 164"/>
                <a:gd name="T58" fmla="*/ 118 w 134"/>
                <a:gd name="T59" fmla="*/ 64 h 164"/>
                <a:gd name="T60" fmla="*/ 126 w 134"/>
                <a:gd name="T61" fmla="*/ 52 h 164"/>
                <a:gd name="T62" fmla="*/ 129 w 134"/>
                <a:gd name="T63" fmla="*/ 40 h 164"/>
                <a:gd name="T64" fmla="*/ 122 w 134"/>
                <a:gd name="T65" fmla="*/ 14 h 164"/>
                <a:gd name="T66" fmla="*/ 110 w 134"/>
                <a:gd name="T67" fmla="*/ 0 h 164"/>
                <a:gd name="T68" fmla="*/ 106 w 134"/>
                <a:gd name="T69" fmla="*/ 3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4" h="164">
                  <a:moveTo>
                    <a:pt x="106" y="3"/>
                  </a:moveTo>
                  <a:cubicBezTo>
                    <a:pt x="104" y="3"/>
                    <a:pt x="104" y="9"/>
                    <a:pt x="101" y="9"/>
                  </a:cubicBezTo>
                  <a:cubicBezTo>
                    <a:pt x="97" y="9"/>
                    <a:pt x="98" y="12"/>
                    <a:pt x="96" y="12"/>
                  </a:cubicBezTo>
                  <a:cubicBezTo>
                    <a:pt x="94" y="12"/>
                    <a:pt x="92" y="10"/>
                    <a:pt x="92" y="10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1" y="10"/>
                    <a:pt x="79" y="8"/>
                    <a:pt x="77" y="9"/>
                  </a:cubicBezTo>
                  <a:cubicBezTo>
                    <a:pt x="76" y="10"/>
                    <a:pt x="75" y="11"/>
                    <a:pt x="75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20"/>
                    <a:pt x="25" y="27"/>
                    <a:pt x="25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8" y="54"/>
                    <a:pt x="19" y="62"/>
                    <a:pt x="17" y="62"/>
                  </a:cubicBezTo>
                  <a:cubicBezTo>
                    <a:pt x="16" y="63"/>
                    <a:pt x="10" y="64"/>
                    <a:pt x="10" y="67"/>
                  </a:cubicBezTo>
                  <a:cubicBezTo>
                    <a:pt x="10" y="69"/>
                    <a:pt x="10" y="71"/>
                    <a:pt x="7" y="72"/>
                  </a:cubicBezTo>
                  <a:cubicBezTo>
                    <a:pt x="5" y="72"/>
                    <a:pt x="7" y="78"/>
                    <a:pt x="4" y="78"/>
                  </a:cubicBezTo>
                  <a:cubicBezTo>
                    <a:pt x="0" y="78"/>
                    <a:pt x="5" y="82"/>
                    <a:pt x="3" y="84"/>
                  </a:cubicBezTo>
                  <a:cubicBezTo>
                    <a:pt x="1" y="85"/>
                    <a:pt x="2" y="88"/>
                    <a:pt x="4" y="88"/>
                  </a:cubicBezTo>
                  <a:cubicBezTo>
                    <a:pt x="7" y="88"/>
                    <a:pt x="6" y="91"/>
                    <a:pt x="6" y="94"/>
                  </a:cubicBezTo>
                  <a:cubicBezTo>
                    <a:pt x="6" y="97"/>
                    <a:pt x="10" y="99"/>
                    <a:pt x="10" y="99"/>
                  </a:cubicBezTo>
                  <a:cubicBezTo>
                    <a:pt x="9" y="102"/>
                    <a:pt x="9" y="102"/>
                    <a:pt x="9" y="102"/>
                  </a:cubicBezTo>
                  <a:cubicBezTo>
                    <a:pt x="9" y="102"/>
                    <a:pt x="14" y="109"/>
                    <a:pt x="15" y="110"/>
                  </a:cubicBezTo>
                  <a:cubicBezTo>
                    <a:pt x="15" y="112"/>
                    <a:pt x="18" y="116"/>
                    <a:pt x="15" y="117"/>
                  </a:cubicBezTo>
                  <a:cubicBezTo>
                    <a:pt x="12" y="119"/>
                    <a:pt x="14" y="120"/>
                    <a:pt x="14" y="120"/>
                  </a:cubicBezTo>
                  <a:cubicBezTo>
                    <a:pt x="18" y="121"/>
                    <a:pt x="18" y="121"/>
                    <a:pt x="18" y="121"/>
                  </a:cubicBezTo>
                  <a:cubicBezTo>
                    <a:pt x="19" y="123"/>
                    <a:pt x="19" y="123"/>
                    <a:pt x="19" y="123"/>
                  </a:cubicBezTo>
                  <a:cubicBezTo>
                    <a:pt x="19" y="123"/>
                    <a:pt x="22" y="123"/>
                    <a:pt x="25" y="126"/>
                  </a:cubicBezTo>
                  <a:cubicBezTo>
                    <a:pt x="27" y="129"/>
                    <a:pt x="28" y="130"/>
                    <a:pt x="28" y="131"/>
                  </a:cubicBezTo>
                  <a:cubicBezTo>
                    <a:pt x="28" y="133"/>
                    <a:pt x="30" y="133"/>
                    <a:pt x="33" y="136"/>
                  </a:cubicBezTo>
                  <a:cubicBezTo>
                    <a:pt x="36" y="138"/>
                    <a:pt x="36" y="140"/>
                    <a:pt x="36" y="141"/>
                  </a:cubicBezTo>
                  <a:cubicBezTo>
                    <a:pt x="36" y="143"/>
                    <a:pt x="42" y="145"/>
                    <a:pt x="42" y="145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45" y="150"/>
                    <a:pt x="45" y="151"/>
                    <a:pt x="46" y="152"/>
                  </a:cubicBezTo>
                  <a:cubicBezTo>
                    <a:pt x="47" y="154"/>
                    <a:pt x="49" y="156"/>
                    <a:pt x="49" y="156"/>
                  </a:cubicBezTo>
                  <a:cubicBezTo>
                    <a:pt x="49" y="156"/>
                    <a:pt x="52" y="158"/>
                    <a:pt x="54" y="156"/>
                  </a:cubicBezTo>
                  <a:cubicBezTo>
                    <a:pt x="56" y="154"/>
                    <a:pt x="59" y="156"/>
                    <a:pt x="59" y="156"/>
                  </a:cubicBezTo>
                  <a:cubicBezTo>
                    <a:pt x="59" y="156"/>
                    <a:pt x="61" y="154"/>
                    <a:pt x="63" y="155"/>
                  </a:cubicBezTo>
                  <a:cubicBezTo>
                    <a:pt x="64" y="156"/>
                    <a:pt x="68" y="160"/>
                    <a:pt x="72" y="163"/>
                  </a:cubicBezTo>
                  <a:cubicBezTo>
                    <a:pt x="73" y="163"/>
                    <a:pt x="76" y="161"/>
                    <a:pt x="78" y="161"/>
                  </a:cubicBezTo>
                  <a:cubicBezTo>
                    <a:pt x="80" y="161"/>
                    <a:pt x="82" y="164"/>
                    <a:pt x="83" y="163"/>
                  </a:cubicBezTo>
                  <a:cubicBezTo>
                    <a:pt x="84" y="162"/>
                    <a:pt x="87" y="160"/>
                    <a:pt x="89" y="161"/>
                  </a:cubicBezTo>
                  <a:cubicBezTo>
                    <a:pt x="90" y="162"/>
                    <a:pt x="94" y="162"/>
                    <a:pt x="94" y="161"/>
                  </a:cubicBezTo>
                  <a:cubicBezTo>
                    <a:pt x="94" y="160"/>
                    <a:pt x="95" y="159"/>
                    <a:pt x="97" y="158"/>
                  </a:cubicBezTo>
                  <a:cubicBezTo>
                    <a:pt x="97" y="158"/>
                    <a:pt x="97" y="157"/>
                    <a:pt x="98" y="157"/>
                  </a:cubicBezTo>
                  <a:cubicBezTo>
                    <a:pt x="98" y="155"/>
                    <a:pt x="102" y="153"/>
                    <a:pt x="104" y="153"/>
                  </a:cubicBezTo>
                  <a:cubicBezTo>
                    <a:pt x="106" y="152"/>
                    <a:pt x="108" y="152"/>
                    <a:pt x="109" y="153"/>
                  </a:cubicBezTo>
                  <a:cubicBezTo>
                    <a:pt x="109" y="154"/>
                    <a:pt x="110" y="154"/>
                    <a:pt x="111" y="154"/>
                  </a:cubicBezTo>
                  <a:cubicBezTo>
                    <a:pt x="111" y="150"/>
                    <a:pt x="112" y="147"/>
                    <a:pt x="111" y="147"/>
                  </a:cubicBezTo>
                  <a:cubicBezTo>
                    <a:pt x="109" y="147"/>
                    <a:pt x="105" y="145"/>
                    <a:pt x="103" y="141"/>
                  </a:cubicBezTo>
                  <a:cubicBezTo>
                    <a:pt x="102" y="137"/>
                    <a:pt x="97" y="135"/>
                    <a:pt x="96" y="132"/>
                  </a:cubicBezTo>
                  <a:cubicBezTo>
                    <a:pt x="95" y="130"/>
                    <a:pt x="90" y="130"/>
                    <a:pt x="89" y="128"/>
                  </a:cubicBezTo>
                  <a:cubicBezTo>
                    <a:pt x="88" y="126"/>
                    <a:pt x="91" y="126"/>
                    <a:pt x="91" y="124"/>
                  </a:cubicBezTo>
                  <a:cubicBezTo>
                    <a:pt x="91" y="121"/>
                    <a:pt x="96" y="123"/>
                    <a:pt x="97" y="122"/>
                  </a:cubicBezTo>
                  <a:cubicBezTo>
                    <a:pt x="97" y="122"/>
                    <a:pt x="98" y="116"/>
                    <a:pt x="98" y="113"/>
                  </a:cubicBezTo>
                  <a:cubicBezTo>
                    <a:pt x="98" y="110"/>
                    <a:pt x="102" y="108"/>
                    <a:pt x="100" y="106"/>
                  </a:cubicBezTo>
                  <a:cubicBezTo>
                    <a:pt x="99" y="105"/>
                    <a:pt x="102" y="104"/>
                    <a:pt x="104" y="103"/>
                  </a:cubicBezTo>
                  <a:cubicBezTo>
                    <a:pt x="106" y="101"/>
                    <a:pt x="104" y="97"/>
                    <a:pt x="106" y="95"/>
                  </a:cubicBezTo>
                  <a:cubicBezTo>
                    <a:pt x="108" y="93"/>
                    <a:pt x="110" y="89"/>
                    <a:pt x="111" y="89"/>
                  </a:cubicBezTo>
                  <a:cubicBezTo>
                    <a:pt x="113" y="89"/>
                    <a:pt x="115" y="87"/>
                    <a:pt x="115" y="85"/>
                  </a:cubicBezTo>
                  <a:cubicBezTo>
                    <a:pt x="115" y="83"/>
                    <a:pt x="118" y="79"/>
                    <a:pt x="118" y="75"/>
                  </a:cubicBezTo>
                  <a:cubicBezTo>
                    <a:pt x="117" y="72"/>
                    <a:pt x="116" y="67"/>
                    <a:pt x="118" y="64"/>
                  </a:cubicBezTo>
                  <a:cubicBezTo>
                    <a:pt x="121" y="61"/>
                    <a:pt x="122" y="59"/>
                    <a:pt x="121" y="56"/>
                  </a:cubicBezTo>
                  <a:cubicBezTo>
                    <a:pt x="121" y="54"/>
                    <a:pt x="124" y="53"/>
                    <a:pt x="126" y="52"/>
                  </a:cubicBezTo>
                  <a:cubicBezTo>
                    <a:pt x="127" y="51"/>
                    <a:pt x="131" y="49"/>
                    <a:pt x="134" y="45"/>
                  </a:cubicBezTo>
                  <a:cubicBezTo>
                    <a:pt x="132" y="42"/>
                    <a:pt x="130" y="41"/>
                    <a:pt x="129" y="40"/>
                  </a:cubicBezTo>
                  <a:cubicBezTo>
                    <a:pt x="126" y="39"/>
                    <a:pt x="124" y="34"/>
                    <a:pt x="124" y="27"/>
                  </a:cubicBezTo>
                  <a:cubicBezTo>
                    <a:pt x="124" y="21"/>
                    <a:pt x="122" y="16"/>
                    <a:pt x="122" y="14"/>
                  </a:cubicBezTo>
                  <a:cubicBezTo>
                    <a:pt x="122" y="12"/>
                    <a:pt x="119" y="8"/>
                    <a:pt x="115" y="6"/>
                  </a:cubicBezTo>
                  <a:cubicBezTo>
                    <a:pt x="112" y="4"/>
                    <a:pt x="111" y="2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08" y="3"/>
                    <a:pt x="108" y="3"/>
                    <a:pt x="106" y="3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43">
              <a:extLst>
                <a:ext uri="{FF2B5EF4-FFF2-40B4-BE49-F238E27FC236}">
                  <a16:creationId xmlns:a16="http://schemas.microsoft.com/office/drawing/2014/main" id="{E312916D-1C31-CA60-0624-54BC81DCAC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1554" y="4030308"/>
              <a:ext cx="44601" cy="46253"/>
            </a:xfrm>
            <a:custGeom>
              <a:avLst/>
              <a:gdLst>
                <a:gd name="T0" fmla="*/ 5 w 15"/>
                <a:gd name="T1" fmla="*/ 2 h 15"/>
                <a:gd name="T2" fmla="*/ 1 w 15"/>
                <a:gd name="T3" fmla="*/ 7 h 15"/>
                <a:gd name="T4" fmla="*/ 1 w 15"/>
                <a:gd name="T5" fmla="*/ 14 h 15"/>
                <a:gd name="T6" fmla="*/ 6 w 15"/>
                <a:gd name="T7" fmla="*/ 14 h 15"/>
                <a:gd name="T8" fmla="*/ 9 w 15"/>
                <a:gd name="T9" fmla="*/ 15 h 15"/>
                <a:gd name="T10" fmla="*/ 13 w 15"/>
                <a:gd name="T11" fmla="*/ 11 h 15"/>
                <a:gd name="T12" fmla="*/ 9 w 15"/>
                <a:gd name="T13" fmla="*/ 9 h 15"/>
                <a:gd name="T14" fmla="*/ 13 w 15"/>
                <a:gd name="T15" fmla="*/ 6 h 15"/>
                <a:gd name="T16" fmla="*/ 12 w 15"/>
                <a:gd name="T17" fmla="*/ 1 h 15"/>
                <a:gd name="T18" fmla="*/ 11 w 15"/>
                <a:gd name="T19" fmla="*/ 0 h 15"/>
                <a:gd name="T20" fmla="*/ 9 w 15"/>
                <a:gd name="T21" fmla="*/ 1 h 15"/>
                <a:gd name="T22" fmla="*/ 5 w 15"/>
                <a:gd name="T23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5">
                  <a:moveTo>
                    <a:pt x="5" y="2"/>
                  </a:moveTo>
                  <a:cubicBezTo>
                    <a:pt x="5" y="2"/>
                    <a:pt x="3" y="6"/>
                    <a:pt x="1" y="7"/>
                  </a:cubicBezTo>
                  <a:cubicBezTo>
                    <a:pt x="0" y="9"/>
                    <a:pt x="1" y="13"/>
                    <a:pt x="1" y="14"/>
                  </a:cubicBezTo>
                  <a:cubicBezTo>
                    <a:pt x="2" y="15"/>
                    <a:pt x="4" y="15"/>
                    <a:pt x="6" y="14"/>
                  </a:cubicBezTo>
                  <a:cubicBezTo>
                    <a:pt x="7" y="13"/>
                    <a:pt x="8" y="13"/>
                    <a:pt x="9" y="15"/>
                  </a:cubicBezTo>
                  <a:cubicBezTo>
                    <a:pt x="10" y="14"/>
                    <a:pt x="12" y="12"/>
                    <a:pt x="13" y="11"/>
                  </a:cubicBezTo>
                  <a:cubicBezTo>
                    <a:pt x="11" y="10"/>
                    <a:pt x="9" y="10"/>
                    <a:pt x="9" y="9"/>
                  </a:cubicBezTo>
                  <a:cubicBezTo>
                    <a:pt x="8" y="8"/>
                    <a:pt x="11" y="6"/>
                    <a:pt x="13" y="6"/>
                  </a:cubicBezTo>
                  <a:cubicBezTo>
                    <a:pt x="15" y="5"/>
                    <a:pt x="14" y="3"/>
                    <a:pt x="12" y="1"/>
                  </a:cubicBezTo>
                  <a:cubicBezTo>
                    <a:pt x="12" y="1"/>
                    <a:pt x="12" y="0"/>
                    <a:pt x="11" y="0"/>
                  </a:cubicBezTo>
                  <a:cubicBezTo>
                    <a:pt x="10" y="1"/>
                    <a:pt x="9" y="1"/>
                    <a:pt x="9" y="1"/>
                  </a:cubicBezTo>
                  <a:cubicBezTo>
                    <a:pt x="9" y="2"/>
                    <a:pt x="7" y="2"/>
                    <a:pt x="5" y="2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44">
              <a:extLst>
                <a:ext uri="{FF2B5EF4-FFF2-40B4-BE49-F238E27FC236}">
                  <a16:creationId xmlns:a16="http://schemas.microsoft.com/office/drawing/2014/main" id="{46CA4392-B32B-983A-6FC7-C3B2BB393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1055" y="3896504"/>
              <a:ext cx="163538" cy="140411"/>
            </a:xfrm>
            <a:custGeom>
              <a:avLst/>
              <a:gdLst>
                <a:gd name="T0" fmla="*/ 10 w 54"/>
                <a:gd name="T1" fmla="*/ 7 h 46"/>
                <a:gd name="T2" fmla="*/ 5 w 54"/>
                <a:gd name="T3" fmla="*/ 11 h 46"/>
                <a:gd name="T4" fmla="*/ 2 w 54"/>
                <a:gd name="T5" fmla="*/ 19 h 46"/>
                <a:gd name="T6" fmla="*/ 2 w 54"/>
                <a:gd name="T7" fmla="*/ 30 h 46"/>
                <a:gd name="T8" fmla="*/ 9 w 54"/>
                <a:gd name="T9" fmla="*/ 30 h 46"/>
                <a:gd name="T10" fmla="*/ 11 w 54"/>
                <a:gd name="T11" fmla="*/ 28 h 46"/>
                <a:gd name="T12" fmla="*/ 15 w 54"/>
                <a:gd name="T13" fmla="*/ 27 h 46"/>
                <a:gd name="T14" fmla="*/ 20 w 54"/>
                <a:gd name="T15" fmla="*/ 29 h 46"/>
                <a:gd name="T16" fmla="*/ 23 w 54"/>
                <a:gd name="T17" fmla="*/ 29 h 46"/>
                <a:gd name="T18" fmla="*/ 31 w 54"/>
                <a:gd name="T19" fmla="*/ 29 h 46"/>
                <a:gd name="T20" fmla="*/ 48 w 54"/>
                <a:gd name="T21" fmla="*/ 46 h 46"/>
                <a:gd name="T22" fmla="*/ 48 w 54"/>
                <a:gd name="T23" fmla="*/ 46 h 46"/>
                <a:gd name="T24" fmla="*/ 52 w 54"/>
                <a:gd name="T25" fmla="*/ 45 h 46"/>
                <a:gd name="T26" fmla="*/ 54 w 54"/>
                <a:gd name="T27" fmla="*/ 44 h 46"/>
                <a:gd name="T28" fmla="*/ 46 w 54"/>
                <a:gd name="T29" fmla="*/ 34 h 46"/>
                <a:gd name="T30" fmla="*/ 33 w 54"/>
                <a:gd name="T31" fmla="*/ 25 h 46"/>
                <a:gd name="T32" fmla="*/ 28 w 54"/>
                <a:gd name="T33" fmla="*/ 20 h 46"/>
                <a:gd name="T34" fmla="*/ 22 w 54"/>
                <a:gd name="T35" fmla="*/ 9 h 46"/>
                <a:gd name="T36" fmla="*/ 18 w 54"/>
                <a:gd name="T37" fmla="*/ 0 h 46"/>
                <a:gd name="T38" fmla="*/ 10 w 54"/>
                <a:gd name="T39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46">
                  <a:moveTo>
                    <a:pt x="10" y="7"/>
                  </a:moveTo>
                  <a:cubicBezTo>
                    <a:pt x="8" y="8"/>
                    <a:pt x="5" y="9"/>
                    <a:pt x="5" y="11"/>
                  </a:cubicBezTo>
                  <a:cubicBezTo>
                    <a:pt x="6" y="14"/>
                    <a:pt x="5" y="16"/>
                    <a:pt x="2" y="19"/>
                  </a:cubicBezTo>
                  <a:cubicBezTo>
                    <a:pt x="0" y="22"/>
                    <a:pt x="1" y="27"/>
                    <a:pt x="2" y="30"/>
                  </a:cubicBezTo>
                  <a:cubicBezTo>
                    <a:pt x="5" y="30"/>
                    <a:pt x="8" y="30"/>
                    <a:pt x="9" y="30"/>
                  </a:cubicBezTo>
                  <a:cubicBezTo>
                    <a:pt x="10" y="32"/>
                    <a:pt x="10" y="30"/>
                    <a:pt x="11" y="28"/>
                  </a:cubicBezTo>
                  <a:cubicBezTo>
                    <a:pt x="12" y="25"/>
                    <a:pt x="13" y="26"/>
                    <a:pt x="15" y="27"/>
                  </a:cubicBezTo>
                  <a:cubicBezTo>
                    <a:pt x="16" y="28"/>
                    <a:pt x="17" y="30"/>
                    <a:pt x="20" y="29"/>
                  </a:cubicBezTo>
                  <a:cubicBezTo>
                    <a:pt x="22" y="28"/>
                    <a:pt x="22" y="28"/>
                    <a:pt x="23" y="29"/>
                  </a:cubicBezTo>
                  <a:cubicBezTo>
                    <a:pt x="25" y="29"/>
                    <a:pt x="30" y="29"/>
                    <a:pt x="31" y="29"/>
                  </a:cubicBezTo>
                  <a:cubicBezTo>
                    <a:pt x="33" y="29"/>
                    <a:pt x="48" y="46"/>
                    <a:pt x="48" y="46"/>
                  </a:cubicBezTo>
                  <a:cubicBezTo>
                    <a:pt x="48" y="46"/>
                    <a:pt x="48" y="46"/>
                    <a:pt x="48" y="46"/>
                  </a:cubicBezTo>
                  <a:cubicBezTo>
                    <a:pt x="50" y="46"/>
                    <a:pt x="52" y="46"/>
                    <a:pt x="52" y="45"/>
                  </a:cubicBezTo>
                  <a:cubicBezTo>
                    <a:pt x="52" y="45"/>
                    <a:pt x="53" y="45"/>
                    <a:pt x="54" y="44"/>
                  </a:cubicBezTo>
                  <a:cubicBezTo>
                    <a:pt x="52" y="42"/>
                    <a:pt x="50" y="39"/>
                    <a:pt x="46" y="34"/>
                  </a:cubicBezTo>
                  <a:cubicBezTo>
                    <a:pt x="41" y="29"/>
                    <a:pt x="36" y="25"/>
                    <a:pt x="33" y="25"/>
                  </a:cubicBezTo>
                  <a:cubicBezTo>
                    <a:pt x="30" y="25"/>
                    <a:pt x="30" y="21"/>
                    <a:pt x="28" y="20"/>
                  </a:cubicBezTo>
                  <a:cubicBezTo>
                    <a:pt x="26" y="20"/>
                    <a:pt x="22" y="13"/>
                    <a:pt x="22" y="9"/>
                  </a:cubicBezTo>
                  <a:cubicBezTo>
                    <a:pt x="22" y="6"/>
                    <a:pt x="20" y="3"/>
                    <a:pt x="18" y="0"/>
                  </a:cubicBezTo>
                  <a:cubicBezTo>
                    <a:pt x="15" y="4"/>
                    <a:pt x="11" y="6"/>
                    <a:pt x="10" y="7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45">
              <a:extLst>
                <a:ext uri="{FF2B5EF4-FFF2-40B4-BE49-F238E27FC236}">
                  <a16:creationId xmlns:a16="http://schemas.microsoft.com/office/drawing/2014/main" id="{EC2BCFFD-70F9-C9FA-4C01-2D67B1B316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5157" y="3972490"/>
              <a:ext cx="368371" cy="289081"/>
            </a:xfrm>
            <a:custGeom>
              <a:avLst/>
              <a:gdLst>
                <a:gd name="T0" fmla="*/ 8 w 121"/>
                <a:gd name="T1" fmla="*/ 62 h 95"/>
                <a:gd name="T2" fmla="*/ 15 w 121"/>
                <a:gd name="T3" fmla="*/ 71 h 95"/>
                <a:gd name="T4" fmla="*/ 23 w 121"/>
                <a:gd name="T5" fmla="*/ 77 h 95"/>
                <a:gd name="T6" fmla="*/ 23 w 121"/>
                <a:gd name="T7" fmla="*/ 84 h 95"/>
                <a:gd name="T8" fmla="*/ 25 w 121"/>
                <a:gd name="T9" fmla="*/ 85 h 95"/>
                <a:gd name="T10" fmla="*/ 34 w 121"/>
                <a:gd name="T11" fmla="*/ 87 h 95"/>
                <a:gd name="T12" fmla="*/ 43 w 121"/>
                <a:gd name="T13" fmla="*/ 92 h 95"/>
                <a:gd name="T14" fmla="*/ 52 w 121"/>
                <a:gd name="T15" fmla="*/ 94 h 95"/>
                <a:gd name="T16" fmla="*/ 58 w 121"/>
                <a:gd name="T17" fmla="*/ 90 h 95"/>
                <a:gd name="T18" fmla="*/ 64 w 121"/>
                <a:gd name="T19" fmla="*/ 88 h 95"/>
                <a:gd name="T20" fmla="*/ 68 w 121"/>
                <a:gd name="T21" fmla="*/ 90 h 95"/>
                <a:gd name="T22" fmla="*/ 72 w 121"/>
                <a:gd name="T23" fmla="*/ 89 h 95"/>
                <a:gd name="T24" fmla="*/ 79 w 121"/>
                <a:gd name="T25" fmla="*/ 88 h 95"/>
                <a:gd name="T26" fmla="*/ 89 w 121"/>
                <a:gd name="T27" fmla="*/ 82 h 95"/>
                <a:gd name="T28" fmla="*/ 98 w 121"/>
                <a:gd name="T29" fmla="*/ 81 h 95"/>
                <a:gd name="T30" fmla="*/ 120 w 121"/>
                <a:gd name="T31" fmla="*/ 59 h 95"/>
                <a:gd name="T32" fmla="*/ 117 w 121"/>
                <a:gd name="T33" fmla="*/ 57 h 95"/>
                <a:gd name="T34" fmla="*/ 106 w 121"/>
                <a:gd name="T35" fmla="*/ 55 h 95"/>
                <a:gd name="T36" fmla="*/ 90 w 121"/>
                <a:gd name="T37" fmla="*/ 49 h 95"/>
                <a:gd name="T38" fmla="*/ 84 w 121"/>
                <a:gd name="T39" fmla="*/ 44 h 95"/>
                <a:gd name="T40" fmla="*/ 79 w 121"/>
                <a:gd name="T41" fmla="*/ 37 h 95"/>
                <a:gd name="T42" fmla="*/ 80 w 121"/>
                <a:gd name="T43" fmla="*/ 34 h 95"/>
                <a:gd name="T44" fmla="*/ 77 w 121"/>
                <a:gd name="T45" fmla="*/ 33 h 95"/>
                <a:gd name="T46" fmla="*/ 72 w 121"/>
                <a:gd name="T47" fmla="*/ 33 h 95"/>
                <a:gd name="T48" fmla="*/ 72 w 121"/>
                <a:gd name="T49" fmla="*/ 26 h 95"/>
                <a:gd name="T50" fmla="*/ 76 w 121"/>
                <a:gd name="T51" fmla="*/ 21 h 95"/>
                <a:gd name="T52" fmla="*/ 59 w 121"/>
                <a:gd name="T53" fmla="*/ 4 h 95"/>
                <a:gd name="T54" fmla="*/ 51 w 121"/>
                <a:gd name="T55" fmla="*/ 4 h 95"/>
                <a:gd name="T56" fmla="*/ 48 w 121"/>
                <a:gd name="T57" fmla="*/ 4 h 95"/>
                <a:gd name="T58" fmla="*/ 43 w 121"/>
                <a:gd name="T59" fmla="*/ 2 h 95"/>
                <a:gd name="T60" fmla="*/ 39 w 121"/>
                <a:gd name="T61" fmla="*/ 3 h 95"/>
                <a:gd name="T62" fmla="*/ 37 w 121"/>
                <a:gd name="T63" fmla="*/ 5 h 95"/>
                <a:gd name="T64" fmla="*/ 30 w 121"/>
                <a:gd name="T65" fmla="*/ 5 h 95"/>
                <a:gd name="T66" fmla="*/ 30 w 121"/>
                <a:gd name="T67" fmla="*/ 5 h 95"/>
                <a:gd name="T68" fmla="*/ 27 w 121"/>
                <a:gd name="T69" fmla="*/ 15 h 95"/>
                <a:gd name="T70" fmla="*/ 23 w 121"/>
                <a:gd name="T71" fmla="*/ 19 h 95"/>
                <a:gd name="T72" fmla="*/ 18 w 121"/>
                <a:gd name="T73" fmla="*/ 25 h 95"/>
                <a:gd name="T74" fmla="*/ 16 w 121"/>
                <a:gd name="T75" fmla="*/ 33 h 95"/>
                <a:gd name="T76" fmla="*/ 12 w 121"/>
                <a:gd name="T77" fmla="*/ 36 h 95"/>
                <a:gd name="T78" fmla="*/ 10 w 121"/>
                <a:gd name="T79" fmla="*/ 43 h 95"/>
                <a:gd name="T80" fmla="*/ 9 w 121"/>
                <a:gd name="T81" fmla="*/ 52 h 95"/>
                <a:gd name="T82" fmla="*/ 3 w 121"/>
                <a:gd name="T83" fmla="*/ 54 h 95"/>
                <a:gd name="T84" fmla="*/ 1 w 121"/>
                <a:gd name="T85" fmla="*/ 58 h 95"/>
                <a:gd name="T86" fmla="*/ 8 w 121"/>
                <a:gd name="T87" fmla="*/ 6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1" h="95">
                  <a:moveTo>
                    <a:pt x="8" y="62"/>
                  </a:moveTo>
                  <a:cubicBezTo>
                    <a:pt x="9" y="65"/>
                    <a:pt x="14" y="67"/>
                    <a:pt x="15" y="71"/>
                  </a:cubicBezTo>
                  <a:cubicBezTo>
                    <a:pt x="17" y="75"/>
                    <a:pt x="21" y="77"/>
                    <a:pt x="23" y="77"/>
                  </a:cubicBezTo>
                  <a:cubicBezTo>
                    <a:pt x="24" y="77"/>
                    <a:pt x="23" y="80"/>
                    <a:pt x="23" y="84"/>
                  </a:cubicBezTo>
                  <a:cubicBezTo>
                    <a:pt x="24" y="85"/>
                    <a:pt x="25" y="85"/>
                    <a:pt x="25" y="85"/>
                  </a:cubicBezTo>
                  <a:cubicBezTo>
                    <a:pt x="27" y="86"/>
                    <a:pt x="32" y="85"/>
                    <a:pt x="34" y="87"/>
                  </a:cubicBezTo>
                  <a:cubicBezTo>
                    <a:pt x="35" y="89"/>
                    <a:pt x="41" y="92"/>
                    <a:pt x="43" y="92"/>
                  </a:cubicBezTo>
                  <a:cubicBezTo>
                    <a:pt x="45" y="92"/>
                    <a:pt x="51" y="93"/>
                    <a:pt x="52" y="94"/>
                  </a:cubicBezTo>
                  <a:cubicBezTo>
                    <a:pt x="53" y="95"/>
                    <a:pt x="55" y="91"/>
                    <a:pt x="58" y="90"/>
                  </a:cubicBezTo>
                  <a:cubicBezTo>
                    <a:pt x="60" y="88"/>
                    <a:pt x="64" y="87"/>
                    <a:pt x="64" y="88"/>
                  </a:cubicBezTo>
                  <a:cubicBezTo>
                    <a:pt x="65" y="90"/>
                    <a:pt x="67" y="91"/>
                    <a:pt x="68" y="90"/>
                  </a:cubicBezTo>
                  <a:cubicBezTo>
                    <a:pt x="69" y="90"/>
                    <a:pt x="71" y="89"/>
                    <a:pt x="72" y="89"/>
                  </a:cubicBezTo>
                  <a:cubicBezTo>
                    <a:pt x="75" y="88"/>
                    <a:pt x="78" y="88"/>
                    <a:pt x="79" y="88"/>
                  </a:cubicBezTo>
                  <a:cubicBezTo>
                    <a:pt x="80" y="88"/>
                    <a:pt x="84" y="82"/>
                    <a:pt x="89" y="82"/>
                  </a:cubicBezTo>
                  <a:cubicBezTo>
                    <a:pt x="95" y="82"/>
                    <a:pt x="96" y="83"/>
                    <a:pt x="98" y="81"/>
                  </a:cubicBezTo>
                  <a:cubicBezTo>
                    <a:pt x="101" y="78"/>
                    <a:pt x="118" y="60"/>
                    <a:pt x="120" y="59"/>
                  </a:cubicBezTo>
                  <a:cubicBezTo>
                    <a:pt x="121" y="58"/>
                    <a:pt x="119" y="57"/>
                    <a:pt x="117" y="57"/>
                  </a:cubicBezTo>
                  <a:cubicBezTo>
                    <a:pt x="115" y="57"/>
                    <a:pt x="112" y="57"/>
                    <a:pt x="106" y="55"/>
                  </a:cubicBezTo>
                  <a:cubicBezTo>
                    <a:pt x="100" y="53"/>
                    <a:pt x="91" y="50"/>
                    <a:pt x="90" y="49"/>
                  </a:cubicBezTo>
                  <a:cubicBezTo>
                    <a:pt x="88" y="49"/>
                    <a:pt x="86" y="45"/>
                    <a:pt x="84" y="44"/>
                  </a:cubicBezTo>
                  <a:cubicBezTo>
                    <a:pt x="83" y="44"/>
                    <a:pt x="80" y="39"/>
                    <a:pt x="79" y="37"/>
                  </a:cubicBezTo>
                  <a:cubicBezTo>
                    <a:pt x="79" y="37"/>
                    <a:pt x="80" y="35"/>
                    <a:pt x="80" y="34"/>
                  </a:cubicBezTo>
                  <a:cubicBezTo>
                    <a:pt x="79" y="32"/>
                    <a:pt x="78" y="32"/>
                    <a:pt x="77" y="33"/>
                  </a:cubicBezTo>
                  <a:cubicBezTo>
                    <a:pt x="75" y="34"/>
                    <a:pt x="73" y="34"/>
                    <a:pt x="72" y="33"/>
                  </a:cubicBezTo>
                  <a:cubicBezTo>
                    <a:pt x="72" y="32"/>
                    <a:pt x="71" y="28"/>
                    <a:pt x="72" y="26"/>
                  </a:cubicBezTo>
                  <a:cubicBezTo>
                    <a:pt x="74" y="24"/>
                    <a:pt x="76" y="21"/>
                    <a:pt x="76" y="21"/>
                  </a:cubicBezTo>
                  <a:cubicBezTo>
                    <a:pt x="76" y="21"/>
                    <a:pt x="61" y="4"/>
                    <a:pt x="59" y="4"/>
                  </a:cubicBezTo>
                  <a:cubicBezTo>
                    <a:pt x="58" y="4"/>
                    <a:pt x="53" y="4"/>
                    <a:pt x="51" y="4"/>
                  </a:cubicBezTo>
                  <a:cubicBezTo>
                    <a:pt x="50" y="3"/>
                    <a:pt x="50" y="3"/>
                    <a:pt x="48" y="4"/>
                  </a:cubicBezTo>
                  <a:cubicBezTo>
                    <a:pt x="45" y="5"/>
                    <a:pt x="44" y="3"/>
                    <a:pt x="43" y="2"/>
                  </a:cubicBezTo>
                  <a:cubicBezTo>
                    <a:pt x="41" y="1"/>
                    <a:pt x="40" y="0"/>
                    <a:pt x="39" y="3"/>
                  </a:cubicBezTo>
                  <a:cubicBezTo>
                    <a:pt x="38" y="5"/>
                    <a:pt x="38" y="7"/>
                    <a:pt x="37" y="5"/>
                  </a:cubicBezTo>
                  <a:cubicBezTo>
                    <a:pt x="36" y="5"/>
                    <a:pt x="33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9"/>
                    <a:pt x="27" y="13"/>
                    <a:pt x="27" y="15"/>
                  </a:cubicBezTo>
                  <a:cubicBezTo>
                    <a:pt x="27" y="17"/>
                    <a:pt x="25" y="19"/>
                    <a:pt x="23" y="19"/>
                  </a:cubicBezTo>
                  <a:cubicBezTo>
                    <a:pt x="22" y="19"/>
                    <a:pt x="20" y="23"/>
                    <a:pt x="18" y="25"/>
                  </a:cubicBezTo>
                  <a:cubicBezTo>
                    <a:pt x="16" y="27"/>
                    <a:pt x="18" y="31"/>
                    <a:pt x="16" y="33"/>
                  </a:cubicBezTo>
                  <a:cubicBezTo>
                    <a:pt x="14" y="34"/>
                    <a:pt x="11" y="35"/>
                    <a:pt x="12" y="36"/>
                  </a:cubicBezTo>
                  <a:cubicBezTo>
                    <a:pt x="14" y="38"/>
                    <a:pt x="10" y="40"/>
                    <a:pt x="10" y="43"/>
                  </a:cubicBezTo>
                  <a:cubicBezTo>
                    <a:pt x="10" y="46"/>
                    <a:pt x="9" y="52"/>
                    <a:pt x="9" y="52"/>
                  </a:cubicBezTo>
                  <a:cubicBezTo>
                    <a:pt x="8" y="53"/>
                    <a:pt x="3" y="51"/>
                    <a:pt x="3" y="54"/>
                  </a:cubicBezTo>
                  <a:cubicBezTo>
                    <a:pt x="3" y="56"/>
                    <a:pt x="0" y="56"/>
                    <a:pt x="1" y="58"/>
                  </a:cubicBezTo>
                  <a:cubicBezTo>
                    <a:pt x="2" y="60"/>
                    <a:pt x="7" y="60"/>
                    <a:pt x="8" y="62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46">
              <a:extLst>
                <a:ext uri="{FF2B5EF4-FFF2-40B4-BE49-F238E27FC236}">
                  <a16:creationId xmlns:a16="http://schemas.microsoft.com/office/drawing/2014/main" id="{B13A0A3C-5735-8A75-88E5-BE4BA72A90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2973" y="3450495"/>
              <a:ext cx="36342" cy="46253"/>
            </a:xfrm>
            <a:custGeom>
              <a:avLst/>
              <a:gdLst>
                <a:gd name="T0" fmla="*/ 10 w 12"/>
                <a:gd name="T1" fmla="*/ 7 h 15"/>
                <a:gd name="T2" fmla="*/ 6 w 12"/>
                <a:gd name="T3" fmla="*/ 0 h 15"/>
                <a:gd name="T4" fmla="*/ 6 w 12"/>
                <a:gd name="T5" fmla="*/ 2 h 15"/>
                <a:gd name="T6" fmla="*/ 0 w 12"/>
                <a:gd name="T7" fmla="*/ 14 h 15"/>
                <a:gd name="T8" fmla="*/ 4 w 12"/>
                <a:gd name="T9" fmla="*/ 15 h 15"/>
                <a:gd name="T10" fmla="*/ 10 w 12"/>
                <a:gd name="T11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5">
                  <a:moveTo>
                    <a:pt x="10" y="7"/>
                  </a:moveTo>
                  <a:cubicBezTo>
                    <a:pt x="12" y="5"/>
                    <a:pt x="12" y="0"/>
                    <a:pt x="6" y="0"/>
                  </a:cubicBezTo>
                  <a:cubicBezTo>
                    <a:pt x="6" y="1"/>
                    <a:pt x="6" y="1"/>
                    <a:pt x="6" y="2"/>
                  </a:cubicBezTo>
                  <a:cubicBezTo>
                    <a:pt x="6" y="4"/>
                    <a:pt x="2" y="9"/>
                    <a:pt x="0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6" y="12"/>
                    <a:pt x="9" y="8"/>
                    <a:pt x="10" y="7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Freeform 47">
              <a:extLst>
                <a:ext uri="{FF2B5EF4-FFF2-40B4-BE49-F238E27FC236}">
                  <a16:creationId xmlns:a16="http://schemas.microsoft.com/office/drawing/2014/main" id="{49192B0E-2105-6F8F-CA49-A83712848D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188" y="3384419"/>
              <a:ext cx="166841" cy="133803"/>
            </a:xfrm>
            <a:custGeom>
              <a:avLst/>
              <a:gdLst>
                <a:gd name="T0" fmla="*/ 6 w 55"/>
                <a:gd name="T1" fmla="*/ 29 h 44"/>
                <a:gd name="T2" fmla="*/ 0 w 55"/>
                <a:gd name="T3" fmla="*/ 37 h 44"/>
                <a:gd name="T4" fmla="*/ 0 w 55"/>
                <a:gd name="T5" fmla="*/ 37 h 44"/>
                <a:gd name="T6" fmla="*/ 1 w 55"/>
                <a:gd name="T7" fmla="*/ 40 h 44"/>
                <a:gd name="T8" fmla="*/ 8 w 55"/>
                <a:gd name="T9" fmla="*/ 44 h 44"/>
                <a:gd name="T10" fmla="*/ 16 w 55"/>
                <a:gd name="T11" fmla="*/ 40 h 44"/>
                <a:gd name="T12" fmla="*/ 43 w 55"/>
                <a:gd name="T13" fmla="*/ 26 h 44"/>
                <a:gd name="T14" fmla="*/ 45 w 55"/>
                <a:gd name="T15" fmla="*/ 21 h 44"/>
                <a:gd name="T16" fmla="*/ 46 w 55"/>
                <a:gd name="T17" fmla="*/ 15 h 44"/>
                <a:gd name="T18" fmla="*/ 45 w 55"/>
                <a:gd name="T19" fmla="*/ 8 h 44"/>
                <a:gd name="T20" fmla="*/ 50 w 55"/>
                <a:gd name="T21" fmla="*/ 4 h 44"/>
                <a:gd name="T22" fmla="*/ 55 w 55"/>
                <a:gd name="T23" fmla="*/ 1 h 44"/>
                <a:gd name="T24" fmla="*/ 52 w 55"/>
                <a:gd name="T25" fmla="*/ 0 h 44"/>
                <a:gd name="T26" fmla="*/ 43 w 55"/>
                <a:gd name="T27" fmla="*/ 1 h 44"/>
                <a:gd name="T28" fmla="*/ 32 w 55"/>
                <a:gd name="T29" fmla="*/ 4 h 44"/>
                <a:gd name="T30" fmla="*/ 23 w 55"/>
                <a:gd name="T31" fmla="*/ 4 h 44"/>
                <a:gd name="T32" fmla="*/ 18 w 55"/>
                <a:gd name="T33" fmla="*/ 5 h 44"/>
                <a:gd name="T34" fmla="*/ 11 w 55"/>
                <a:gd name="T35" fmla="*/ 5 h 44"/>
                <a:gd name="T36" fmla="*/ 8 w 55"/>
                <a:gd name="T37" fmla="*/ 7 h 44"/>
                <a:gd name="T38" fmla="*/ 3 w 55"/>
                <a:gd name="T39" fmla="*/ 12 h 44"/>
                <a:gd name="T40" fmla="*/ 3 w 55"/>
                <a:gd name="T41" fmla="*/ 16 h 44"/>
                <a:gd name="T42" fmla="*/ 2 w 55"/>
                <a:gd name="T43" fmla="*/ 22 h 44"/>
                <a:gd name="T44" fmla="*/ 6 w 55"/>
                <a:gd name="T45" fmla="*/ 2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5" h="44">
                  <a:moveTo>
                    <a:pt x="6" y="29"/>
                  </a:moveTo>
                  <a:cubicBezTo>
                    <a:pt x="5" y="30"/>
                    <a:pt x="2" y="34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44"/>
                    <a:pt x="14" y="40"/>
                    <a:pt x="16" y="40"/>
                  </a:cubicBezTo>
                  <a:cubicBezTo>
                    <a:pt x="18" y="40"/>
                    <a:pt x="43" y="26"/>
                    <a:pt x="43" y="26"/>
                  </a:cubicBezTo>
                  <a:cubicBezTo>
                    <a:pt x="43" y="26"/>
                    <a:pt x="46" y="22"/>
                    <a:pt x="45" y="21"/>
                  </a:cubicBezTo>
                  <a:cubicBezTo>
                    <a:pt x="45" y="20"/>
                    <a:pt x="45" y="16"/>
                    <a:pt x="46" y="15"/>
                  </a:cubicBezTo>
                  <a:cubicBezTo>
                    <a:pt x="47" y="13"/>
                    <a:pt x="44" y="11"/>
                    <a:pt x="45" y="8"/>
                  </a:cubicBezTo>
                  <a:cubicBezTo>
                    <a:pt x="46" y="6"/>
                    <a:pt x="50" y="4"/>
                    <a:pt x="50" y="4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2" y="0"/>
                    <a:pt x="48" y="1"/>
                    <a:pt x="43" y="1"/>
                  </a:cubicBezTo>
                  <a:cubicBezTo>
                    <a:pt x="38" y="1"/>
                    <a:pt x="37" y="4"/>
                    <a:pt x="32" y="4"/>
                  </a:cubicBezTo>
                  <a:cubicBezTo>
                    <a:pt x="27" y="4"/>
                    <a:pt x="24" y="6"/>
                    <a:pt x="23" y="4"/>
                  </a:cubicBezTo>
                  <a:cubicBezTo>
                    <a:pt x="22" y="2"/>
                    <a:pt x="22" y="3"/>
                    <a:pt x="18" y="5"/>
                  </a:cubicBezTo>
                  <a:cubicBezTo>
                    <a:pt x="15" y="7"/>
                    <a:pt x="12" y="6"/>
                    <a:pt x="11" y="5"/>
                  </a:cubicBezTo>
                  <a:cubicBezTo>
                    <a:pt x="9" y="4"/>
                    <a:pt x="8" y="5"/>
                    <a:pt x="8" y="7"/>
                  </a:cubicBezTo>
                  <a:cubicBezTo>
                    <a:pt x="7" y="8"/>
                    <a:pt x="8" y="12"/>
                    <a:pt x="3" y="12"/>
                  </a:cubicBezTo>
                  <a:cubicBezTo>
                    <a:pt x="2" y="14"/>
                    <a:pt x="2" y="15"/>
                    <a:pt x="3" y="16"/>
                  </a:cubicBezTo>
                  <a:cubicBezTo>
                    <a:pt x="4" y="18"/>
                    <a:pt x="3" y="20"/>
                    <a:pt x="2" y="22"/>
                  </a:cubicBezTo>
                  <a:cubicBezTo>
                    <a:pt x="8" y="22"/>
                    <a:pt x="8" y="27"/>
                    <a:pt x="6" y="29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48">
              <a:extLst>
                <a:ext uri="{FF2B5EF4-FFF2-40B4-BE49-F238E27FC236}">
                  <a16:creationId xmlns:a16="http://schemas.microsoft.com/office/drawing/2014/main" id="{7E7BD993-4B1E-F75C-E55D-DF026804290B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3196" y="3353033"/>
              <a:ext cx="90854" cy="115632"/>
            </a:xfrm>
            <a:custGeom>
              <a:avLst/>
              <a:gdLst>
                <a:gd name="T0" fmla="*/ 7 w 30"/>
                <a:gd name="T1" fmla="*/ 3 h 38"/>
                <a:gd name="T2" fmla="*/ 2 w 30"/>
                <a:gd name="T3" fmla="*/ 7 h 38"/>
                <a:gd name="T4" fmla="*/ 5 w 30"/>
                <a:gd name="T5" fmla="*/ 11 h 38"/>
                <a:gd name="T6" fmla="*/ 5 w 30"/>
                <a:gd name="T7" fmla="*/ 14 h 38"/>
                <a:gd name="T8" fmla="*/ 4 w 30"/>
                <a:gd name="T9" fmla="*/ 22 h 38"/>
                <a:gd name="T10" fmla="*/ 2 w 30"/>
                <a:gd name="T11" fmla="*/ 32 h 38"/>
                <a:gd name="T12" fmla="*/ 3 w 30"/>
                <a:gd name="T13" fmla="*/ 37 h 38"/>
                <a:gd name="T14" fmla="*/ 18 w 30"/>
                <a:gd name="T15" fmla="*/ 32 h 38"/>
                <a:gd name="T16" fmla="*/ 26 w 30"/>
                <a:gd name="T17" fmla="*/ 29 h 38"/>
                <a:gd name="T18" fmla="*/ 29 w 30"/>
                <a:gd name="T19" fmla="*/ 25 h 38"/>
                <a:gd name="T20" fmla="*/ 27 w 30"/>
                <a:gd name="T21" fmla="*/ 14 h 38"/>
                <a:gd name="T22" fmla="*/ 19 w 30"/>
                <a:gd name="T23" fmla="*/ 0 h 38"/>
                <a:gd name="T24" fmla="*/ 15 w 30"/>
                <a:gd name="T25" fmla="*/ 2 h 38"/>
                <a:gd name="T26" fmla="*/ 7 w 30"/>
                <a:gd name="T27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" h="38">
                  <a:moveTo>
                    <a:pt x="7" y="3"/>
                  </a:moveTo>
                  <a:cubicBezTo>
                    <a:pt x="6" y="4"/>
                    <a:pt x="4" y="5"/>
                    <a:pt x="2" y="7"/>
                  </a:cubicBezTo>
                  <a:cubicBezTo>
                    <a:pt x="3" y="8"/>
                    <a:pt x="3" y="11"/>
                    <a:pt x="5" y="11"/>
                  </a:cubicBezTo>
                  <a:cubicBezTo>
                    <a:pt x="7" y="11"/>
                    <a:pt x="7" y="15"/>
                    <a:pt x="5" y="14"/>
                  </a:cubicBezTo>
                  <a:cubicBezTo>
                    <a:pt x="2" y="14"/>
                    <a:pt x="2" y="18"/>
                    <a:pt x="4" y="22"/>
                  </a:cubicBezTo>
                  <a:cubicBezTo>
                    <a:pt x="7" y="26"/>
                    <a:pt x="0" y="30"/>
                    <a:pt x="2" y="32"/>
                  </a:cubicBezTo>
                  <a:cubicBezTo>
                    <a:pt x="3" y="34"/>
                    <a:pt x="2" y="36"/>
                    <a:pt x="3" y="37"/>
                  </a:cubicBezTo>
                  <a:cubicBezTo>
                    <a:pt x="4" y="38"/>
                    <a:pt x="14" y="36"/>
                    <a:pt x="18" y="32"/>
                  </a:cubicBezTo>
                  <a:cubicBezTo>
                    <a:pt x="22" y="27"/>
                    <a:pt x="24" y="28"/>
                    <a:pt x="26" y="29"/>
                  </a:cubicBezTo>
                  <a:cubicBezTo>
                    <a:pt x="28" y="29"/>
                    <a:pt x="30" y="27"/>
                    <a:pt x="29" y="25"/>
                  </a:cubicBezTo>
                  <a:cubicBezTo>
                    <a:pt x="28" y="23"/>
                    <a:pt x="27" y="19"/>
                    <a:pt x="27" y="14"/>
                  </a:cubicBezTo>
                  <a:cubicBezTo>
                    <a:pt x="27" y="10"/>
                    <a:pt x="23" y="5"/>
                    <a:pt x="19" y="0"/>
                  </a:cubicBezTo>
                  <a:cubicBezTo>
                    <a:pt x="17" y="1"/>
                    <a:pt x="16" y="2"/>
                    <a:pt x="15" y="2"/>
                  </a:cubicBezTo>
                  <a:cubicBezTo>
                    <a:pt x="12" y="2"/>
                    <a:pt x="8" y="2"/>
                    <a:pt x="7" y="3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49">
              <a:extLst>
                <a:ext uri="{FF2B5EF4-FFF2-40B4-BE49-F238E27FC236}">
                  <a16:creationId xmlns:a16="http://schemas.microsoft.com/office/drawing/2014/main" id="{781DEBAC-755B-A8FB-2B95-608D10B2D34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3095" y="3681757"/>
              <a:ext cx="109025" cy="142062"/>
            </a:xfrm>
            <a:custGeom>
              <a:avLst/>
              <a:gdLst>
                <a:gd name="T0" fmla="*/ 36 w 36"/>
                <a:gd name="T1" fmla="*/ 39 h 47"/>
                <a:gd name="T2" fmla="*/ 33 w 36"/>
                <a:gd name="T3" fmla="*/ 24 h 47"/>
                <a:gd name="T4" fmla="*/ 27 w 36"/>
                <a:gd name="T5" fmla="*/ 30 h 47"/>
                <a:gd name="T6" fmla="*/ 27 w 36"/>
                <a:gd name="T7" fmla="*/ 21 h 47"/>
                <a:gd name="T8" fmla="*/ 34 w 36"/>
                <a:gd name="T9" fmla="*/ 13 h 47"/>
                <a:gd name="T10" fmla="*/ 28 w 36"/>
                <a:gd name="T11" fmla="*/ 11 h 47"/>
                <a:gd name="T12" fmla="*/ 19 w 36"/>
                <a:gd name="T13" fmla="*/ 12 h 47"/>
                <a:gd name="T14" fmla="*/ 15 w 36"/>
                <a:gd name="T15" fmla="*/ 8 h 47"/>
                <a:gd name="T16" fmla="*/ 10 w 36"/>
                <a:gd name="T17" fmla="*/ 3 h 47"/>
                <a:gd name="T18" fmla="*/ 3 w 36"/>
                <a:gd name="T19" fmla="*/ 3 h 47"/>
                <a:gd name="T20" fmla="*/ 8 w 36"/>
                <a:gd name="T21" fmla="*/ 10 h 47"/>
                <a:gd name="T22" fmla="*/ 4 w 36"/>
                <a:gd name="T23" fmla="*/ 14 h 47"/>
                <a:gd name="T24" fmla="*/ 6 w 36"/>
                <a:gd name="T25" fmla="*/ 26 h 47"/>
                <a:gd name="T26" fmla="*/ 9 w 36"/>
                <a:gd name="T27" fmla="*/ 40 h 47"/>
                <a:gd name="T28" fmla="*/ 14 w 36"/>
                <a:gd name="T29" fmla="*/ 39 h 47"/>
                <a:gd name="T30" fmla="*/ 20 w 36"/>
                <a:gd name="T31" fmla="*/ 36 h 47"/>
                <a:gd name="T32" fmla="*/ 25 w 36"/>
                <a:gd name="T33" fmla="*/ 32 h 47"/>
                <a:gd name="T34" fmla="*/ 30 w 36"/>
                <a:gd name="T35" fmla="*/ 43 h 47"/>
                <a:gd name="T36" fmla="*/ 31 w 36"/>
                <a:gd name="T37" fmla="*/ 47 h 47"/>
                <a:gd name="T38" fmla="*/ 34 w 36"/>
                <a:gd name="T39" fmla="*/ 44 h 47"/>
                <a:gd name="T40" fmla="*/ 36 w 36"/>
                <a:gd name="T41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47">
                  <a:moveTo>
                    <a:pt x="36" y="39"/>
                  </a:moveTo>
                  <a:cubicBezTo>
                    <a:pt x="35" y="31"/>
                    <a:pt x="34" y="24"/>
                    <a:pt x="33" y="24"/>
                  </a:cubicBezTo>
                  <a:cubicBezTo>
                    <a:pt x="31" y="24"/>
                    <a:pt x="29" y="30"/>
                    <a:pt x="27" y="30"/>
                  </a:cubicBezTo>
                  <a:cubicBezTo>
                    <a:pt x="25" y="29"/>
                    <a:pt x="25" y="21"/>
                    <a:pt x="27" y="21"/>
                  </a:cubicBezTo>
                  <a:cubicBezTo>
                    <a:pt x="30" y="21"/>
                    <a:pt x="34" y="15"/>
                    <a:pt x="34" y="13"/>
                  </a:cubicBezTo>
                  <a:cubicBezTo>
                    <a:pt x="34" y="11"/>
                    <a:pt x="31" y="11"/>
                    <a:pt x="28" y="11"/>
                  </a:cubicBezTo>
                  <a:cubicBezTo>
                    <a:pt x="25" y="11"/>
                    <a:pt x="19" y="12"/>
                    <a:pt x="19" y="12"/>
                  </a:cubicBezTo>
                  <a:cubicBezTo>
                    <a:pt x="19" y="12"/>
                    <a:pt x="15" y="10"/>
                    <a:pt x="15" y="8"/>
                  </a:cubicBezTo>
                  <a:cubicBezTo>
                    <a:pt x="15" y="5"/>
                    <a:pt x="13" y="3"/>
                    <a:pt x="10" y="3"/>
                  </a:cubicBezTo>
                  <a:cubicBezTo>
                    <a:pt x="6" y="3"/>
                    <a:pt x="6" y="0"/>
                    <a:pt x="3" y="3"/>
                  </a:cubicBezTo>
                  <a:cubicBezTo>
                    <a:pt x="0" y="7"/>
                    <a:pt x="9" y="7"/>
                    <a:pt x="8" y="10"/>
                  </a:cubicBezTo>
                  <a:cubicBezTo>
                    <a:pt x="7" y="13"/>
                    <a:pt x="4" y="11"/>
                    <a:pt x="4" y="14"/>
                  </a:cubicBezTo>
                  <a:cubicBezTo>
                    <a:pt x="3" y="16"/>
                    <a:pt x="4" y="22"/>
                    <a:pt x="6" y="26"/>
                  </a:cubicBezTo>
                  <a:cubicBezTo>
                    <a:pt x="7" y="28"/>
                    <a:pt x="9" y="35"/>
                    <a:pt x="9" y="40"/>
                  </a:cubicBezTo>
                  <a:cubicBezTo>
                    <a:pt x="11" y="40"/>
                    <a:pt x="12" y="39"/>
                    <a:pt x="14" y="39"/>
                  </a:cubicBezTo>
                  <a:cubicBezTo>
                    <a:pt x="17" y="39"/>
                    <a:pt x="20" y="38"/>
                    <a:pt x="20" y="36"/>
                  </a:cubicBezTo>
                  <a:cubicBezTo>
                    <a:pt x="21" y="33"/>
                    <a:pt x="24" y="31"/>
                    <a:pt x="25" y="32"/>
                  </a:cubicBezTo>
                  <a:cubicBezTo>
                    <a:pt x="27" y="33"/>
                    <a:pt x="29" y="39"/>
                    <a:pt x="30" y="43"/>
                  </a:cubicBezTo>
                  <a:cubicBezTo>
                    <a:pt x="30" y="44"/>
                    <a:pt x="30" y="45"/>
                    <a:pt x="31" y="47"/>
                  </a:cubicBezTo>
                  <a:cubicBezTo>
                    <a:pt x="32" y="45"/>
                    <a:pt x="34" y="44"/>
                    <a:pt x="34" y="44"/>
                  </a:cubicBezTo>
                  <a:cubicBezTo>
                    <a:pt x="34" y="44"/>
                    <a:pt x="35" y="41"/>
                    <a:pt x="36" y="39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50">
              <a:extLst>
                <a:ext uri="{FF2B5EF4-FFF2-40B4-BE49-F238E27FC236}">
                  <a16:creationId xmlns:a16="http://schemas.microsoft.com/office/drawing/2014/main" id="{1AB84DD6-B6A3-EB55-9797-65A34CCB3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5612" y="3435626"/>
              <a:ext cx="680578" cy="718571"/>
            </a:xfrm>
            <a:custGeom>
              <a:avLst/>
              <a:gdLst>
                <a:gd name="T0" fmla="*/ 158 w 224"/>
                <a:gd name="T1" fmla="*/ 95 h 237"/>
                <a:gd name="T2" fmla="*/ 157 w 224"/>
                <a:gd name="T3" fmla="*/ 84 h 237"/>
                <a:gd name="T4" fmla="*/ 169 w 224"/>
                <a:gd name="T5" fmla="*/ 89 h 237"/>
                <a:gd name="T6" fmla="*/ 182 w 224"/>
                <a:gd name="T7" fmla="*/ 92 h 237"/>
                <a:gd name="T8" fmla="*/ 181 w 224"/>
                <a:gd name="T9" fmla="*/ 102 h 237"/>
                <a:gd name="T10" fmla="*/ 187 w 224"/>
                <a:gd name="T11" fmla="*/ 105 h 237"/>
                <a:gd name="T12" fmla="*/ 191 w 224"/>
                <a:gd name="T13" fmla="*/ 119 h 237"/>
                <a:gd name="T14" fmla="*/ 195 w 224"/>
                <a:gd name="T15" fmla="*/ 103 h 237"/>
                <a:gd name="T16" fmla="*/ 204 w 224"/>
                <a:gd name="T17" fmla="*/ 93 h 237"/>
                <a:gd name="T18" fmla="*/ 212 w 224"/>
                <a:gd name="T19" fmla="*/ 77 h 237"/>
                <a:gd name="T20" fmla="*/ 222 w 224"/>
                <a:gd name="T21" fmla="*/ 74 h 237"/>
                <a:gd name="T22" fmla="*/ 223 w 224"/>
                <a:gd name="T23" fmla="*/ 65 h 237"/>
                <a:gd name="T24" fmla="*/ 215 w 224"/>
                <a:gd name="T25" fmla="*/ 57 h 237"/>
                <a:gd name="T26" fmla="*/ 202 w 224"/>
                <a:gd name="T27" fmla="*/ 58 h 237"/>
                <a:gd name="T28" fmla="*/ 191 w 224"/>
                <a:gd name="T29" fmla="*/ 66 h 237"/>
                <a:gd name="T30" fmla="*/ 184 w 224"/>
                <a:gd name="T31" fmla="*/ 71 h 237"/>
                <a:gd name="T32" fmla="*/ 177 w 224"/>
                <a:gd name="T33" fmla="*/ 79 h 237"/>
                <a:gd name="T34" fmla="*/ 164 w 224"/>
                <a:gd name="T35" fmla="*/ 77 h 237"/>
                <a:gd name="T36" fmla="*/ 158 w 224"/>
                <a:gd name="T37" fmla="*/ 67 h 237"/>
                <a:gd name="T38" fmla="*/ 155 w 224"/>
                <a:gd name="T39" fmla="*/ 79 h 237"/>
                <a:gd name="T40" fmla="*/ 131 w 224"/>
                <a:gd name="T41" fmla="*/ 77 h 237"/>
                <a:gd name="T42" fmla="*/ 118 w 224"/>
                <a:gd name="T43" fmla="*/ 73 h 237"/>
                <a:gd name="T44" fmla="*/ 106 w 224"/>
                <a:gd name="T45" fmla="*/ 66 h 237"/>
                <a:gd name="T46" fmla="*/ 95 w 224"/>
                <a:gd name="T47" fmla="*/ 60 h 237"/>
                <a:gd name="T48" fmla="*/ 100 w 224"/>
                <a:gd name="T49" fmla="*/ 49 h 237"/>
                <a:gd name="T50" fmla="*/ 92 w 224"/>
                <a:gd name="T51" fmla="*/ 41 h 237"/>
                <a:gd name="T52" fmla="*/ 83 w 224"/>
                <a:gd name="T53" fmla="*/ 30 h 237"/>
                <a:gd name="T54" fmla="*/ 89 w 224"/>
                <a:gd name="T55" fmla="*/ 24 h 237"/>
                <a:gd name="T56" fmla="*/ 84 w 224"/>
                <a:gd name="T57" fmla="*/ 9 h 237"/>
                <a:gd name="T58" fmla="*/ 77 w 224"/>
                <a:gd name="T59" fmla="*/ 0 h 237"/>
                <a:gd name="T60" fmla="*/ 70 w 224"/>
                <a:gd name="T61" fmla="*/ 6 h 237"/>
                <a:gd name="T62" fmla="*/ 50 w 224"/>
                <a:gd name="T63" fmla="*/ 7 h 237"/>
                <a:gd name="T64" fmla="*/ 47 w 224"/>
                <a:gd name="T65" fmla="*/ 19 h 237"/>
                <a:gd name="T66" fmla="*/ 56 w 224"/>
                <a:gd name="T67" fmla="*/ 30 h 237"/>
                <a:gd name="T68" fmla="*/ 50 w 224"/>
                <a:gd name="T69" fmla="*/ 42 h 237"/>
                <a:gd name="T70" fmla="*/ 42 w 224"/>
                <a:gd name="T71" fmla="*/ 51 h 237"/>
                <a:gd name="T72" fmla="*/ 32 w 224"/>
                <a:gd name="T73" fmla="*/ 63 h 237"/>
                <a:gd name="T74" fmla="*/ 22 w 224"/>
                <a:gd name="T75" fmla="*/ 70 h 237"/>
                <a:gd name="T76" fmla="*/ 10 w 224"/>
                <a:gd name="T77" fmla="*/ 77 h 237"/>
                <a:gd name="T78" fmla="*/ 18 w 224"/>
                <a:gd name="T79" fmla="*/ 91 h 237"/>
                <a:gd name="T80" fmla="*/ 15 w 224"/>
                <a:gd name="T81" fmla="*/ 99 h 237"/>
                <a:gd name="T82" fmla="*/ 0 w 224"/>
                <a:gd name="T83" fmla="*/ 105 h 237"/>
                <a:gd name="T84" fmla="*/ 7 w 224"/>
                <a:gd name="T85" fmla="*/ 112 h 237"/>
                <a:gd name="T86" fmla="*/ 5 w 224"/>
                <a:gd name="T87" fmla="*/ 116 h 237"/>
                <a:gd name="T88" fmla="*/ 30 w 224"/>
                <a:gd name="T89" fmla="*/ 122 h 237"/>
                <a:gd name="T90" fmla="*/ 35 w 224"/>
                <a:gd name="T91" fmla="*/ 126 h 237"/>
                <a:gd name="T92" fmla="*/ 36 w 224"/>
                <a:gd name="T93" fmla="*/ 147 h 237"/>
                <a:gd name="T94" fmla="*/ 48 w 224"/>
                <a:gd name="T95" fmla="*/ 183 h 237"/>
                <a:gd name="T96" fmla="*/ 63 w 224"/>
                <a:gd name="T97" fmla="*/ 221 h 237"/>
                <a:gd name="T98" fmla="*/ 78 w 224"/>
                <a:gd name="T99" fmla="*/ 230 h 237"/>
                <a:gd name="T100" fmla="*/ 89 w 224"/>
                <a:gd name="T101" fmla="*/ 217 h 237"/>
                <a:gd name="T102" fmla="*/ 94 w 224"/>
                <a:gd name="T103" fmla="*/ 201 h 237"/>
                <a:gd name="T104" fmla="*/ 95 w 224"/>
                <a:gd name="T105" fmla="*/ 178 h 237"/>
                <a:gd name="T106" fmla="*/ 106 w 224"/>
                <a:gd name="T107" fmla="*/ 166 h 237"/>
                <a:gd name="T108" fmla="*/ 131 w 224"/>
                <a:gd name="T109" fmla="*/ 143 h 237"/>
                <a:gd name="T110" fmla="*/ 146 w 224"/>
                <a:gd name="T111" fmla="*/ 126 h 237"/>
                <a:gd name="T112" fmla="*/ 163 w 224"/>
                <a:gd name="T113" fmla="*/ 121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4" h="237">
                  <a:moveTo>
                    <a:pt x="160" y="107"/>
                  </a:moveTo>
                  <a:cubicBezTo>
                    <a:pt x="158" y="103"/>
                    <a:pt x="157" y="97"/>
                    <a:pt x="158" y="95"/>
                  </a:cubicBezTo>
                  <a:cubicBezTo>
                    <a:pt x="158" y="92"/>
                    <a:pt x="161" y="94"/>
                    <a:pt x="162" y="91"/>
                  </a:cubicBezTo>
                  <a:cubicBezTo>
                    <a:pt x="163" y="88"/>
                    <a:pt x="154" y="88"/>
                    <a:pt x="157" y="84"/>
                  </a:cubicBezTo>
                  <a:cubicBezTo>
                    <a:pt x="160" y="81"/>
                    <a:pt x="160" y="84"/>
                    <a:pt x="164" y="84"/>
                  </a:cubicBezTo>
                  <a:cubicBezTo>
                    <a:pt x="167" y="84"/>
                    <a:pt x="169" y="86"/>
                    <a:pt x="169" y="89"/>
                  </a:cubicBezTo>
                  <a:cubicBezTo>
                    <a:pt x="169" y="91"/>
                    <a:pt x="173" y="93"/>
                    <a:pt x="173" y="93"/>
                  </a:cubicBezTo>
                  <a:cubicBezTo>
                    <a:pt x="173" y="93"/>
                    <a:pt x="179" y="92"/>
                    <a:pt x="182" y="92"/>
                  </a:cubicBezTo>
                  <a:cubicBezTo>
                    <a:pt x="185" y="92"/>
                    <a:pt x="188" y="92"/>
                    <a:pt x="188" y="94"/>
                  </a:cubicBezTo>
                  <a:cubicBezTo>
                    <a:pt x="188" y="96"/>
                    <a:pt x="184" y="102"/>
                    <a:pt x="181" y="102"/>
                  </a:cubicBezTo>
                  <a:cubicBezTo>
                    <a:pt x="179" y="102"/>
                    <a:pt x="179" y="110"/>
                    <a:pt x="181" y="111"/>
                  </a:cubicBezTo>
                  <a:cubicBezTo>
                    <a:pt x="183" y="111"/>
                    <a:pt x="185" y="105"/>
                    <a:pt x="187" y="105"/>
                  </a:cubicBezTo>
                  <a:cubicBezTo>
                    <a:pt x="188" y="105"/>
                    <a:pt x="189" y="112"/>
                    <a:pt x="190" y="120"/>
                  </a:cubicBezTo>
                  <a:cubicBezTo>
                    <a:pt x="190" y="120"/>
                    <a:pt x="191" y="119"/>
                    <a:pt x="191" y="119"/>
                  </a:cubicBezTo>
                  <a:cubicBezTo>
                    <a:pt x="193" y="119"/>
                    <a:pt x="192" y="113"/>
                    <a:pt x="193" y="111"/>
                  </a:cubicBezTo>
                  <a:cubicBezTo>
                    <a:pt x="195" y="109"/>
                    <a:pt x="194" y="103"/>
                    <a:pt x="195" y="103"/>
                  </a:cubicBezTo>
                  <a:cubicBezTo>
                    <a:pt x="196" y="103"/>
                    <a:pt x="202" y="105"/>
                    <a:pt x="201" y="103"/>
                  </a:cubicBezTo>
                  <a:cubicBezTo>
                    <a:pt x="201" y="102"/>
                    <a:pt x="205" y="96"/>
                    <a:pt x="204" y="93"/>
                  </a:cubicBezTo>
                  <a:cubicBezTo>
                    <a:pt x="204" y="91"/>
                    <a:pt x="206" y="87"/>
                    <a:pt x="206" y="84"/>
                  </a:cubicBezTo>
                  <a:cubicBezTo>
                    <a:pt x="206" y="80"/>
                    <a:pt x="210" y="79"/>
                    <a:pt x="212" y="77"/>
                  </a:cubicBezTo>
                  <a:cubicBezTo>
                    <a:pt x="214" y="75"/>
                    <a:pt x="218" y="73"/>
                    <a:pt x="218" y="74"/>
                  </a:cubicBezTo>
                  <a:cubicBezTo>
                    <a:pt x="219" y="76"/>
                    <a:pt x="224" y="77"/>
                    <a:pt x="222" y="74"/>
                  </a:cubicBezTo>
                  <a:cubicBezTo>
                    <a:pt x="220" y="71"/>
                    <a:pt x="220" y="70"/>
                    <a:pt x="221" y="69"/>
                  </a:cubicBezTo>
                  <a:cubicBezTo>
                    <a:pt x="223" y="68"/>
                    <a:pt x="223" y="65"/>
                    <a:pt x="223" y="65"/>
                  </a:cubicBezTo>
                  <a:cubicBezTo>
                    <a:pt x="223" y="65"/>
                    <a:pt x="219" y="64"/>
                    <a:pt x="218" y="63"/>
                  </a:cubicBezTo>
                  <a:cubicBezTo>
                    <a:pt x="218" y="61"/>
                    <a:pt x="215" y="59"/>
                    <a:pt x="215" y="57"/>
                  </a:cubicBezTo>
                  <a:cubicBezTo>
                    <a:pt x="215" y="56"/>
                    <a:pt x="213" y="56"/>
                    <a:pt x="211" y="58"/>
                  </a:cubicBezTo>
                  <a:cubicBezTo>
                    <a:pt x="209" y="59"/>
                    <a:pt x="206" y="56"/>
                    <a:pt x="202" y="58"/>
                  </a:cubicBezTo>
                  <a:cubicBezTo>
                    <a:pt x="198" y="60"/>
                    <a:pt x="197" y="63"/>
                    <a:pt x="195" y="63"/>
                  </a:cubicBezTo>
                  <a:cubicBezTo>
                    <a:pt x="193" y="62"/>
                    <a:pt x="193" y="64"/>
                    <a:pt x="191" y="66"/>
                  </a:cubicBezTo>
                  <a:cubicBezTo>
                    <a:pt x="190" y="67"/>
                    <a:pt x="189" y="69"/>
                    <a:pt x="188" y="69"/>
                  </a:cubicBezTo>
                  <a:cubicBezTo>
                    <a:pt x="187" y="69"/>
                    <a:pt x="184" y="71"/>
                    <a:pt x="184" y="71"/>
                  </a:cubicBezTo>
                  <a:cubicBezTo>
                    <a:pt x="184" y="71"/>
                    <a:pt x="186" y="76"/>
                    <a:pt x="184" y="78"/>
                  </a:cubicBezTo>
                  <a:cubicBezTo>
                    <a:pt x="183" y="80"/>
                    <a:pt x="180" y="78"/>
                    <a:pt x="177" y="79"/>
                  </a:cubicBezTo>
                  <a:cubicBezTo>
                    <a:pt x="173" y="80"/>
                    <a:pt x="171" y="78"/>
                    <a:pt x="169" y="78"/>
                  </a:cubicBezTo>
                  <a:cubicBezTo>
                    <a:pt x="166" y="79"/>
                    <a:pt x="165" y="77"/>
                    <a:pt x="164" y="77"/>
                  </a:cubicBezTo>
                  <a:cubicBezTo>
                    <a:pt x="162" y="77"/>
                    <a:pt x="160" y="74"/>
                    <a:pt x="161" y="71"/>
                  </a:cubicBezTo>
                  <a:cubicBezTo>
                    <a:pt x="162" y="69"/>
                    <a:pt x="160" y="65"/>
                    <a:pt x="158" y="67"/>
                  </a:cubicBezTo>
                  <a:cubicBezTo>
                    <a:pt x="157" y="69"/>
                    <a:pt x="155" y="68"/>
                    <a:pt x="155" y="71"/>
                  </a:cubicBezTo>
                  <a:cubicBezTo>
                    <a:pt x="155" y="74"/>
                    <a:pt x="157" y="78"/>
                    <a:pt x="155" y="79"/>
                  </a:cubicBezTo>
                  <a:cubicBezTo>
                    <a:pt x="153" y="81"/>
                    <a:pt x="143" y="82"/>
                    <a:pt x="141" y="81"/>
                  </a:cubicBezTo>
                  <a:cubicBezTo>
                    <a:pt x="139" y="79"/>
                    <a:pt x="131" y="78"/>
                    <a:pt x="131" y="77"/>
                  </a:cubicBezTo>
                  <a:cubicBezTo>
                    <a:pt x="130" y="75"/>
                    <a:pt x="128" y="72"/>
                    <a:pt x="126" y="72"/>
                  </a:cubicBezTo>
                  <a:cubicBezTo>
                    <a:pt x="124" y="72"/>
                    <a:pt x="120" y="74"/>
                    <a:pt x="118" y="73"/>
                  </a:cubicBezTo>
                  <a:cubicBezTo>
                    <a:pt x="117" y="72"/>
                    <a:pt x="114" y="70"/>
                    <a:pt x="112" y="70"/>
                  </a:cubicBezTo>
                  <a:cubicBezTo>
                    <a:pt x="110" y="69"/>
                    <a:pt x="106" y="68"/>
                    <a:pt x="106" y="66"/>
                  </a:cubicBezTo>
                  <a:cubicBezTo>
                    <a:pt x="105" y="65"/>
                    <a:pt x="100" y="64"/>
                    <a:pt x="99" y="63"/>
                  </a:cubicBezTo>
                  <a:cubicBezTo>
                    <a:pt x="98" y="62"/>
                    <a:pt x="95" y="62"/>
                    <a:pt x="95" y="60"/>
                  </a:cubicBezTo>
                  <a:cubicBezTo>
                    <a:pt x="95" y="58"/>
                    <a:pt x="97" y="56"/>
                    <a:pt x="97" y="54"/>
                  </a:cubicBezTo>
                  <a:cubicBezTo>
                    <a:pt x="97" y="52"/>
                    <a:pt x="100" y="50"/>
                    <a:pt x="100" y="49"/>
                  </a:cubicBezTo>
                  <a:cubicBezTo>
                    <a:pt x="100" y="48"/>
                    <a:pt x="97" y="45"/>
                    <a:pt x="97" y="45"/>
                  </a:cubicBezTo>
                  <a:cubicBezTo>
                    <a:pt x="97" y="45"/>
                    <a:pt x="95" y="41"/>
                    <a:pt x="92" y="41"/>
                  </a:cubicBezTo>
                  <a:cubicBezTo>
                    <a:pt x="90" y="41"/>
                    <a:pt x="88" y="37"/>
                    <a:pt x="85" y="37"/>
                  </a:cubicBezTo>
                  <a:cubicBezTo>
                    <a:pt x="83" y="36"/>
                    <a:pt x="84" y="32"/>
                    <a:pt x="83" y="30"/>
                  </a:cubicBezTo>
                  <a:cubicBezTo>
                    <a:pt x="81" y="29"/>
                    <a:pt x="82" y="25"/>
                    <a:pt x="84" y="27"/>
                  </a:cubicBezTo>
                  <a:cubicBezTo>
                    <a:pt x="87" y="29"/>
                    <a:pt x="91" y="27"/>
                    <a:pt x="89" y="24"/>
                  </a:cubicBezTo>
                  <a:cubicBezTo>
                    <a:pt x="88" y="21"/>
                    <a:pt x="85" y="18"/>
                    <a:pt x="85" y="17"/>
                  </a:cubicBezTo>
                  <a:cubicBezTo>
                    <a:pt x="85" y="15"/>
                    <a:pt x="87" y="11"/>
                    <a:pt x="84" y="9"/>
                  </a:cubicBezTo>
                  <a:cubicBezTo>
                    <a:pt x="82" y="8"/>
                    <a:pt x="80" y="6"/>
                    <a:pt x="80" y="4"/>
                  </a:cubicBezTo>
                  <a:cubicBezTo>
                    <a:pt x="79" y="2"/>
                    <a:pt x="77" y="0"/>
                    <a:pt x="77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0"/>
                    <a:pt x="71" y="5"/>
                    <a:pt x="70" y="6"/>
                  </a:cubicBezTo>
                  <a:cubicBezTo>
                    <a:pt x="69" y="7"/>
                    <a:pt x="64" y="8"/>
                    <a:pt x="62" y="9"/>
                  </a:cubicBezTo>
                  <a:cubicBezTo>
                    <a:pt x="60" y="11"/>
                    <a:pt x="54" y="7"/>
                    <a:pt x="50" y="7"/>
                  </a:cubicBezTo>
                  <a:cubicBezTo>
                    <a:pt x="47" y="7"/>
                    <a:pt x="44" y="11"/>
                    <a:pt x="46" y="11"/>
                  </a:cubicBezTo>
                  <a:cubicBezTo>
                    <a:pt x="48" y="12"/>
                    <a:pt x="47" y="19"/>
                    <a:pt x="47" y="19"/>
                  </a:cubicBezTo>
                  <a:cubicBezTo>
                    <a:pt x="47" y="19"/>
                    <a:pt x="49" y="27"/>
                    <a:pt x="52" y="27"/>
                  </a:cubicBezTo>
                  <a:cubicBezTo>
                    <a:pt x="55" y="26"/>
                    <a:pt x="58" y="30"/>
                    <a:pt x="56" y="30"/>
                  </a:cubicBezTo>
                  <a:cubicBezTo>
                    <a:pt x="53" y="31"/>
                    <a:pt x="52" y="34"/>
                    <a:pt x="52" y="36"/>
                  </a:cubicBezTo>
                  <a:cubicBezTo>
                    <a:pt x="51" y="39"/>
                    <a:pt x="52" y="42"/>
                    <a:pt x="50" y="42"/>
                  </a:cubicBezTo>
                  <a:cubicBezTo>
                    <a:pt x="48" y="43"/>
                    <a:pt x="46" y="43"/>
                    <a:pt x="46" y="47"/>
                  </a:cubicBezTo>
                  <a:cubicBezTo>
                    <a:pt x="46" y="50"/>
                    <a:pt x="42" y="49"/>
                    <a:pt x="42" y="51"/>
                  </a:cubicBezTo>
                  <a:cubicBezTo>
                    <a:pt x="41" y="52"/>
                    <a:pt x="39" y="58"/>
                    <a:pt x="38" y="59"/>
                  </a:cubicBezTo>
                  <a:cubicBezTo>
                    <a:pt x="37" y="60"/>
                    <a:pt x="32" y="60"/>
                    <a:pt x="32" y="63"/>
                  </a:cubicBezTo>
                  <a:cubicBezTo>
                    <a:pt x="31" y="66"/>
                    <a:pt x="29" y="70"/>
                    <a:pt x="27" y="69"/>
                  </a:cubicBezTo>
                  <a:cubicBezTo>
                    <a:pt x="26" y="69"/>
                    <a:pt x="23" y="68"/>
                    <a:pt x="22" y="70"/>
                  </a:cubicBezTo>
                  <a:cubicBezTo>
                    <a:pt x="21" y="71"/>
                    <a:pt x="17" y="68"/>
                    <a:pt x="16" y="69"/>
                  </a:cubicBezTo>
                  <a:cubicBezTo>
                    <a:pt x="15" y="70"/>
                    <a:pt x="10" y="74"/>
                    <a:pt x="10" y="77"/>
                  </a:cubicBezTo>
                  <a:cubicBezTo>
                    <a:pt x="10" y="79"/>
                    <a:pt x="15" y="79"/>
                    <a:pt x="15" y="82"/>
                  </a:cubicBezTo>
                  <a:cubicBezTo>
                    <a:pt x="15" y="85"/>
                    <a:pt x="17" y="89"/>
                    <a:pt x="18" y="91"/>
                  </a:cubicBezTo>
                  <a:cubicBezTo>
                    <a:pt x="20" y="92"/>
                    <a:pt x="23" y="96"/>
                    <a:pt x="21" y="98"/>
                  </a:cubicBezTo>
                  <a:cubicBezTo>
                    <a:pt x="20" y="100"/>
                    <a:pt x="18" y="100"/>
                    <a:pt x="15" y="99"/>
                  </a:cubicBezTo>
                  <a:cubicBezTo>
                    <a:pt x="12" y="99"/>
                    <a:pt x="13" y="101"/>
                    <a:pt x="8" y="100"/>
                  </a:cubicBezTo>
                  <a:cubicBezTo>
                    <a:pt x="3" y="99"/>
                    <a:pt x="2" y="103"/>
                    <a:pt x="0" y="105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2" y="107"/>
                    <a:pt x="3" y="111"/>
                    <a:pt x="7" y="112"/>
                  </a:cubicBezTo>
                  <a:cubicBezTo>
                    <a:pt x="12" y="114"/>
                    <a:pt x="16" y="109"/>
                    <a:pt x="16" y="113"/>
                  </a:cubicBezTo>
                  <a:cubicBezTo>
                    <a:pt x="16" y="116"/>
                    <a:pt x="5" y="115"/>
                    <a:pt x="5" y="116"/>
                  </a:cubicBezTo>
                  <a:cubicBezTo>
                    <a:pt x="5" y="118"/>
                    <a:pt x="16" y="131"/>
                    <a:pt x="22" y="130"/>
                  </a:cubicBezTo>
                  <a:cubicBezTo>
                    <a:pt x="28" y="129"/>
                    <a:pt x="32" y="123"/>
                    <a:pt x="30" y="122"/>
                  </a:cubicBezTo>
                  <a:cubicBezTo>
                    <a:pt x="29" y="121"/>
                    <a:pt x="31" y="117"/>
                    <a:pt x="33" y="118"/>
                  </a:cubicBezTo>
                  <a:cubicBezTo>
                    <a:pt x="34" y="119"/>
                    <a:pt x="33" y="125"/>
                    <a:pt x="35" y="126"/>
                  </a:cubicBezTo>
                  <a:cubicBezTo>
                    <a:pt x="37" y="128"/>
                    <a:pt x="36" y="130"/>
                    <a:pt x="35" y="134"/>
                  </a:cubicBezTo>
                  <a:cubicBezTo>
                    <a:pt x="34" y="137"/>
                    <a:pt x="36" y="143"/>
                    <a:pt x="36" y="147"/>
                  </a:cubicBezTo>
                  <a:cubicBezTo>
                    <a:pt x="37" y="151"/>
                    <a:pt x="39" y="156"/>
                    <a:pt x="40" y="162"/>
                  </a:cubicBezTo>
                  <a:cubicBezTo>
                    <a:pt x="41" y="167"/>
                    <a:pt x="44" y="177"/>
                    <a:pt x="48" y="183"/>
                  </a:cubicBezTo>
                  <a:cubicBezTo>
                    <a:pt x="51" y="189"/>
                    <a:pt x="53" y="201"/>
                    <a:pt x="55" y="204"/>
                  </a:cubicBezTo>
                  <a:cubicBezTo>
                    <a:pt x="58" y="207"/>
                    <a:pt x="63" y="216"/>
                    <a:pt x="63" y="221"/>
                  </a:cubicBezTo>
                  <a:cubicBezTo>
                    <a:pt x="63" y="226"/>
                    <a:pt x="69" y="234"/>
                    <a:pt x="71" y="235"/>
                  </a:cubicBezTo>
                  <a:cubicBezTo>
                    <a:pt x="73" y="237"/>
                    <a:pt x="77" y="233"/>
                    <a:pt x="78" y="230"/>
                  </a:cubicBezTo>
                  <a:cubicBezTo>
                    <a:pt x="79" y="227"/>
                    <a:pt x="86" y="226"/>
                    <a:pt x="86" y="223"/>
                  </a:cubicBezTo>
                  <a:cubicBezTo>
                    <a:pt x="86" y="220"/>
                    <a:pt x="87" y="218"/>
                    <a:pt x="89" y="217"/>
                  </a:cubicBezTo>
                  <a:cubicBezTo>
                    <a:pt x="91" y="217"/>
                    <a:pt x="91" y="215"/>
                    <a:pt x="91" y="211"/>
                  </a:cubicBezTo>
                  <a:cubicBezTo>
                    <a:pt x="91" y="208"/>
                    <a:pt x="91" y="204"/>
                    <a:pt x="94" y="201"/>
                  </a:cubicBezTo>
                  <a:cubicBezTo>
                    <a:pt x="96" y="199"/>
                    <a:pt x="96" y="191"/>
                    <a:pt x="95" y="188"/>
                  </a:cubicBezTo>
                  <a:cubicBezTo>
                    <a:pt x="93" y="185"/>
                    <a:pt x="94" y="181"/>
                    <a:pt x="95" y="178"/>
                  </a:cubicBezTo>
                  <a:cubicBezTo>
                    <a:pt x="96" y="175"/>
                    <a:pt x="96" y="172"/>
                    <a:pt x="98" y="171"/>
                  </a:cubicBezTo>
                  <a:cubicBezTo>
                    <a:pt x="101" y="171"/>
                    <a:pt x="104" y="169"/>
                    <a:pt x="106" y="166"/>
                  </a:cubicBezTo>
                  <a:cubicBezTo>
                    <a:pt x="109" y="163"/>
                    <a:pt x="116" y="158"/>
                    <a:pt x="118" y="156"/>
                  </a:cubicBezTo>
                  <a:cubicBezTo>
                    <a:pt x="121" y="154"/>
                    <a:pt x="129" y="147"/>
                    <a:pt x="131" y="143"/>
                  </a:cubicBezTo>
                  <a:cubicBezTo>
                    <a:pt x="134" y="139"/>
                    <a:pt x="141" y="138"/>
                    <a:pt x="144" y="135"/>
                  </a:cubicBezTo>
                  <a:cubicBezTo>
                    <a:pt x="147" y="131"/>
                    <a:pt x="146" y="130"/>
                    <a:pt x="146" y="126"/>
                  </a:cubicBezTo>
                  <a:cubicBezTo>
                    <a:pt x="147" y="123"/>
                    <a:pt x="157" y="121"/>
                    <a:pt x="161" y="121"/>
                  </a:cubicBezTo>
                  <a:cubicBezTo>
                    <a:pt x="161" y="121"/>
                    <a:pt x="162" y="121"/>
                    <a:pt x="163" y="121"/>
                  </a:cubicBezTo>
                  <a:cubicBezTo>
                    <a:pt x="163" y="116"/>
                    <a:pt x="161" y="109"/>
                    <a:pt x="160" y="107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51">
              <a:extLst>
                <a:ext uri="{FF2B5EF4-FFF2-40B4-BE49-F238E27FC236}">
                  <a16:creationId xmlns:a16="http://schemas.microsoft.com/office/drawing/2014/main" id="{B6716CD2-B9FD-53C5-77D4-FA072826549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3096" y="2935106"/>
              <a:ext cx="768128" cy="330377"/>
            </a:xfrm>
            <a:custGeom>
              <a:avLst/>
              <a:gdLst>
                <a:gd name="T0" fmla="*/ 235 w 253"/>
                <a:gd name="T1" fmla="*/ 47 h 109"/>
                <a:gd name="T2" fmla="*/ 219 w 253"/>
                <a:gd name="T3" fmla="*/ 45 h 109"/>
                <a:gd name="T4" fmla="*/ 220 w 253"/>
                <a:gd name="T5" fmla="*/ 37 h 109"/>
                <a:gd name="T6" fmla="*/ 221 w 253"/>
                <a:gd name="T7" fmla="*/ 23 h 109"/>
                <a:gd name="T8" fmla="*/ 204 w 253"/>
                <a:gd name="T9" fmla="*/ 21 h 109"/>
                <a:gd name="T10" fmla="*/ 191 w 253"/>
                <a:gd name="T11" fmla="*/ 28 h 109"/>
                <a:gd name="T12" fmla="*/ 170 w 253"/>
                <a:gd name="T13" fmla="*/ 31 h 109"/>
                <a:gd name="T14" fmla="*/ 156 w 253"/>
                <a:gd name="T15" fmla="*/ 24 h 109"/>
                <a:gd name="T16" fmla="*/ 143 w 253"/>
                <a:gd name="T17" fmla="*/ 20 h 109"/>
                <a:gd name="T18" fmla="*/ 128 w 253"/>
                <a:gd name="T19" fmla="*/ 19 h 109"/>
                <a:gd name="T20" fmla="*/ 115 w 253"/>
                <a:gd name="T21" fmla="*/ 20 h 109"/>
                <a:gd name="T22" fmla="*/ 109 w 253"/>
                <a:gd name="T23" fmla="*/ 9 h 109"/>
                <a:gd name="T24" fmla="*/ 95 w 253"/>
                <a:gd name="T25" fmla="*/ 4 h 109"/>
                <a:gd name="T26" fmla="*/ 84 w 253"/>
                <a:gd name="T27" fmla="*/ 1 h 109"/>
                <a:gd name="T28" fmla="*/ 77 w 253"/>
                <a:gd name="T29" fmla="*/ 6 h 109"/>
                <a:gd name="T30" fmla="*/ 77 w 253"/>
                <a:gd name="T31" fmla="*/ 17 h 109"/>
                <a:gd name="T32" fmla="*/ 70 w 253"/>
                <a:gd name="T33" fmla="*/ 25 h 109"/>
                <a:gd name="T34" fmla="*/ 58 w 253"/>
                <a:gd name="T35" fmla="*/ 24 h 109"/>
                <a:gd name="T36" fmla="*/ 49 w 253"/>
                <a:gd name="T37" fmla="*/ 16 h 109"/>
                <a:gd name="T38" fmla="*/ 32 w 253"/>
                <a:gd name="T39" fmla="*/ 16 h 109"/>
                <a:gd name="T40" fmla="*/ 21 w 253"/>
                <a:gd name="T41" fmla="*/ 21 h 109"/>
                <a:gd name="T42" fmla="*/ 7 w 253"/>
                <a:gd name="T43" fmla="*/ 28 h 109"/>
                <a:gd name="T44" fmla="*/ 0 w 253"/>
                <a:gd name="T45" fmla="*/ 31 h 109"/>
                <a:gd name="T46" fmla="*/ 7 w 253"/>
                <a:gd name="T47" fmla="*/ 39 h 109"/>
                <a:gd name="T48" fmla="*/ 21 w 253"/>
                <a:gd name="T49" fmla="*/ 49 h 109"/>
                <a:gd name="T50" fmla="*/ 24 w 253"/>
                <a:gd name="T51" fmla="*/ 63 h 109"/>
                <a:gd name="T52" fmla="*/ 41 w 253"/>
                <a:gd name="T53" fmla="*/ 74 h 109"/>
                <a:gd name="T54" fmla="*/ 52 w 253"/>
                <a:gd name="T55" fmla="*/ 81 h 109"/>
                <a:gd name="T56" fmla="*/ 63 w 253"/>
                <a:gd name="T57" fmla="*/ 96 h 109"/>
                <a:gd name="T58" fmla="*/ 92 w 253"/>
                <a:gd name="T59" fmla="*/ 98 h 109"/>
                <a:gd name="T60" fmla="*/ 116 w 253"/>
                <a:gd name="T61" fmla="*/ 103 h 109"/>
                <a:gd name="T62" fmla="*/ 130 w 253"/>
                <a:gd name="T63" fmla="*/ 108 h 109"/>
                <a:gd name="T64" fmla="*/ 162 w 253"/>
                <a:gd name="T65" fmla="*/ 101 h 109"/>
                <a:gd name="T66" fmla="*/ 187 w 253"/>
                <a:gd name="T67" fmla="*/ 87 h 109"/>
                <a:gd name="T68" fmla="*/ 192 w 253"/>
                <a:gd name="T69" fmla="*/ 75 h 109"/>
                <a:gd name="T70" fmla="*/ 217 w 253"/>
                <a:gd name="T71" fmla="*/ 70 h 109"/>
                <a:gd name="T72" fmla="*/ 234 w 253"/>
                <a:gd name="T73" fmla="*/ 60 h 109"/>
                <a:gd name="T74" fmla="*/ 253 w 253"/>
                <a:gd name="T75" fmla="*/ 56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53" h="109">
                  <a:moveTo>
                    <a:pt x="243" y="46"/>
                  </a:moveTo>
                  <a:cubicBezTo>
                    <a:pt x="240" y="42"/>
                    <a:pt x="236" y="44"/>
                    <a:pt x="235" y="47"/>
                  </a:cubicBezTo>
                  <a:cubicBezTo>
                    <a:pt x="234" y="49"/>
                    <a:pt x="232" y="46"/>
                    <a:pt x="227" y="46"/>
                  </a:cubicBezTo>
                  <a:cubicBezTo>
                    <a:pt x="222" y="46"/>
                    <a:pt x="222" y="48"/>
                    <a:pt x="219" y="45"/>
                  </a:cubicBezTo>
                  <a:cubicBezTo>
                    <a:pt x="216" y="42"/>
                    <a:pt x="220" y="41"/>
                    <a:pt x="220" y="41"/>
                  </a:cubicBezTo>
                  <a:cubicBezTo>
                    <a:pt x="220" y="37"/>
                    <a:pt x="220" y="37"/>
                    <a:pt x="220" y="37"/>
                  </a:cubicBezTo>
                  <a:cubicBezTo>
                    <a:pt x="227" y="24"/>
                    <a:pt x="227" y="24"/>
                    <a:pt x="227" y="24"/>
                  </a:cubicBezTo>
                  <a:cubicBezTo>
                    <a:pt x="225" y="23"/>
                    <a:pt x="222" y="23"/>
                    <a:pt x="221" y="23"/>
                  </a:cubicBezTo>
                  <a:cubicBezTo>
                    <a:pt x="219" y="24"/>
                    <a:pt x="215" y="24"/>
                    <a:pt x="214" y="22"/>
                  </a:cubicBezTo>
                  <a:cubicBezTo>
                    <a:pt x="214" y="20"/>
                    <a:pt x="206" y="20"/>
                    <a:pt x="204" y="21"/>
                  </a:cubicBezTo>
                  <a:cubicBezTo>
                    <a:pt x="202" y="23"/>
                    <a:pt x="198" y="24"/>
                    <a:pt x="198" y="26"/>
                  </a:cubicBezTo>
                  <a:cubicBezTo>
                    <a:pt x="197" y="27"/>
                    <a:pt x="193" y="27"/>
                    <a:pt x="191" y="28"/>
                  </a:cubicBezTo>
                  <a:cubicBezTo>
                    <a:pt x="190" y="29"/>
                    <a:pt x="181" y="30"/>
                    <a:pt x="181" y="31"/>
                  </a:cubicBezTo>
                  <a:cubicBezTo>
                    <a:pt x="181" y="32"/>
                    <a:pt x="171" y="32"/>
                    <a:pt x="170" y="31"/>
                  </a:cubicBezTo>
                  <a:cubicBezTo>
                    <a:pt x="169" y="30"/>
                    <a:pt x="161" y="31"/>
                    <a:pt x="160" y="29"/>
                  </a:cubicBezTo>
                  <a:cubicBezTo>
                    <a:pt x="159" y="27"/>
                    <a:pt x="156" y="26"/>
                    <a:pt x="156" y="24"/>
                  </a:cubicBezTo>
                  <a:cubicBezTo>
                    <a:pt x="156" y="23"/>
                    <a:pt x="150" y="23"/>
                    <a:pt x="149" y="21"/>
                  </a:cubicBezTo>
                  <a:cubicBezTo>
                    <a:pt x="148" y="20"/>
                    <a:pt x="143" y="19"/>
                    <a:pt x="143" y="20"/>
                  </a:cubicBezTo>
                  <a:cubicBezTo>
                    <a:pt x="142" y="20"/>
                    <a:pt x="137" y="18"/>
                    <a:pt x="135" y="18"/>
                  </a:cubicBezTo>
                  <a:cubicBezTo>
                    <a:pt x="134" y="18"/>
                    <a:pt x="129" y="19"/>
                    <a:pt x="128" y="19"/>
                  </a:cubicBezTo>
                  <a:cubicBezTo>
                    <a:pt x="127" y="19"/>
                    <a:pt x="124" y="21"/>
                    <a:pt x="122" y="22"/>
                  </a:cubicBezTo>
                  <a:cubicBezTo>
                    <a:pt x="121" y="22"/>
                    <a:pt x="116" y="19"/>
                    <a:pt x="115" y="20"/>
                  </a:cubicBezTo>
                  <a:cubicBezTo>
                    <a:pt x="114" y="20"/>
                    <a:pt x="111" y="17"/>
                    <a:pt x="110" y="16"/>
                  </a:cubicBezTo>
                  <a:cubicBezTo>
                    <a:pt x="109" y="14"/>
                    <a:pt x="110" y="10"/>
                    <a:pt x="109" y="9"/>
                  </a:cubicBezTo>
                  <a:cubicBezTo>
                    <a:pt x="108" y="7"/>
                    <a:pt x="103" y="7"/>
                    <a:pt x="101" y="6"/>
                  </a:cubicBezTo>
                  <a:cubicBezTo>
                    <a:pt x="100" y="6"/>
                    <a:pt x="97" y="4"/>
                    <a:pt x="95" y="4"/>
                  </a:cubicBezTo>
                  <a:cubicBezTo>
                    <a:pt x="94" y="4"/>
                    <a:pt x="91" y="4"/>
                    <a:pt x="90" y="3"/>
                  </a:cubicBezTo>
                  <a:cubicBezTo>
                    <a:pt x="90" y="2"/>
                    <a:pt x="86" y="1"/>
                    <a:pt x="84" y="1"/>
                  </a:cubicBezTo>
                  <a:cubicBezTo>
                    <a:pt x="83" y="0"/>
                    <a:pt x="83" y="2"/>
                    <a:pt x="82" y="3"/>
                  </a:cubicBezTo>
                  <a:cubicBezTo>
                    <a:pt x="81" y="4"/>
                    <a:pt x="78" y="4"/>
                    <a:pt x="77" y="6"/>
                  </a:cubicBezTo>
                  <a:cubicBezTo>
                    <a:pt x="77" y="8"/>
                    <a:pt x="74" y="8"/>
                    <a:pt x="74" y="10"/>
                  </a:cubicBezTo>
                  <a:cubicBezTo>
                    <a:pt x="74" y="12"/>
                    <a:pt x="76" y="16"/>
                    <a:pt x="77" y="17"/>
                  </a:cubicBezTo>
                  <a:cubicBezTo>
                    <a:pt x="78" y="18"/>
                    <a:pt x="77" y="21"/>
                    <a:pt x="77" y="21"/>
                  </a:cubicBezTo>
                  <a:cubicBezTo>
                    <a:pt x="76" y="22"/>
                    <a:pt x="71" y="23"/>
                    <a:pt x="70" y="25"/>
                  </a:cubicBezTo>
                  <a:cubicBezTo>
                    <a:pt x="69" y="26"/>
                    <a:pt x="67" y="25"/>
                    <a:pt x="64" y="23"/>
                  </a:cubicBezTo>
                  <a:cubicBezTo>
                    <a:pt x="62" y="22"/>
                    <a:pt x="59" y="23"/>
                    <a:pt x="58" y="24"/>
                  </a:cubicBezTo>
                  <a:cubicBezTo>
                    <a:pt x="57" y="25"/>
                    <a:pt x="52" y="21"/>
                    <a:pt x="51" y="21"/>
                  </a:cubicBezTo>
                  <a:cubicBezTo>
                    <a:pt x="50" y="21"/>
                    <a:pt x="50" y="16"/>
                    <a:pt x="49" y="16"/>
                  </a:cubicBezTo>
                  <a:cubicBezTo>
                    <a:pt x="47" y="17"/>
                    <a:pt x="39" y="15"/>
                    <a:pt x="37" y="15"/>
                  </a:cubicBezTo>
                  <a:cubicBezTo>
                    <a:pt x="36" y="14"/>
                    <a:pt x="32" y="14"/>
                    <a:pt x="32" y="16"/>
                  </a:cubicBezTo>
                  <a:cubicBezTo>
                    <a:pt x="31" y="17"/>
                    <a:pt x="27" y="16"/>
                    <a:pt x="26" y="18"/>
                  </a:cubicBezTo>
                  <a:cubicBezTo>
                    <a:pt x="25" y="19"/>
                    <a:pt x="22" y="20"/>
                    <a:pt x="21" y="21"/>
                  </a:cubicBezTo>
                  <a:cubicBezTo>
                    <a:pt x="20" y="23"/>
                    <a:pt x="16" y="23"/>
                    <a:pt x="15" y="25"/>
                  </a:cubicBezTo>
                  <a:cubicBezTo>
                    <a:pt x="14" y="27"/>
                    <a:pt x="9" y="28"/>
                    <a:pt x="7" y="28"/>
                  </a:cubicBezTo>
                  <a:cubicBezTo>
                    <a:pt x="6" y="29"/>
                    <a:pt x="2" y="29"/>
                    <a:pt x="2" y="30"/>
                  </a:cubicBezTo>
                  <a:cubicBezTo>
                    <a:pt x="2" y="31"/>
                    <a:pt x="1" y="31"/>
                    <a:pt x="0" y="31"/>
                  </a:cubicBezTo>
                  <a:cubicBezTo>
                    <a:pt x="1" y="31"/>
                    <a:pt x="1" y="32"/>
                    <a:pt x="1" y="32"/>
                  </a:cubicBezTo>
                  <a:cubicBezTo>
                    <a:pt x="2" y="37"/>
                    <a:pt x="4" y="37"/>
                    <a:pt x="7" y="39"/>
                  </a:cubicBezTo>
                  <a:cubicBezTo>
                    <a:pt x="9" y="41"/>
                    <a:pt x="11" y="43"/>
                    <a:pt x="14" y="43"/>
                  </a:cubicBezTo>
                  <a:cubicBezTo>
                    <a:pt x="16" y="43"/>
                    <a:pt x="20" y="47"/>
                    <a:pt x="21" y="49"/>
                  </a:cubicBezTo>
                  <a:cubicBezTo>
                    <a:pt x="21" y="51"/>
                    <a:pt x="23" y="54"/>
                    <a:pt x="25" y="55"/>
                  </a:cubicBezTo>
                  <a:cubicBezTo>
                    <a:pt x="26" y="56"/>
                    <a:pt x="24" y="60"/>
                    <a:pt x="24" y="63"/>
                  </a:cubicBezTo>
                  <a:cubicBezTo>
                    <a:pt x="24" y="66"/>
                    <a:pt x="21" y="67"/>
                    <a:pt x="23" y="70"/>
                  </a:cubicBezTo>
                  <a:cubicBezTo>
                    <a:pt x="24" y="73"/>
                    <a:pt x="37" y="74"/>
                    <a:pt x="41" y="74"/>
                  </a:cubicBezTo>
                  <a:cubicBezTo>
                    <a:pt x="44" y="74"/>
                    <a:pt x="46" y="78"/>
                    <a:pt x="47" y="78"/>
                  </a:cubicBezTo>
                  <a:cubicBezTo>
                    <a:pt x="49" y="78"/>
                    <a:pt x="49" y="81"/>
                    <a:pt x="52" y="81"/>
                  </a:cubicBezTo>
                  <a:cubicBezTo>
                    <a:pt x="55" y="82"/>
                    <a:pt x="57" y="83"/>
                    <a:pt x="58" y="88"/>
                  </a:cubicBezTo>
                  <a:cubicBezTo>
                    <a:pt x="59" y="93"/>
                    <a:pt x="62" y="94"/>
                    <a:pt x="63" y="96"/>
                  </a:cubicBezTo>
                  <a:cubicBezTo>
                    <a:pt x="63" y="98"/>
                    <a:pt x="69" y="97"/>
                    <a:pt x="73" y="97"/>
                  </a:cubicBezTo>
                  <a:cubicBezTo>
                    <a:pt x="77" y="98"/>
                    <a:pt x="89" y="97"/>
                    <a:pt x="92" y="98"/>
                  </a:cubicBezTo>
                  <a:cubicBezTo>
                    <a:pt x="95" y="98"/>
                    <a:pt x="103" y="98"/>
                    <a:pt x="107" y="101"/>
                  </a:cubicBezTo>
                  <a:cubicBezTo>
                    <a:pt x="111" y="104"/>
                    <a:pt x="113" y="102"/>
                    <a:pt x="116" y="103"/>
                  </a:cubicBezTo>
                  <a:cubicBezTo>
                    <a:pt x="118" y="105"/>
                    <a:pt x="120" y="106"/>
                    <a:pt x="124" y="105"/>
                  </a:cubicBezTo>
                  <a:cubicBezTo>
                    <a:pt x="128" y="105"/>
                    <a:pt x="128" y="108"/>
                    <a:pt x="130" y="108"/>
                  </a:cubicBezTo>
                  <a:cubicBezTo>
                    <a:pt x="133" y="109"/>
                    <a:pt x="137" y="104"/>
                    <a:pt x="144" y="101"/>
                  </a:cubicBezTo>
                  <a:cubicBezTo>
                    <a:pt x="151" y="98"/>
                    <a:pt x="159" y="100"/>
                    <a:pt x="162" y="101"/>
                  </a:cubicBezTo>
                  <a:cubicBezTo>
                    <a:pt x="166" y="101"/>
                    <a:pt x="173" y="99"/>
                    <a:pt x="177" y="94"/>
                  </a:cubicBezTo>
                  <a:cubicBezTo>
                    <a:pt x="181" y="90"/>
                    <a:pt x="186" y="91"/>
                    <a:pt x="187" y="87"/>
                  </a:cubicBezTo>
                  <a:cubicBezTo>
                    <a:pt x="187" y="82"/>
                    <a:pt x="183" y="81"/>
                    <a:pt x="185" y="77"/>
                  </a:cubicBezTo>
                  <a:cubicBezTo>
                    <a:pt x="187" y="74"/>
                    <a:pt x="190" y="74"/>
                    <a:pt x="192" y="75"/>
                  </a:cubicBezTo>
                  <a:cubicBezTo>
                    <a:pt x="194" y="76"/>
                    <a:pt x="200" y="78"/>
                    <a:pt x="205" y="74"/>
                  </a:cubicBezTo>
                  <a:cubicBezTo>
                    <a:pt x="210" y="70"/>
                    <a:pt x="213" y="71"/>
                    <a:pt x="217" y="70"/>
                  </a:cubicBezTo>
                  <a:cubicBezTo>
                    <a:pt x="222" y="70"/>
                    <a:pt x="221" y="67"/>
                    <a:pt x="224" y="64"/>
                  </a:cubicBezTo>
                  <a:cubicBezTo>
                    <a:pt x="228" y="61"/>
                    <a:pt x="231" y="60"/>
                    <a:pt x="234" y="60"/>
                  </a:cubicBezTo>
                  <a:cubicBezTo>
                    <a:pt x="237" y="60"/>
                    <a:pt x="242" y="56"/>
                    <a:pt x="245" y="58"/>
                  </a:cubicBezTo>
                  <a:cubicBezTo>
                    <a:pt x="248" y="59"/>
                    <a:pt x="252" y="59"/>
                    <a:pt x="253" y="56"/>
                  </a:cubicBezTo>
                  <a:cubicBezTo>
                    <a:pt x="253" y="54"/>
                    <a:pt x="245" y="49"/>
                    <a:pt x="243" y="46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52">
              <a:extLst>
                <a:ext uri="{FF2B5EF4-FFF2-40B4-BE49-F238E27FC236}">
                  <a16:creationId xmlns:a16="http://schemas.microsoft.com/office/drawing/2014/main" id="{5B53B336-5014-91F4-99E0-6C2B73596B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9668" y="3514918"/>
              <a:ext cx="13214" cy="33038"/>
            </a:xfrm>
            <a:custGeom>
              <a:avLst/>
              <a:gdLst>
                <a:gd name="T0" fmla="*/ 2 w 4"/>
                <a:gd name="T1" fmla="*/ 0 h 11"/>
                <a:gd name="T2" fmla="*/ 0 w 4"/>
                <a:gd name="T3" fmla="*/ 6 h 11"/>
                <a:gd name="T4" fmla="*/ 3 w 4"/>
                <a:gd name="T5" fmla="*/ 11 h 11"/>
                <a:gd name="T6" fmla="*/ 4 w 4"/>
                <a:gd name="T7" fmla="*/ 1 h 11"/>
                <a:gd name="T8" fmla="*/ 4 w 4"/>
                <a:gd name="T9" fmla="*/ 0 h 11"/>
                <a:gd name="T10" fmla="*/ 2 w 4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1">
                  <a:moveTo>
                    <a:pt x="2" y="0"/>
                  </a:moveTo>
                  <a:cubicBezTo>
                    <a:pt x="1" y="0"/>
                    <a:pt x="0" y="5"/>
                    <a:pt x="0" y="6"/>
                  </a:cubicBezTo>
                  <a:cubicBezTo>
                    <a:pt x="0" y="6"/>
                    <a:pt x="1" y="8"/>
                    <a:pt x="3" y="11"/>
                  </a:cubicBezTo>
                  <a:cubicBezTo>
                    <a:pt x="4" y="7"/>
                    <a:pt x="4" y="2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cubicBezTo>
                    <a:pt x="3" y="0"/>
                    <a:pt x="2" y="0"/>
                    <a:pt x="2" y="0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53">
              <a:extLst>
                <a:ext uri="{FF2B5EF4-FFF2-40B4-BE49-F238E27FC236}">
                  <a16:creationId xmlns:a16="http://schemas.microsoft.com/office/drawing/2014/main" id="{BDC294CF-D113-F141-0FEA-EBB4B609A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847" y="3493442"/>
              <a:ext cx="36342" cy="99113"/>
            </a:xfrm>
            <a:custGeom>
              <a:avLst/>
              <a:gdLst>
                <a:gd name="T0" fmla="*/ 6 w 12"/>
                <a:gd name="T1" fmla="*/ 33 h 33"/>
                <a:gd name="T2" fmla="*/ 7 w 12"/>
                <a:gd name="T3" fmla="*/ 33 h 33"/>
                <a:gd name="T4" fmla="*/ 9 w 12"/>
                <a:gd name="T5" fmla="*/ 22 h 33"/>
                <a:gd name="T6" fmla="*/ 10 w 12"/>
                <a:gd name="T7" fmla="*/ 18 h 33"/>
                <a:gd name="T8" fmla="*/ 7 w 12"/>
                <a:gd name="T9" fmla="*/ 13 h 33"/>
                <a:gd name="T10" fmla="*/ 9 w 12"/>
                <a:gd name="T11" fmla="*/ 7 h 33"/>
                <a:gd name="T12" fmla="*/ 11 w 12"/>
                <a:gd name="T13" fmla="*/ 7 h 33"/>
                <a:gd name="T14" fmla="*/ 12 w 12"/>
                <a:gd name="T15" fmla="*/ 1 h 33"/>
                <a:gd name="T16" fmla="*/ 8 w 12"/>
                <a:gd name="T17" fmla="*/ 0 h 33"/>
                <a:gd name="T18" fmla="*/ 7 w 12"/>
                <a:gd name="T19" fmla="*/ 3 h 33"/>
                <a:gd name="T20" fmla="*/ 0 w 12"/>
                <a:gd name="T21" fmla="*/ 18 h 33"/>
                <a:gd name="T22" fmla="*/ 6 w 12"/>
                <a:gd name="T23" fmla="*/ 32 h 33"/>
                <a:gd name="T24" fmla="*/ 6 w 12"/>
                <a:gd name="T2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33">
                  <a:moveTo>
                    <a:pt x="6" y="33"/>
                  </a:moveTo>
                  <a:cubicBezTo>
                    <a:pt x="6" y="33"/>
                    <a:pt x="6" y="33"/>
                    <a:pt x="7" y="33"/>
                  </a:cubicBezTo>
                  <a:cubicBezTo>
                    <a:pt x="7" y="28"/>
                    <a:pt x="8" y="23"/>
                    <a:pt x="9" y="22"/>
                  </a:cubicBezTo>
                  <a:cubicBezTo>
                    <a:pt x="10" y="21"/>
                    <a:pt x="10" y="19"/>
                    <a:pt x="10" y="18"/>
                  </a:cubicBezTo>
                  <a:cubicBezTo>
                    <a:pt x="8" y="15"/>
                    <a:pt x="7" y="13"/>
                    <a:pt x="7" y="13"/>
                  </a:cubicBezTo>
                  <a:cubicBezTo>
                    <a:pt x="7" y="12"/>
                    <a:pt x="8" y="7"/>
                    <a:pt x="9" y="7"/>
                  </a:cubicBezTo>
                  <a:cubicBezTo>
                    <a:pt x="9" y="7"/>
                    <a:pt x="10" y="7"/>
                    <a:pt x="11" y="7"/>
                  </a:cubicBezTo>
                  <a:cubicBezTo>
                    <a:pt x="12" y="5"/>
                    <a:pt x="12" y="3"/>
                    <a:pt x="12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7" y="2"/>
                    <a:pt x="7" y="3"/>
                  </a:cubicBezTo>
                  <a:cubicBezTo>
                    <a:pt x="6" y="8"/>
                    <a:pt x="2" y="15"/>
                    <a:pt x="0" y="18"/>
                  </a:cubicBezTo>
                  <a:cubicBezTo>
                    <a:pt x="6" y="32"/>
                    <a:pt x="6" y="32"/>
                    <a:pt x="6" y="32"/>
                  </a:cubicBezTo>
                  <a:lnTo>
                    <a:pt x="6" y="33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54">
              <a:extLst>
                <a:ext uri="{FF2B5EF4-FFF2-40B4-BE49-F238E27FC236}">
                  <a16:creationId xmlns:a16="http://schemas.microsoft.com/office/drawing/2014/main" id="{2E6544DD-9E10-8A16-773F-15F37D6316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9668" y="3490139"/>
              <a:ext cx="104069" cy="115632"/>
            </a:xfrm>
            <a:custGeom>
              <a:avLst/>
              <a:gdLst>
                <a:gd name="T0" fmla="*/ 31 w 34"/>
                <a:gd name="T1" fmla="*/ 0 h 38"/>
                <a:gd name="T2" fmla="*/ 21 w 34"/>
                <a:gd name="T3" fmla="*/ 5 h 38"/>
                <a:gd name="T4" fmla="*/ 13 w 34"/>
                <a:gd name="T5" fmla="*/ 9 h 38"/>
                <a:gd name="T6" fmla="*/ 6 w 34"/>
                <a:gd name="T7" fmla="*/ 5 h 38"/>
                <a:gd name="T8" fmla="*/ 5 w 34"/>
                <a:gd name="T9" fmla="*/ 2 h 38"/>
                <a:gd name="T10" fmla="*/ 5 w 34"/>
                <a:gd name="T11" fmla="*/ 2 h 38"/>
                <a:gd name="T12" fmla="*/ 4 w 34"/>
                <a:gd name="T13" fmla="*/ 9 h 38"/>
                <a:gd name="T14" fmla="*/ 2 w 34"/>
                <a:gd name="T15" fmla="*/ 23 h 38"/>
                <a:gd name="T16" fmla="*/ 0 w 34"/>
                <a:gd name="T17" fmla="*/ 34 h 38"/>
                <a:gd name="T18" fmla="*/ 7 w 34"/>
                <a:gd name="T19" fmla="*/ 37 h 38"/>
                <a:gd name="T20" fmla="*/ 13 w 34"/>
                <a:gd name="T21" fmla="*/ 33 h 38"/>
                <a:gd name="T22" fmla="*/ 18 w 34"/>
                <a:gd name="T23" fmla="*/ 30 h 38"/>
                <a:gd name="T24" fmla="*/ 23 w 34"/>
                <a:gd name="T25" fmla="*/ 26 h 38"/>
                <a:gd name="T26" fmla="*/ 17 w 34"/>
                <a:gd name="T27" fmla="*/ 19 h 38"/>
                <a:gd name="T28" fmla="*/ 25 w 34"/>
                <a:gd name="T29" fmla="*/ 14 h 38"/>
                <a:gd name="T30" fmla="*/ 33 w 34"/>
                <a:gd name="T31" fmla="*/ 12 h 38"/>
                <a:gd name="T32" fmla="*/ 34 w 34"/>
                <a:gd name="T33" fmla="*/ 12 h 38"/>
                <a:gd name="T34" fmla="*/ 32 w 34"/>
                <a:gd name="T35" fmla="*/ 4 h 38"/>
                <a:gd name="T36" fmla="*/ 31 w 34"/>
                <a:gd name="T3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" h="38">
                  <a:moveTo>
                    <a:pt x="31" y="0"/>
                  </a:moveTo>
                  <a:cubicBezTo>
                    <a:pt x="26" y="3"/>
                    <a:pt x="22" y="5"/>
                    <a:pt x="21" y="5"/>
                  </a:cubicBezTo>
                  <a:cubicBezTo>
                    <a:pt x="19" y="5"/>
                    <a:pt x="13" y="9"/>
                    <a:pt x="13" y="9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5"/>
                    <a:pt x="4" y="8"/>
                    <a:pt x="4" y="9"/>
                  </a:cubicBezTo>
                  <a:cubicBezTo>
                    <a:pt x="4" y="11"/>
                    <a:pt x="4" y="21"/>
                    <a:pt x="2" y="23"/>
                  </a:cubicBezTo>
                  <a:cubicBezTo>
                    <a:pt x="1" y="24"/>
                    <a:pt x="0" y="29"/>
                    <a:pt x="0" y="34"/>
                  </a:cubicBezTo>
                  <a:cubicBezTo>
                    <a:pt x="2" y="36"/>
                    <a:pt x="5" y="37"/>
                    <a:pt x="7" y="37"/>
                  </a:cubicBezTo>
                  <a:cubicBezTo>
                    <a:pt x="10" y="38"/>
                    <a:pt x="13" y="34"/>
                    <a:pt x="13" y="33"/>
                  </a:cubicBezTo>
                  <a:cubicBezTo>
                    <a:pt x="13" y="31"/>
                    <a:pt x="16" y="30"/>
                    <a:pt x="18" y="30"/>
                  </a:cubicBezTo>
                  <a:cubicBezTo>
                    <a:pt x="21" y="30"/>
                    <a:pt x="21" y="27"/>
                    <a:pt x="23" y="26"/>
                  </a:cubicBezTo>
                  <a:cubicBezTo>
                    <a:pt x="25" y="26"/>
                    <a:pt x="19" y="20"/>
                    <a:pt x="17" y="19"/>
                  </a:cubicBezTo>
                  <a:cubicBezTo>
                    <a:pt x="15" y="19"/>
                    <a:pt x="19" y="15"/>
                    <a:pt x="25" y="14"/>
                  </a:cubicBezTo>
                  <a:cubicBezTo>
                    <a:pt x="31" y="14"/>
                    <a:pt x="30" y="12"/>
                    <a:pt x="33" y="12"/>
                  </a:cubicBezTo>
                  <a:cubicBezTo>
                    <a:pt x="33" y="12"/>
                    <a:pt x="34" y="12"/>
                    <a:pt x="34" y="12"/>
                  </a:cubicBezTo>
                  <a:cubicBezTo>
                    <a:pt x="33" y="9"/>
                    <a:pt x="32" y="6"/>
                    <a:pt x="32" y="4"/>
                  </a:cubicBezTo>
                  <a:cubicBezTo>
                    <a:pt x="31" y="3"/>
                    <a:pt x="31" y="1"/>
                    <a:pt x="31" y="0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55">
              <a:extLst>
                <a:ext uri="{FF2B5EF4-FFF2-40B4-BE49-F238E27FC236}">
                  <a16:creationId xmlns:a16="http://schemas.microsoft.com/office/drawing/2014/main" id="{630DB1A4-87BD-6930-B925-CCEFEA17E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93694" y="3210970"/>
              <a:ext cx="265954" cy="115632"/>
            </a:xfrm>
            <a:custGeom>
              <a:avLst/>
              <a:gdLst>
                <a:gd name="T0" fmla="*/ 81 w 88"/>
                <a:gd name="T1" fmla="*/ 8 h 38"/>
                <a:gd name="T2" fmla="*/ 73 w 88"/>
                <a:gd name="T3" fmla="*/ 5 h 38"/>
                <a:gd name="T4" fmla="*/ 53 w 88"/>
                <a:gd name="T5" fmla="*/ 4 h 38"/>
                <a:gd name="T6" fmla="*/ 42 w 88"/>
                <a:gd name="T7" fmla="*/ 1 h 38"/>
                <a:gd name="T8" fmla="*/ 34 w 88"/>
                <a:gd name="T9" fmla="*/ 4 h 38"/>
                <a:gd name="T10" fmla="*/ 26 w 88"/>
                <a:gd name="T11" fmla="*/ 6 h 38"/>
                <a:gd name="T12" fmla="*/ 15 w 88"/>
                <a:gd name="T13" fmla="*/ 6 h 38"/>
                <a:gd name="T14" fmla="*/ 10 w 88"/>
                <a:gd name="T15" fmla="*/ 11 h 38"/>
                <a:gd name="T16" fmla="*/ 8 w 88"/>
                <a:gd name="T17" fmla="*/ 16 h 38"/>
                <a:gd name="T18" fmla="*/ 11 w 88"/>
                <a:gd name="T19" fmla="*/ 18 h 38"/>
                <a:gd name="T20" fmla="*/ 17 w 88"/>
                <a:gd name="T21" fmla="*/ 18 h 38"/>
                <a:gd name="T22" fmla="*/ 28 w 88"/>
                <a:gd name="T23" fmla="*/ 23 h 38"/>
                <a:gd name="T24" fmla="*/ 25 w 88"/>
                <a:gd name="T25" fmla="*/ 27 h 38"/>
                <a:gd name="T26" fmla="*/ 17 w 88"/>
                <a:gd name="T27" fmla="*/ 29 h 38"/>
                <a:gd name="T28" fmla="*/ 6 w 88"/>
                <a:gd name="T29" fmla="*/ 30 h 38"/>
                <a:gd name="T30" fmla="*/ 0 w 88"/>
                <a:gd name="T31" fmla="*/ 35 h 38"/>
                <a:gd name="T32" fmla="*/ 11 w 88"/>
                <a:gd name="T33" fmla="*/ 36 h 38"/>
                <a:gd name="T34" fmla="*/ 19 w 88"/>
                <a:gd name="T35" fmla="*/ 36 h 38"/>
                <a:gd name="T36" fmla="*/ 25 w 88"/>
                <a:gd name="T37" fmla="*/ 38 h 38"/>
                <a:gd name="T38" fmla="*/ 36 w 88"/>
                <a:gd name="T39" fmla="*/ 37 h 38"/>
                <a:gd name="T40" fmla="*/ 37 w 88"/>
                <a:gd name="T41" fmla="*/ 33 h 38"/>
                <a:gd name="T42" fmla="*/ 41 w 88"/>
                <a:gd name="T43" fmla="*/ 31 h 38"/>
                <a:gd name="T44" fmla="*/ 45 w 88"/>
                <a:gd name="T45" fmla="*/ 28 h 38"/>
                <a:gd name="T46" fmla="*/ 50 w 88"/>
                <a:gd name="T47" fmla="*/ 26 h 38"/>
                <a:gd name="T48" fmla="*/ 55 w 88"/>
                <a:gd name="T49" fmla="*/ 28 h 38"/>
                <a:gd name="T50" fmla="*/ 60 w 88"/>
                <a:gd name="T51" fmla="*/ 25 h 38"/>
                <a:gd name="T52" fmla="*/ 67 w 88"/>
                <a:gd name="T53" fmla="*/ 23 h 38"/>
                <a:gd name="T54" fmla="*/ 73 w 88"/>
                <a:gd name="T55" fmla="*/ 19 h 38"/>
                <a:gd name="T56" fmla="*/ 80 w 88"/>
                <a:gd name="T57" fmla="*/ 15 h 38"/>
                <a:gd name="T58" fmla="*/ 87 w 88"/>
                <a:gd name="T59" fmla="*/ 12 h 38"/>
                <a:gd name="T60" fmla="*/ 88 w 88"/>
                <a:gd name="T61" fmla="*/ 10 h 38"/>
                <a:gd name="T62" fmla="*/ 81 w 88"/>
                <a:gd name="T63" fmla="*/ 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8" h="38">
                  <a:moveTo>
                    <a:pt x="81" y="8"/>
                  </a:moveTo>
                  <a:cubicBezTo>
                    <a:pt x="78" y="4"/>
                    <a:pt x="77" y="6"/>
                    <a:pt x="73" y="5"/>
                  </a:cubicBezTo>
                  <a:cubicBezTo>
                    <a:pt x="70" y="4"/>
                    <a:pt x="55" y="3"/>
                    <a:pt x="53" y="4"/>
                  </a:cubicBezTo>
                  <a:cubicBezTo>
                    <a:pt x="50" y="5"/>
                    <a:pt x="44" y="2"/>
                    <a:pt x="42" y="1"/>
                  </a:cubicBezTo>
                  <a:cubicBezTo>
                    <a:pt x="40" y="0"/>
                    <a:pt x="34" y="1"/>
                    <a:pt x="34" y="4"/>
                  </a:cubicBezTo>
                  <a:cubicBezTo>
                    <a:pt x="33" y="8"/>
                    <a:pt x="31" y="8"/>
                    <a:pt x="26" y="6"/>
                  </a:cubicBezTo>
                  <a:cubicBezTo>
                    <a:pt x="22" y="3"/>
                    <a:pt x="16" y="3"/>
                    <a:pt x="15" y="6"/>
                  </a:cubicBezTo>
                  <a:cubicBezTo>
                    <a:pt x="15" y="8"/>
                    <a:pt x="12" y="11"/>
                    <a:pt x="10" y="11"/>
                  </a:cubicBezTo>
                  <a:cubicBezTo>
                    <a:pt x="10" y="12"/>
                    <a:pt x="9" y="14"/>
                    <a:pt x="8" y="16"/>
                  </a:cubicBezTo>
                  <a:cubicBezTo>
                    <a:pt x="9" y="16"/>
                    <a:pt x="10" y="17"/>
                    <a:pt x="11" y="18"/>
                  </a:cubicBezTo>
                  <a:cubicBezTo>
                    <a:pt x="13" y="20"/>
                    <a:pt x="17" y="20"/>
                    <a:pt x="17" y="18"/>
                  </a:cubicBezTo>
                  <a:cubicBezTo>
                    <a:pt x="18" y="16"/>
                    <a:pt x="25" y="20"/>
                    <a:pt x="28" y="23"/>
                  </a:cubicBezTo>
                  <a:cubicBezTo>
                    <a:pt x="32" y="26"/>
                    <a:pt x="27" y="24"/>
                    <a:pt x="25" y="27"/>
                  </a:cubicBezTo>
                  <a:cubicBezTo>
                    <a:pt x="23" y="31"/>
                    <a:pt x="19" y="27"/>
                    <a:pt x="17" y="29"/>
                  </a:cubicBezTo>
                  <a:cubicBezTo>
                    <a:pt x="16" y="30"/>
                    <a:pt x="8" y="31"/>
                    <a:pt x="6" y="30"/>
                  </a:cubicBezTo>
                  <a:cubicBezTo>
                    <a:pt x="3" y="30"/>
                    <a:pt x="0" y="33"/>
                    <a:pt x="0" y="35"/>
                  </a:cubicBezTo>
                  <a:cubicBezTo>
                    <a:pt x="0" y="37"/>
                    <a:pt x="8" y="34"/>
                    <a:pt x="11" y="36"/>
                  </a:cubicBezTo>
                  <a:cubicBezTo>
                    <a:pt x="14" y="38"/>
                    <a:pt x="17" y="34"/>
                    <a:pt x="19" y="36"/>
                  </a:cubicBezTo>
                  <a:cubicBezTo>
                    <a:pt x="20" y="38"/>
                    <a:pt x="24" y="37"/>
                    <a:pt x="25" y="38"/>
                  </a:cubicBezTo>
                  <a:cubicBezTo>
                    <a:pt x="27" y="38"/>
                    <a:pt x="36" y="37"/>
                    <a:pt x="36" y="37"/>
                  </a:cubicBezTo>
                  <a:cubicBezTo>
                    <a:pt x="37" y="36"/>
                    <a:pt x="37" y="34"/>
                    <a:pt x="37" y="33"/>
                  </a:cubicBezTo>
                  <a:cubicBezTo>
                    <a:pt x="37" y="31"/>
                    <a:pt x="39" y="31"/>
                    <a:pt x="41" y="31"/>
                  </a:cubicBezTo>
                  <a:cubicBezTo>
                    <a:pt x="42" y="30"/>
                    <a:pt x="44" y="28"/>
                    <a:pt x="45" y="28"/>
                  </a:cubicBezTo>
                  <a:cubicBezTo>
                    <a:pt x="47" y="28"/>
                    <a:pt x="48" y="26"/>
                    <a:pt x="50" y="26"/>
                  </a:cubicBezTo>
                  <a:cubicBezTo>
                    <a:pt x="51" y="27"/>
                    <a:pt x="53" y="29"/>
                    <a:pt x="55" y="28"/>
                  </a:cubicBezTo>
                  <a:cubicBezTo>
                    <a:pt x="57" y="26"/>
                    <a:pt x="57" y="28"/>
                    <a:pt x="60" y="25"/>
                  </a:cubicBezTo>
                  <a:cubicBezTo>
                    <a:pt x="62" y="22"/>
                    <a:pt x="64" y="22"/>
                    <a:pt x="67" y="23"/>
                  </a:cubicBezTo>
                  <a:cubicBezTo>
                    <a:pt x="71" y="23"/>
                    <a:pt x="72" y="21"/>
                    <a:pt x="73" y="19"/>
                  </a:cubicBezTo>
                  <a:cubicBezTo>
                    <a:pt x="75" y="17"/>
                    <a:pt x="78" y="17"/>
                    <a:pt x="80" y="15"/>
                  </a:cubicBezTo>
                  <a:cubicBezTo>
                    <a:pt x="82" y="14"/>
                    <a:pt x="86" y="12"/>
                    <a:pt x="87" y="12"/>
                  </a:cubicBezTo>
                  <a:cubicBezTo>
                    <a:pt x="87" y="12"/>
                    <a:pt x="88" y="11"/>
                    <a:pt x="88" y="10"/>
                  </a:cubicBezTo>
                  <a:cubicBezTo>
                    <a:pt x="85" y="8"/>
                    <a:pt x="83" y="11"/>
                    <a:pt x="81" y="8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56">
              <a:extLst>
                <a:ext uri="{FF2B5EF4-FFF2-40B4-BE49-F238E27FC236}">
                  <a16:creationId xmlns:a16="http://schemas.microsoft.com/office/drawing/2014/main" id="{7FEA27AB-15DE-BE60-576B-796F45255D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909" y="3199408"/>
              <a:ext cx="170144" cy="75987"/>
            </a:xfrm>
            <a:custGeom>
              <a:avLst/>
              <a:gdLst>
                <a:gd name="T0" fmla="*/ 22 w 56"/>
                <a:gd name="T1" fmla="*/ 19 h 25"/>
                <a:gd name="T2" fmla="*/ 27 w 56"/>
                <a:gd name="T3" fmla="*/ 24 h 25"/>
                <a:gd name="T4" fmla="*/ 28 w 56"/>
                <a:gd name="T5" fmla="*/ 24 h 25"/>
                <a:gd name="T6" fmla="*/ 36 w 56"/>
                <a:gd name="T7" fmla="*/ 23 h 25"/>
                <a:gd name="T8" fmla="*/ 43 w 56"/>
                <a:gd name="T9" fmla="*/ 23 h 25"/>
                <a:gd name="T10" fmla="*/ 43 w 56"/>
                <a:gd name="T11" fmla="*/ 21 h 25"/>
                <a:gd name="T12" fmla="*/ 48 w 56"/>
                <a:gd name="T13" fmla="*/ 23 h 25"/>
                <a:gd name="T14" fmla="*/ 54 w 56"/>
                <a:gd name="T15" fmla="*/ 24 h 25"/>
                <a:gd name="T16" fmla="*/ 52 w 56"/>
                <a:gd name="T17" fmla="*/ 20 h 25"/>
                <a:gd name="T18" fmla="*/ 53 w 56"/>
                <a:gd name="T19" fmla="*/ 17 h 25"/>
                <a:gd name="T20" fmla="*/ 48 w 56"/>
                <a:gd name="T21" fmla="*/ 15 h 25"/>
                <a:gd name="T22" fmla="*/ 46 w 56"/>
                <a:gd name="T23" fmla="*/ 10 h 25"/>
                <a:gd name="T24" fmla="*/ 43 w 56"/>
                <a:gd name="T25" fmla="*/ 9 h 25"/>
                <a:gd name="T26" fmla="*/ 35 w 56"/>
                <a:gd name="T27" fmla="*/ 10 h 25"/>
                <a:gd name="T28" fmla="*/ 30 w 56"/>
                <a:gd name="T29" fmla="*/ 7 h 25"/>
                <a:gd name="T30" fmla="*/ 25 w 56"/>
                <a:gd name="T31" fmla="*/ 4 h 25"/>
                <a:gd name="T32" fmla="*/ 12 w 56"/>
                <a:gd name="T33" fmla="*/ 3 h 25"/>
                <a:gd name="T34" fmla="*/ 3 w 56"/>
                <a:gd name="T35" fmla="*/ 0 h 25"/>
                <a:gd name="T36" fmla="*/ 0 w 56"/>
                <a:gd name="T37" fmla="*/ 1 h 25"/>
                <a:gd name="T38" fmla="*/ 12 w 56"/>
                <a:gd name="T39" fmla="*/ 8 h 25"/>
                <a:gd name="T40" fmla="*/ 15 w 56"/>
                <a:gd name="T41" fmla="*/ 17 h 25"/>
                <a:gd name="T42" fmla="*/ 13 w 56"/>
                <a:gd name="T43" fmla="*/ 19 h 25"/>
                <a:gd name="T44" fmla="*/ 22 w 56"/>
                <a:gd name="T45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6" h="25">
                  <a:moveTo>
                    <a:pt x="22" y="19"/>
                  </a:moveTo>
                  <a:cubicBezTo>
                    <a:pt x="24" y="18"/>
                    <a:pt x="25" y="21"/>
                    <a:pt x="27" y="24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31" y="24"/>
                    <a:pt x="33" y="23"/>
                    <a:pt x="36" y="23"/>
                  </a:cubicBezTo>
                  <a:cubicBezTo>
                    <a:pt x="38" y="22"/>
                    <a:pt x="41" y="23"/>
                    <a:pt x="43" y="23"/>
                  </a:cubicBezTo>
                  <a:cubicBezTo>
                    <a:pt x="43" y="23"/>
                    <a:pt x="42" y="22"/>
                    <a:pt x="43" y="21"/>
                  </a:cubicBezTo>
                  <a:cubicBezTo>
                    <a:pt x="43" y="20"/>
                    <a:pt x="47" y="22"/>
                    <a:pt x="48" y="23"/>
                  </a:cubicBezTo>
                  <a:cubicBezTo>
                    <a:pt x="49" y="24"/>
                    <a:pt x="53" y="25"/>
                    <a:pt x="54" y="24"/>
                  </a:cubicBezTo>
                  <a:cubicBezTo>
                    <a:pt x="56" y="22"/>
                    <a:pt x="52" y="21"/>
                    <a:pt x="52" y="20"/>
                  </a:cubicBezTo>
                  <a:cubicBezTo>
                    <a:pt x="51" y="19"/>
                    <a:pt x="52" y="18"/>
                    <a:pt x="53" y="17"/>
                  </a:cubicBezTo>
                  <a:cubicBezTo>
                    <a:pt x="51" y="16"/>
                    <a:pt x="49" y="14"/>
                    <a:pt x="48" y="15"/>
                  </a:cubicBezTo>
                  <a:cubicBezTo>
                    <a:pt x="47" y="15"/>
                    <a:pt x="47" y="10"/>
                    <a:pt x="46" y="10"/>
                  </a:cubicBezTo>
                  <a:cubicBezTo>
                    <a:pt x="44" y="10"/>
                    <a:pt x="44" y="9"/>
                    <a:pt x="43" y="9"/>
                  </a:cubicBezTo>
                  <a:cubicBezTo>
                    <a:pt x="42" y="9"/>
                    <a:pt x="36" y="9"/>
                    <a:pt x="35" y="10"/>
                  </a:cubicBezTo>
                  <a:cubicBezTo>
                    <a:pt x="33" y="11"/>
                    <a:pt x="32" y="7"/>
                    <a:pt x="30" y="7"/>
                  </a:cubicBezTo>
                  <a:cubicBezTo>
                    <a:pt x="28" y="7"/>
                    <a:pt x="26" y="5"/>
                    <a:pt x="25" y="4"/>
                  </a:cubicBezTo>
                  <a:cubicBezTo>
                    <a:pt x="24" y="2"/>
                    <a:pt x="15" y="5"/>
                    <a:pt x="12" y="3"/>
                  </a:cubicBezTo>
                  <a:cubicBezTo>
                    <a:pt x="10" y="1"/>
                    <a:pt x="5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4" y="4"/>
                    <a:pt x="11" y="3"/>
                    <a:pt x="12" y="8"/>
                  </a:cubicBezTo>
                  <a:cubicBezTo>
                    <a:pt x="13" y="14"/>
                    <a:pt x="16" y="12"/>
                    <a:pt x="15" y="17"/>
                  </a:cubicBezTo>
                  <a:cubicBezTo>
                    <a:pt x="15" y="18"/>
                    <a:pt x="14" y="19"/>
                    <a:pt x="13" y="19"/>
                  </a:cubicBezTo>
                  <a:cubicBezTo>
                    <a:pt x="17" y="20"/>
                    <a:pt x="21" y="20"/>
                    <a:pt x="22" y="19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57">
              <a:extLst>
                <a:ext uri="{FF2B5EF4-FFF2-40B4-BE49-F238E27FC236}">
                  <a16:creationId xmlns:a16="http://schemas.microsoft.com/office/drawing/2014/main" id="{1B95C5E5-B718-E6AC-B45B-9265DBB530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21620" y="3240705"/>
              <a:ext cx="460876" cy="180055"/>
            </a:xfrm>
            <a:custGeom>
              <a:avLst/>
              <a:gdLst>
                <a:gd name="T0" fmla="*/ 147 w 152"/>
                <a:gd name="T1" fmla="*/ 41 h 59"/>
                <a:gd name="T2" fmla="*/ 147 w 152"/>
                <a:gd name="T3" fmla="*/ 33 h 59"/>
                <a:gd name="T4" fmla="*/ 147 w 152"/>
                <a:gd name="T5" fmla="*/ 26 h 59"/>
                <a:gd name="T6" fmla="*/ 149 w 152"/>
                <a:gd name="T7" fmla="*/ 22 h 59"/>
                <a:gd name="T8" fmla="*/ 148 w 152"/>
                <a:gd name="T9" fmla="*/ 19 h 59"/>
                <a:gd name="T10" fmla="*/ 142 w 152"/>
                <a:gd name="T11" fmla="*/ 17 h 59"/>
                <a:gd name="T12" fmla="*/ 139 w 152"/>
                <a:gd name="T13" fmla="*/ 10 h 59"/>
                <a:gd name="T14" fmla="*/ 134 w 152"/>
                <a:gd name="T15" fmla="*/ 5 h 59"/>
                <a:gd name="T16" fmla="*/ 125 w 152"/>
                <a:gd name="T17" fmla="*/ 5 h 59"/>
                <a:gd name="T18" fmla="*/ 110 w 152"/>
                <a:gd name="T19" fmla="*/ 10 h 59"/>
                <a:gd name="T20" fmla="*/ 96 w 152"/>
                <a:gd name="T21" fmla="*/ 11 h 59"/>
                <a:gd name="T22" fmla="*/ 87 w 152"/>
                <a:gd name="T23" fmla="*/ 8 h 59"/>
                <a:gd name="T24" fmla="*/ 80 w 152"/>
                <a:gd name="T25" fmla="*/ 4 h 59"/>
                <a:gd name="T26" fmla="*/ 68 w 152"/>
                <a:gd name="T27" fmla="*/ 1 h 59"/>
                <a:gd name="T28" fmla="*/ 43 w 152"/>
                <a:gd name="T29" fmla="*/ 9 h 59"/>
                <a:gd name="T30" fmla="*/ 26 w 152"/>
                <a:gd name="T31" fmla="*/ 10 h 59"/>
                <a:gd name="T32" fmla="*/ 22 w 152"/>
                <a:gd name="T33" fmla="*/ 16 h 59"/>
                <a:gd name="T34" fmla="*/ 5 w 152"/>
                <a:gd name="T35" fmla="*/ 17 h 59"/>
                <a:gd name="T36" fmla="*/ 3 w 152"/>
                <a:gd name="T37" fmla="*/ 23 h 59"/>
                <a:gd name="T38" fmla="*/ 7 w 152"/>
                <a:gd name="T39" fmla="*/ 25 h 59"/>
                <a:gd name="T40" fmla="*/ 7 w 152"/>
                <a:gd name="T41" fmla="*/ 31 h 59"/>
                <a:gd name="T42" fmla="*/ 7 w 152"/>
                <a:gd name="T43" fmla="*/ 37 h 59"/>
                <a:gd name="T44" fmla="*/ 7 w 152"/>
                <a:gd name="T45" fmla="*/ 41 h 59"/>
                <a:gd name="T46" fmla="*/ 12 w 152"/>
                <a:gd name="T47" fmla="*/ 46 h 59"/>
                <a:gd name="T48" fmla="*/ 17 w 152"/>
                <a:gd name="T49" fmla="*/ 49 h 59"/>
                <a:gd name="T50" fmla="*/ 21 w 152"/>
                <a:gd name="T51" fmla="*/ 50 h 59"/>
                <a:gd name="T52" fmla="*/ 26 w 152"/>
                <a:gd name="T53" fmla="*/ 55 h 59"/>
                <a:gd name="T54" fmla="*/ 36 w 152"/>
                <a:gd name="T55" fmla="*/ 53 h 59"/>
                <a:gd name="T56" fmla="*/ 43 w 152"/>
                <a:gd name="T57" fmla="*/ 50 h 59"/>
                <a:gd name="T58" fmla="*/ 54 w 152"/>
                <a:gd name="T59" fmla="*/ 57 h 59"/>
                <a:gd name="T60" fmla="*/ 62 w 152"/>
                <a:gd name="T61" fmla="*/ 55 h 59"/>
                <a:gd name="T62" fmla="*/ 69 w 152"/>
                <a:gd name="T63" fmla="*/ 50 h 59"/>
                <a:gd name="T64" fmla="*/ 76 w 152"/>
                <a:gd name="T65" fmla="*/ 52 h 59"/>
                <a:gd name="T66" fmla="*/ 82 w 152"/>
                <a:gd name="T67" fmla="*/ 50 h 59"/>
                <a:gd name="T68" fmla="*/ 80 w 152"/>
                <a:gd name="T69" fmla="*/ 57 h 59"/>
                <a:gd name="T70" fmla="*/ 80 w 152"/>
                <a:gd name="T71" fmla="*/ 59 h 59"/>
                <a:gd name="T72" fmla="*/ 85 w 152"/>
                <a:gd name="T73" fmla="*/ 54 h 59"/>
                <a:gd name="T74" fmla="*/ 88 w 152"/>
                <a:gd name="T75" fmla="*/ 52 h 59"/>
                <a:gd name="T76" fmla="*/ 95 w 152"/>
                <a:gd name="T77" fmla="*/ 52 h 59"/>
                <a:gd name="T78" fmla="*/ 100 w 152"/>
                <a:gd name="T79" fmla="*/ 51 h 59"/>
                <a:gd name="T80" fmla="*/ 109 w 152"/>
                <a:gd name="T81" fmla="*/ 51 h 59"/>
                <a:gd name="T82" fmla="*/ 120 w 152"/>
                <a:gd name="T83" fmla="*/ 48 h 59"/>
                <a:gd name="T84" fmla="*/ 129 w 152"/>
                <a:gd name="T85" fmla="*/ 47 h 59"/>
                <a:gd name="T86" fmla="*/ 132 w 152"/>
                <a:gd name="T87" fmla="*/ 48 h 59"/>
                <a:gd name="T88" fmla="*/ 136 w 152"/>
                <a:gd name="T89" fmla="*/ 45 h 59"/>
                <a:gd name="T90" fmla="*/ 143 w 152"/>
                <a:gd name="T91" fmla="*/ 46 h 59"/>
                <a:gd name="T92" fmla="*/ 151 w 152"/>
                <a:gd name="T93" fmla="*/ 48 h 59"/>
                <a:gd name="T94" fmla="*/ 147 w 152"/>
                <a:gd name="T95" fmla="*/ 41 h 59"/>
                <a:gd name="T96" fmla="*/ 14 w 152"/>
                <a:gd name="T97" fmla="*/ 11 h 59"/>
                <a:gd name="T98" fmla="*/ 24 w 152"/>
                <a:gd name="T99" fmla="*/ 10 h 59"/>
                <a:gd name="T100" fmla="*/ 18 w 152"/>
                <a:gd name="T101" fmla="*/ 5 h 59"/>
                <a:gd name="T102" fmla="*/ 16 w 152"/>
                <a:gd name="T103" fmla="*/ 1 h 59"/>
                <a:gd name="T104" fmla="*/ 13 w 152"/>
                <a:gd name="T105" fmla="*/ 1 h 59"/>
                <a:gd name="T106" fmla="*/ 5 w 152"/>
                <a:gd name="T107" fmla="*/ 1 h 59"/>
                <a:gd name="T108" fmla="*/ 6 w 152"/>
                <a:gd name="T109" fmla="*/ 7 h 59"/>
                <a:gd name="T110" fmla="*/ 3 w 152"/>
                <a:gd name="T111" fmla="*/ 10 h 59"/>
                <a:gd name="T112" fmla="*/ 1 w 152"/>
                <a:gd name="T113" fmla="*/ 13 h 59"/>
                <a:gd name="T114" fmla="*/ 6 w 152"/>
                <a:gd name="T115" fmla="*/ 15 h 59"/>
                <a:gd name="T116" fmla="*/ 14 w 152"/>
                <a:gd name="T117" fmla="*/ 1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2" h="59">
                  <a:moveTo>
                    <a:pt x="147" y="41"/>
                  </a:moveTo>
                  <a:cubicBezTo>
                    <a:pt x="146" y="41"/>
                    <a:pt x="148" y="34"/>
                    <a:pt x="147" y="33"/>
                  </a:cubicBezTo>
                  <a:cubicBezTo>
                    <a:pt x="147" y="32"/>
                    <a:pt x="145" y="26"/>
                    <a:pt x="147" y="26"/>
                  </a:cubicBezTo>
                  <a:cubicBezTo>
                    <a:pt x="149" y="26"/>
                    <a:pt x="147" y="22"/>
                    <a:pt x="149" y="22"/>
                  </a:cubicBezTo>
                  <a:cubicBezTo>
                    <a:pt x="149" y="21"/>
                    <a:pt x="148" y="20"/>
                    <a:pt x="148" y="19"/>
                  </a:cubicBezTo>
                  <a:cubicBezTo>
                    <a:pt x="147" y="18"/>
                    <a:pt x="143" y="20"/>
                    <a:pt x="142" y="17"/>
                  </a:cubicBezTo>
                  <a:cubicBezTo>
                    <a:pt x="140" y="13"/>
                    <a:pt x="142" y="12"/>
                    <a:pt x="139" y="10"/>
                  </a:cubicBezTo>
                  <a:cubicBezTo>
                    <a:pt x="137" y="7"/>
                    <a:pt x="136" y="4"/>
                    <a:pt x="134" y="5"/>
                  </a:cubicBezTo>
                  <a:cubicBezTo>
                    <a:pt x="133" y="6"/>
                    <a:pt x="129" y="6"/>
                    <a:pt x="125" y="5"/>
                  </a:cubicBezTo>
                  <a:cubicBezTo>
                    <a:pt x="121" y="9"/>
                    <a:pt x="113" y="11"/>
                    <a:pt x="110" y="10"/>
                  </a:cubicBezTo>
                  <a:cubicBezTo>
                    <a:pt x="107" y="9"/>
                    <a:pt x="101" y="11"/>
                    <a:pt x="96" y="11"/>
                  </a:cubicBezTo>
                  <a:cubicBezTo>
                    <a:pt x="92" y="11"/>
                    <a:pt x="90" y="7"/>
                    <a:pt x="87" y="8"/>
                  </a:cubicBezTo>
                  <a:cubicBezTo>
                    <a:pt x="83" y="8"/>
                    <a:pt x="83" y="4"/>
                    <a:pt x="80" y="4"/>
                  </a:cubicBezTo>
                  <a:cubicBezTo>
                    <a:pt x="76" y="4"/>
                    <a:pt x="79" y="3"/>
                    <a:pt x="68" y="1"/>
                  </a:cubicBezTo>
                  <a:cubicBezTo>
                    <a:pt x="57" y="0"/>
                    <a:pt x="47" y="6"/>
                    <a:pt x="43" y="9"/>
                  </a:cubicBezTo>
                  <a:cubicBezTo>
                    <a:pt x="40" y="12"/>
                    <a:pt x="27" y="9"/>
                    <a:pt x="26" y="10"/>
                  </a:cubicBezTo>
                  <a:cubicBezTo>
                    <a:pt x="25" y="10"/>
                    <a:pt x="26" y="14"/>
                    <a:pt x="22" y="16"/>
                  </a:cubicBezTo>
                  <a:cubicBezTo>
                    <a:pt x="17" y="17"/>
                    <a:pt x="8" y="16"/>
                    <a:pt x="5" y="17"/>
                  </a:cubicBezTo>
                  <a:cubicBezTo>
                    <a:pt x="2" y="19"/>
                    <a:pt x="0" y="23"/>
                    <a:pt x="3" y="23"/>
                  </a:cubicBezTo>
                  <a:cubicBezTo>
                    <a:pt x="6" y="23"/>
                    <a:pt x="7" y="24"/>
                    <a:pt x="7" y="25"/>
                  </a:cubicBezTo>
                  <a:cubicBezTo>
                    <a:pt x="6" y="27"/>
                    <a:pt x="9" y="30"/>
                    <a:pt x="7" y="31"/>
                  </a:cubicBezTo>
                  <a:cubicBezTo>
                    <a:pt x="6" y="33"/>
                    <a:pt x="6" y="36"/>
                    <a:pt x="7" y="37"/>
                  </a:cubicBezTo>
                  <a:cubicBezTo>
                    <a:pt x="9" y="38"/>
                    <a:pt x="10" y="41"/>
                    <a:pt x="7" y="41"/>
                  </a:cubicBezTo>
                  <a:cubicBezTo>
                    <a:pt x="5" y="42"/>
                    <a:pt x="11" y="44"/>
                    <a:pt x="12" y="46"/>
                  </a:cubicBezTo>
                  <a:cubicBezTo>
                    <a:pt x="12" y="47"/>
                    <a:pt x="17" y="47"/>
                    <a:pt x="17" y="49"/>
                  </a:cubicBezTo>
                  <a:cubicBezTo>
                    <a:pt x="17" y="50"/>
                    <a:pt x="18" y="51"/>
                    <a:pt x="21" y="50"/>
                  </a:cubicBezTo>
                  <a:cubicBezTo>
                    <a:pt x="23" y="49"/>
                    <a:pt x="24" y="53"/>
                    <a:pt x="26" y="55"/>
                  </a:cubicBezTo>
                  <a:cubicBezTo>
                    <a:pt x="27" y="57"/>
                    <a:pt x="36" y="56"/>
                    <a:pt x="36" y="53"/>
                  </a:cubicBezTo>
                  <a:cubicBezTo>
                    <a:pt x="36" y="51"/>
                    <a:pt x="39" y="50"/>
                    <a:pt x="43" y="50"/>
                  </a:cubicBezTo>
                  <a:cubicBezTo>
                    <a:pt x="47" y="51"/>
                    <a:pt x="52" y="56"/>
                    <a:pt x="54" y="57"/>
                  </a:cubicBezTo>
                  <a:cubicBezTo>
                    <a:pt x="56" y="57"/>
                    <a:pt x="59" y="55"/>
                    <a:pt x="62" y="55"/>
                  </a:cubicBezTo>
                  <a:cubicBezTo>
                    <a:pt x="64" y="55"/>
                    <a:pt x="68" y="51"/>
                    <a:pt x="69" y="50"/>
                  </a:cubicBezTo>
                  <a:cubicBezTo>
                    <a:pt x="71" y="50"/>
                    <a:pt x="73" y="53"/>
                    <a:pt x="76" y="52"/>
                  </a:cubicBezTo>
                  <a:cubicBezTo>
                    <a:pt x="78" y="51"/>
                    <a:pt x="80" y="49"/>
                    <a:pt x="82" y="50"/>
                  </a:cubicBezTo>
                  <a:cubicBezTo>
                    <a:pt x="83" y="51"/>
                    <a:pt x="78" y="55"/>
                    <a:pt x="80" y="57"/>
                  </a:cubicBezTo>
                  <a:cubicBezTo>
                    <a:pt x="80" y="57"/>
                    <a:pt x="80" y="58"/>
                    <a:pt x="80" y="59"/>
                  </a:cubicBezTo>
                  <a:cubicBezTo>
                    <a:pt x="85" y="59"/>
                    <a:pt x="84" y="55"/>
                    <a:pt x="85" y="54"/>
                  </a:cubicBezTo>
                  <a:cubicBezTo>
                    <a:pt x="85" y="52"/>
                    <a:pt x="86" y="51"/>
                    <a:pt x="88" y="52"/>
                  </a:cubicBezTo>
                  <a:cubicBezTo>
                    <a:pt x="89" y="53"/>
                    <a:pt x="92" y="54"/>
                    <a:pt x="95" y="52"/>
                  </a:cubicBezTo>
                  <a:cubicBezTo>
                    <a:pt x="99" y="50"/>
                    <a:pt x="99" y="49"/>
                    <a:pt x="100" y="51"/>
                  </a:cubicBezTo>
                  <a:cubicBezTo>
                    <a:pt x="101" y="53"/>
                    <a:pt x="104" y="51"/>
                    <a:pt x="109" y="51"/>
                  </a:cubicBezTo>
                  <a:cubicBezTo>
                    <a:pt x="114" y="51"/>
                    <a:pt x="115" y="48"/>
                    <a:pt x="120" y="48"/>
                  </a:cubicBezTo>
                  <a:cubicBezTo>
                    <a:pt x="125" y="48"/>
                    <a:pt x="129" y="47"/>
                    <a:pt x="129" y="47"/>
                  </a:cubicBezTo>
                  <a:cubicBezTo>
                    <a:pt x="132" y="48"/>
                    <a:pt x="132" y="48"/>
                    <a:pt x="132" y="48"/>
                  </a:cubicBezTo>
                  <a:cubicBezTo>
                    <a:pt x="133" y="47"/>
                    <a:pt x="133" y="45"/>
                    <a:pt x="136" y="45"/>
                  </a:cubicBezTo>
                  <a:cubicBezTo>
                    <a:pt x="139" y="45"/>
                    <a:pt x="141" y="47"/>
                    <a:pt x="143" y="46"/>
                  </a:cubicBezTo>
                  <a:cubicBezTo>
                    <a:pt x="145" y="46"/>
                    <a:pt x="151" y="52"/>
                    <a:pt x="151" y="48"/>
                  </a:cubicBezTo>
                  <a:cubicBezTo>
                    <a:pt x="152" y="47"/>
                    <a:pt x="149" y="42"/>
                    <a:pt x="147" y="41"/>
                  </a:cubicBezTo>
                  <a:close/>
                  <a:moveTo>
                    <a:pt x="14" y="11"/>
                  </a:moveTo>
                  <a:cubicBezTo>
                    <a:pt x="16" y="10"/>
                    <a:pt x="23" y="11"/>
                    <a:pt x="24" y="10"/>
                  </a:cubicBezTo>
                  <a:cubicBezTo>
                    <a:pt x="26" y="8"/>
                    <a:pt x="20" y="7"/>
                    <a:pt x="18" y="5"/>
                  </a:cubicBezTo>
                  <a:cubicBezTo>
                    <a:pt x="17" y="4"/>
                    <a:pt x="17" y="2"/>
                    <a:pt x="16" y="1"/>
                  </a:cubicBezTo>
                  <a:cubicBezTo>
                    <a:pt x="15" y="1"/>
                    <a:pt x="14" y="2"/>
                    <a:pt x="13" y="1"/>
                  </a:cubicBezTo>
                  <a:cubicBezTo>
                    <a:pt x="11" y="0"/>
                    <a:pt x="6" y="1"/>
                    <a:pt x="5" y="1"/>
                  </a:cubicBezTo>
                  <a:cubicBezTo>
                    <a:pt x="4" y="2"/>
                    <a:pt x="6" y="5"/>
                    <a:pt x="6" y="7"/>
                  </a:cubicBezTo>
                  <a:cubicBezTo>
                    <a:pt x="6" y="9"/>
                    <a:pt x="3" y="9"/>
                    <a:pt x="3" y="10"/>
                  </a:cubicBezTo>
                  <a:cubicBezTo>
                    <a:pt x="3" y="11"/>
                    <a:pt x="2" y="12"/>
                    <a:pt x="1" y="13"/>
                  </a:cubicBezTo>
                  <a:cubicBezTo>
                    <a:pt x="3" y="14"/>
                    <a:pt x="4" y="15"/>
                    <a:pt x="6" y="15"/>
                  </a:cubicBezTo>
                  <a:cubicBezTo>
                    <a:pt x="9" y="15"/>
                    <a:pt x="11" y="12"/>
                    <a:pt x="14" y="11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" name="Freeform 58">
              <a:extLst>
                <a:ext uri="{FF2B5EF4-FFF2-40B4-BE49-F238E27FC236}">
                  <a16:creationId xmlns:a16="http://schemas.microsoft.com/office/drawing/2014/main" id="{4C309144-DCAD-4952-9F34-D8E702FA4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1831" y="3424064"/>
              <a:ext cx="57816" cy="54513"/>
            </a:xfrm>
            <a:custGeom>
              <a:avLst/>
              <a:gdLst>
                <a:gd name="T0" fmla="*/ 9 w 19"/>
                <a:gd name="T1" fmla="*/ 0 h 18"/>
                <a:gd name="T2" fmla="*/ 0 w 19"/>
                <a:gd name="T3" fmla="*/ 6 h 18"/>
                <a:gd name="T4" fmla="*/ 2 w 19"/>
                <a:gd name="T5" fmla="*/ 8 h 18"/>
                <a:gd name="T6" fmla="*/ 6 w 19"/>
                <a:gd name="T7" fmla="*/ 13 h 18"/>
                <a:gd name="T8" fmla="*/ 7 w 19"/>
                <a:gd name="T9" fmla="*/ 18 h 18"/>
                <a:gd name="T10" fmla="*/ 11 w 19"/>
                <a:gd name="T11" fmla="*/ 18 h 18"/>
                <a:gd name="T12" fmla="*/ 19 w 19"/>
                <a:gd name="T13" fmla="*/ 8 h 18"/>
                <a:gd name="T14" fmla="*/ 9 w 19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18">
                  <a:moveTo>
                    <a:pt x="9" y="0"/>
                  </a:moveTo>
                  <a:cubicBezTo>
                    <a:pt x="7" y="0"/>
                    <a:pt x="1" y="3"/>
                    <a:pt x="0" y="6"/>
                  </a:cubicBezTo>
                  <a:cubicBezTo>
                    <a:pt x="1" y="6"/>
                    <a:pt x="1" y="7"/>
                    <a:pt x="2" y="8"/>
                  </a:cubicBezTo>
                  <a:cubicBezTo>
                    <a:pt x="2" y="10"/>
                    <a:pt x="4" y="12"/>
                    <a:pt x="6" y="13"/>
                  </a:cubicBezTo>
                  <a:cubicBezTo>
                    <a:pt x="8" y="14"/>
                    <a:pt x="8" y="16"/>
                    <a:pt x="7" y="18"/>
                  </a:cubicBezTo>
                  <a:cubicBezTo>
                    <a:pt x="9" y="18"/>
                    <a:pt x="10" y="18"/>
                    <a:pt x="11" y="18"/>
                  </a:cubicBezTo>
                  <a:cubicBezTo>
                    <a:pt x="13" y="17"/>
                    <a:pt x="18" y="10"/>
                    <a:pt x="19" y="8"/>
                  </a:cubicBezTo>
                  <a:cubicBezTo>
                    <a:pt x="19" y="6"/>
                    <a:pt x="12" y="1"/>
                    <a:pt x="9" y="0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" name="Freeform 59">
              <a:extLst>
                <a:ext uri="{FF2B5EF4-FFF2-40B4-BE49-F238E27FC236}">
                  <a16:creationId xmlns:a16="http://schemas.microsoft.com/office/drawing/2014/main" id="{EF462EB5-A998-D5DA-7588-21EB44F8A8B0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3641" y="3219230"/>
              <a:ext cx="170144" cy="161885"/>
            </a:xfrm>
            <a:custGeom>
              <a:avLst/>
              <a:gdLst>
                <a:gd name="T0" fmla="*/ 54 w 56"/>
                <a:gd name="T1" fmla="*/ 3 h 53"/>
                <a:gd name="T2" fmla="*/ 47 w 56"/>
                <a:gd name="T3" fmla="*/ 0 h 53"/>
                <a:gd name="T4" fmla="*/ 42 w 56"/>
                <a:gd name="T5" fmla="*/ 7 h 53"/>
                <a:gd name="T6" fmla="*/ 36 w 56"/>
                <a:gd name="T7" fmla="*/ 11 h 53"/>
                <a:gd name="T8" fmla="*/ 33 w 56"/>
                <a:gd name="T9" fmla="*/ 14 h 53"/>
                <a:gd name="T10" fmla="*/ 28 w 56"/>
                <a:gd name="T11" fmla="*/ 15 h 53"/>
                <a:gd name="T12" fmla="*/ 23 w 56"/>
                <a:gd name="T13" fmla="*/ 13 h 53"/>
                <a:gd name="T14" fmla="*/ 18 w 56"/>
                <a:gd name="T15" fmla="*/ 19 h 53"/>
                <a:gd name="T16" fmla="*/ 3 w 56"/>
                <a:gd name="T17" fmla="*/ 27 h 53"/>
                <a:gd name="T18" fmla="*/ 0 w 56"/>
                <a:gd name="T19" fmla="*/ 31 h 53"/>
                <a:gd name="T20" fmla="*/ 10 w 56"/>
                <a:gd name="T21" fmla="*/ 35 h 53"/>
                <a:gd name="T22" fmla="*/ 5 w 56"/>
                <a:gd name="T23" fmla="*/ 44 h 53"/>
                <a:gd name="T24" fmla="*/ 6 w 56"/>
                <a:gd name="T25" fmla="*/ 49 h 53"/>
                <a:gd name="T26" fmla="*/ 10 w 56"/>
                <a:gd name="T27" fmla="*/ 51 h 53"/>
                <a:gd name="T28" fmla="*/ 17 w 56"/>
                <a:gd name="T29" fmla="*/ 50 h 53"/>
                <a:gd name="T30" fmla="*/ 18 w 56"/>
                <a:gd name="T31" fmla="*/ 51 h 53"/>
                <a:gd name="T32" fmla="*/ 23 w 56"/>
                <a:gd name="T33" fmla="*/ 47 h 53"/>
                <a:gd name="T34" fmla="*/ 31 w 56"/>
                <a:gd name="T35" fmla="*/ 46 h 53"/>
                <a:gd name="T36" fmla="*/ 35 w 56"/>
                <a:gd name="T37" fmla="*/ 44 h 53"/>
                <a:gd name="T38" fmla="*/ 28 w 56"/>
                <a:gd name="T39" fmla="*/ 37 h 53"/>
                <a:gd name="T40" fmla="*/ 30 w 56"/>
                <a:gd name="T41" fmla="*/ 30 h 53"/>
                <a:gd name="T42" fmla="*/ 44 w 56"/>
                <a:gd name="T43" fmla="*/ 22 h 53"/>
                <a:gd name="T44" fmla="*/ 47 w 56"/>
                <a:gd name="T45" fmla="*/ 12 h 53"/>
                <a:gd name="T46" fmla="*/ 56 w 56"/>
                <a:gd name="T47" fmla="*/ 3 h 53"/>
                <a:gd name="T48" fmla="*/ 54 w 56"/>
                <a:gd name="T49" fmla="*/ 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6" h="53">
                  <a:moveTo>
                    <a:pt x="54" y="3"/>
                  </a:moveTo>
                  <a:cubicBezTo>
                    <a:pt x="50" y="4"/>
                    <a:pt x="49" y="0"/>
                    <a:pt x="47" y="0"/>
                  </a:cubicBezTo>
                  <a:cubicBezTo>
                    <a:pt x="44" y="0"/>
                    <a:pt x="45" y="7"/>
                    <a:pt x="42" y="7"/>
                  </a:cubicBezTo>
                  <a:cubicBezTo>
                    <a:pt x="40" y="7"/>
                    <a:pt x="40" y="10"/>
                    <a:pt x="36" y="11"/>
                  </a:cubicBezTo>
                  <a:cubicBezTo>
                    <a:pt x="33" y="11"/>
                    <a:pt x="32" y="11"/>
                    <a:pt x="33" y="14"/>
                  </a:cubicBezTo>
                  <a:cubicBezTo>
                    <a:pt x="35" y="16"/>
                    <a:pt x="31" y="15"/>
                    <a:pt x="28" y="15"/>
                  </a:cubicBezTo>
                  <a:cubicBezTo>
                    <a:pt x="25" y="15"/>
                    <a:pt x="25" y="13"/>
                    <a:pt x="23" y="13"/>
                  </a:cubicBezTo>
                  <a:cubicBezTo>
                    <a:pt x="21" y="13"/>
                    <a:pt x="19" y="17"/>
                    <a:pt x="18" y="19"/>
                  </a:cubicBezTo>
                  <a:cubicBezTo>
                    <a:pt x="16" y="21"/>
                    <a:pt x="6" y="26"/>
                    <a:pt x="3" y="27"/>
                  </a:cubicBezTo>
                  <a:cubicBezTo>
                    <a:pt x="2" y="28"/>
                    <a:pt x="1" y="29"/>
                    <a:pt x="0" y="31"/>
                  </a:cubicBezTo>
                  <a:cubicBezTo>
                    <a:pt x="4" y="31"/>
                    <a:pt x="8" y="33"/>
                    <a:pt x="10" y="35"/>
                  </a:cubicBezTo>
                  <a:cubicBezTo>
                    <a:pt x="12" y="38"/>
                    <a:pt x="7" y="41"/>
                    <a:pt x="5" y="44"/>
                  </a:cubicBezTo>
                  <a:cubicBezTo>
                    <a:pt x="3" y="47"/>
                    <a:pt x="6" y="47"/>
                    <a:pt x="6" y="49"/>
                  </a:cubicBezTo>
                  <a:cubicBezTo>
                    <a:pt x="6" y="51"/>
                    <a:pt x="9" y="53"/>
                    <a:pt x="10" y="51"/>
                  </a:cubicBezTo>
                  <a:cubicBezTo>
                    <a:pt x="11" y="49"/>
                    <a:pt x="13" y="50"/>
                    <a:pt x="17" y="50"/>
                  </a:cubicBezTo>
                  <a:cubicBezTo>
                    <a:pt x="18" y="50"/>
                    <a:pt x="18" y="50"/>
                    <a:pt x="18" y="51"/>
                  </a:cubicBezTo>
                  <a:cubicBezTo>
                    <a:pt x="20" y="49"/>
                    <a:pt x="22" y="48"/>
                    <a:pt x="23" y="47"/>
                  </a:cubicBezTo>
                  <a:cubicBezTo>
                    <a:pt x="24" y="46"/>
                    <a:pt x="28" y="46"/>
                    <a:pt x="31" y="46"/>
                  </a:cubicBezTo>
                  <a:cubicBezTo>
                    <a:pt x="32" y="46"/>
                    <a:pt x="33" y="45"/>
                    <a:pt x="35" y="44"/>
                  </a:cubicBezTo>
                  <a:cubicBezTo>
                    <a:pt x="32" y="41"/>
                    <a:pt x="29" y="38"/>
                    <a:pt x="28" y="37"/>
                  </a:cubicBezTo>
                  <a:cubicBezTo>
                    <a:pt x="25" y="36"/>
                    <a:pt x="27" y="31"/>
                    <a:pt x="30" y="30"/>
                  </a:cubicBezTo>
                  <a:cubicBezTo>
                    <a:pt x="33" y="29"/>
                    <a:pt x="41" y="23"/>
                    <a:pt x="44" y="22"/>
                  </a:cubicBezTo>
                  <a:cubicBezTo>
                    <a:pt x="46" y="20"/>
                    <a:pt x="45" y="16"/>
                    <a:pt x="47" y="12"/>
                  </a:cubicBezTo>
                  <a:cubicBezTo>
                    <a:pt x="48" y="10"/>
                    <a:pt x="52" y="6"/>
                    <a:pt x="56" y="3"/>
                  </a:cubicBezTo>
                  <a:cubicBezTo>
                    <a:pt x="55" y="3"/>
                    <a:pt x="54" y="3"/>
                    <a:pt x="54" y="3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" name="Freeform 60">
              <a:extLst>
                <a:ext uri="{FF2B5EF4-FFF2-40B4-BE49-F238E27FC236}">
                  <a16:creationId xmlns:a16="http://schemas.microsoft.com/office/drawing/2014/main" id="{618B3CFD-939E-FF93-FC25-95CBAAC506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4692" y="3577689"/>
              <a:ext cx="188315" cy="107373"/>
            </a:xfrm>
            <a:custGeom>
              <a:avLst/>
              <a:gdLst>
                <a:gd name="T0" fmla="*/ 61 w 62"/>
                <a:gd name="T1" fmla="*/ 22 h 35"/>
                <a:gd name="T2" fmla="*/ 59 w 62"/>
                <a:gd name="T3" fmla="*/ 22 h 35"/>
                <a:gd name="T4" fmla="*/ 48 w 62"/>
                <a:gd name="T5" fmla="*/ 20 h 35"/>
                <a:gd name="T6" fmla="*/ 33 w 62"/>
                <a:gd name="T7" fmla="*/ 14 h 35"/>
                <a:gd name="T8" fmla="*/ 17 w 62"/>
                <a:gd name="T9" fmla="*/ 2 h 35"/>
                <a:gd name="T10" fmla="*/ 10 w 62"/>
                <a:gd name="T11" fmla="*/ 1 h 35"/>
                <a:gd name="T12" fmla="*/ 5 w 62"/>
                <a:gd name="T13" fmla="*/ 2 h 35"/>
                <a:gd name="T14" fmla="*/ 2 w 62"/>
                <a:gd name="T15" fmla="*/ 7 h 35"/>
                <a:gd name="T16" fmla="*/ 0 w 62"/>
                <a:gd name="T17" fmla="*/ 13 h 35"/>
                <a:gd name="T18" fmla="*/ 4 w 62"/>
                <a:gd name="T19" fmla="*/ 16 h 35"/>
                <a:gd name="T20" fmla="*/ 11 w 62"/>
                <a:gd name="T21" fmla="*/ 19 h 35"/>
                <a:gd name="T22" fmla="*/ 17 w 62"/>
                <a:gd name="T23" fmla="*/ 23 h 35"/>
                <a:gd name="T24" fmla="*/ 23 w 62"/>
                <a:gd name="T25" fmla="*/ 26 h 35"/>
                <a:gd name="T26" fmla="*/ 31 w 62"/>
                <a:gd name="T27" fmla="*/ 25 h 35"/>
                <a:gd name="T28" fmla="*/ 36 w 62"/>
                <a:gd name="T29" fmla="*/ 30 h 35"/>
                <a:gd name="T30" fmla="*/ 46 w 62"/>
                <a:gd name="T31" fmla="*/ 34 h 35"/>
                <a:gd name="T32" fmla="*/ 60 w 62"/>
                <a:gd name="T33" fmla="*/ 32 h 35"/>
                <a:gd name="T34" fmla="*/ 60 w 62"/>
                <a:gd name="T35" fmla="*/ 24 h 35"/>
                <a:gd name="T36" fmla="*/ 61 w 62"/>
                <a:gd name="T37" fmla="*/ 2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2" h="35">
                  <a:moveTo>
                    <a:pt x="61" y="22"/>
                  </a:moveTo>
                  <a:cubicBezTo>
                    <a:pt x="60" y="22"/>
                    <a:pt x="60" y="22"/>
                    <a:pt x="59" y="22"/>
                  </a:cubicBezTo>
                  <a:cubicBezTo>
                    <a:pt x="54" y="22"/>
                    <a:pt x="51" y="20"/>
                    <a:pt x="48" y="20"/>
                  </a:cubicBezTo>
                  <a:cubicBezTo>
                    <a:pt x="45" y="21"/>
                    <a:pt x="37" y="17"/>
                    <a:pt x="33" y="14"/>
                  </a:cubicBezTo>
                  <a:cubicBezTo>
                    <a:pt x="29" y="11"/>
                    <a:pt x="19" y="5"/>
                    <a:pt x="17" y="2"/>
                  </a:cubicBezTo>
                  <a:cubicBezTo>
                    <a:pt x="14" y="0"/>
                    <a:pt x="10" y="0"/>
                    <a:pt x="10" y="1"/>
                  </a:cubicBezTo>
                  <a:cubicBezTo>
                    <a:pt x="10" y="2"/>
                    <a:pt x="8" y="2"/>
                    <a:pt x="5" y="2"/>
                  </a:cubicBezTo>
                  <a:cubicBezTo>
                    <a:pt x="4" y="4"/>
                    <a:pt x="2" y="5"/>
                    <a:pt x="2" y="7"/>
                  </a:cubicBezTo>
                  <a:cubicBezTo>
                    <a:pt x="2" y="9"/>
                    <a:pt x="0" y="11"/>
                    <a:pt x="0" y="13"/>
                  </a:cubicBezTo>
                  <a:cubicBezTo>
                    <a:pt x="0" y="15"/>
                    <a:pt x="3" y="15"/>
                    <a:pt x="4" y="16"/>
                  </a:cubicBezTo>
                  <a:cubicBezTo>
                    <a:pt x="5" y="17"/>
                    <a:pt x="10" y="18"/>
                    <a:pt x="11" y="19"/>
                  </a:cubicBezTo>
                  <a:cubicBezTo>
                    <a:pt x="11" y="21"/>
                    <a:pt x="15" y="22"/>
                    <a:pt x="17" y="23"/>
                  </a:cubicBezTo>
                  <a:cubicBezTo>
                    <a:pt x="19" y="23"/>
                    <a:pt x="22" y="25"/>
                    <a:pt x="23" y="26"/>
                  </a:cubicBezTo>
                  <a:cubicBezTo>
                    <a:pt x="25" y="27"/>
                    <a:pt x="29" y="25"/>
                    <a:pt x="31" y="25"/>
                  </a:cubicBezTo>
                  <a:cubicBezTo>
                    <a:pt x="33" y="25"/>
                    <a:pt x="35" y="28"/>
                    <a:pt x="36" y="30"/>
                  </a:cubicBezTo>
                  <a:cubicBezTo>
                    <a:pt x="36" y="31"/>
                    <a:pt x="44" y="32"/>
                    <a:pt x="46" y="34"/>
                  </a:cubicBezTo>
                  <a:cubicBezTo>
                    <a:pt x="48" y="35"/>
                    <a:pt x="58" y="34"/>
                    <a:pt x="60" y="32"/>
                  </a:cubicBezTo>
                  <a:cubicBezTo>
                    <a:pt x="62" y="31"/>
                    <a:pt x="60" y="27"/>
                    <a:pt x="60" y="24"/>
                  </a:cubicBezTo>
                  <a:cubicBezTo>
                    <a:pt x="60" y="23"/>
                    <a:pt x="60" y="23"/>
                    <a:pt x="61" y="22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" name="Freeform 61">
              <a:extLst>
                <a:ext uri="{FF2B5EF4-FFF2-40B4-BE49-F238E27FC236}">
                  <a16:creationId xmlns:a16="http://schemas.microsoft.com/office/drawing/2014/main" id="{8091F6F7-E576-0D9E-51EC-AABFA67E746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7253" y="3627246"/>
              <a:ext cx="209791" cy="460876"/>
            </a:xfrm>
            <a:custGeom>
              <a:avLst/>
              <a:gdLst>
                <a:gd name="T0" fmla="*/ 55 w 69"/>
                <a:gd name="T1" fmla="*/ 138 h 152"/>
                <a:gd name="T2" fmla="*/ 53 w 69"/>
                <a:gd name="T3" fmla="*/ 132 h 152"/>
                <a:gd name="T4" fmla="*/ 50 w 69"/>
                <a:gd name="T5" fmla="*/ 122 h 152"/>
                <a:gd name="T6" fmla="*/ 47 w 69"/>
                <a:gd name="T7" fmla="*/ 114 h 152"/>
                <a:gd name="T8" fmla="*/ 48 w 69"/>
                <a:gd name="T9" fmla="*/ 108 h 152"/>
                <a:gd name="T10" fmla="*/ 48 w 69"/>
                <a:gd name="T11" fmla="*/ 104 h 152"/>
                <a:gd name="T12" fmla="*/ 47 w 69"/>
                <a:gd name="T13" fmla="*/ 99 h 152"/>
                <a:gd name="T14" fmla="*/ 41 w 69"/>
                <a:gd name="T15" fmla="*/ 91 h 152"/>
                <a:gd name="T16" fmla="*/ 42 w 69"/>
                <a:gd name="T17" fmla="*/ 79 h 152"/>
                <a:gd name="T18" fmla="*/ 47 w 69"/>
                <a:gd name="T19" fmla="*/ 76 h 152"/>
                <a:gd name="T20" fmla="*/ 53 w 69"/>
                <a:gd name="T21" fmla="*/ 74 h 152"/>
                <a:gd name="T22" fmla="*/ 60 w 69"/>
                <a:gd name="T23" fmla="*/ 70 h 152"/>
                <a:gd name="T24" fmla="*/ 64 w 69"/>
                <a:gd name="T25" fmla="*/ 67 h 152"/>
                <a:gd name="T26" fmla="*/ 68 w 69"/>
                <a:gd name="T27" fmla="*/ 60 h 152"/>
                <a:gd name="T28" fmla="*/ 69 w 69"/>
                <a:gd name="T29" fmla="*/ 60 h 152"/>
                <a:gd name="T30" fmla="*/ 65 w 69"/>
                <a:gd name="T31" fmla="*/ 61 h 152"/>
                <a:gd name="T32" fmla="*/ 60 w 69"/>
                <a:gd name="T33" fmla="*/ 58 h 152"/>
                <a:gd name="T34" fmla="*/ 55 w 69"/>
                <a:gd name="T35" fmla="*/ 56 h 152"/>
                <a:gd name="T36" fmla="*/ 55 w 69"/>
                <a:gd name="T37" fmla="*/ 51 h 152"/>
                <a:gd name="T38" fmla="*/ 52 w 69"/>
                <a:gd name="T39" fmla="*/ 47 h 152"/>
                <a:gd name="T40" fmla="*/ 50 w 69"/>
                <a:gd name="T41" fmla="*/ 40 h 152"/>
                <a:gd name="T42" fmla="*/ 43 w 69"/>
                <a:gd name="T43" fmla="*/ 39 h 152"/>
                <a:gd name="T44" fmla="*/ 41 w 69"/>
                <a:gd name="T45" fmla="*/ 35 h 152"/>
                <a:gd name="T46" fmla="*/ 48 w 69"/>
                <a:gd name="T47" fmla="*/ 24 h 152"/>
                <a:gd name="T48" fmla="*/ 50 w 69"/>
                <a:gd name="T49" fmla="*/ 12 h 152"/>
                <a:gd name="T50" fmla="*/ 47 w 69"/>
                <a:gd name="T51" fmla="*/ 8 h 152"/>
                <a:gd name="T52" fmla="*/ 45 w 69"/>
                <a:gd name="T53" fmla="*/ 4 h 152"/>
                <a:gd name="T54" fmla="*/ 39 w 69"/>
                <a:gd name="T55" fmla="*/ 1 h 152"/>
                <a:gd name="T56" fmla="*/ 38 w 69"/>
                <a:gd name="T57" fmla="*/ 2 h 152"/>
                <a:gd name="T58" fmla="*/ 38 w 69"/>
                <a:gd name="T59" fmla="*/ 2 h 152"/>
                <a:gd name="T60" fmla="*/ 36 w 69"/>
                <a:gd name="T61" fmla="*/ 6 h 152"/>
                <a:gd name="T62" fmla="*/ 37 w 69"/>
                <a:gd name="T63" fmla="*/ 11 h 152"/>
                <a:gd name="T64" fmla="*/ 33 w 69"/>
                <a:gd name="T65" fmla="*/ 11 h 152"/>
                <a:gd name="T66" fmla="*/ 27 w 69"/>
                <a:gd name="T67" fmla="*/ 14 h 152"/>
                <a:gd name="T68" fmla="*/ 21 w 69"/>
                <a:gd name="T69" fmla="*/ 21 h 152"/>
                <a:gd name="T70" fmla="*/ 19 w 69"/>
                <a:gd name="T71" fmla="*/ 30 h 152"/>
                <a:gd name="T72" fmla="*/ 16 w 69"/>
                <a:gd name="T73" fmla="*/ 40 h 152"/>
                <a:gd name="T74" fmla="*/ 10 w 69"/>
                <a:gd name="T75" fmla="*/ 40 h 152"/>
                <a:gd name="T76" fmla="*/ 8 w 69"/>
                <a:gd name="T77" fmla="*/ 48 h 152"/>
                <a:gd name="T78" fmla="*/ 6 w 69"/>
                <a:gd name="T79" fmla="*/ 56 h 152"/>
                <a:gd name="T80" fmla="*/ 3 w 69"/>
                <a:gd name="T81" fmla="*/ 62 h 152"/>
                <a:gd name="T82" fmla="*/ 0 w 69"/>
                <a:gd name="T83" fmla="*/ 65 h 152"/>
                <a:gd name="T84" fmla="*/ 7 w 69"/>
                <a:gd name="T85" fmla="*/ 73 h 152"/>
                <a:gd name="T86" fmla="*/ 16 w 69"/>
                <a:gd name="T87" fmla="*/ 89 h 152"/>
                <a:gd name="T88" fmla="*/ 15 w 69"/>
                <a:gd name="T89" fmla="*/ 102 h 152"/>
                <a:gd name="T90" fmla="*/ 19 w 69"/>
                <a:gd name="T91" fmla="*/ 106 h 152"/>
                <a:gd name="T92" fmla="*/ 26 w 69"/>
                <a:gd name="T93" fmla="*/ 105 h 152"/>
                <a:gd name="T94" fmla="*/ 33 w 69"/>
                <a:gd name="T95" fmla="*/ 97 h 152"/>
                <a:gd name="T96" fmla="*/ 37 w 69"/>
                <a:gd name="T97" fmla="*/ 101 h 152"/>
                <a:gd name="T98" fmla="*/ 41 w 69"/>
                <a:gd name="T99" fmla="*/ 109 h 152"/>
                <a:gd name="T100" fmla="*/ 45 w 69"/>
                <a:gd name="T101" fmla="*/ 127 h 152"/>
                <a:gd name="T102" fmla="*/ 48 w 69"/>
                <a:gd name="T103" fmla="*/ 140 h 152"/>
                <a:gd name="T104" fmla="*/ 49 w 69"/>
                <a:gd name="T105" fmla="*/ 149 h 152"/>
                <a:gd name="T106" fmla="*/ 48 w 69"/>
                <a:gd name="T107" fmla="*/ 151 h 152"/>
                <a:gd name="T108" fmla="*/ 55 w 69"/>
                <a:gd name="T109" fmla="*/ 138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9" h="152">
                  <a:moveTo>
                    <a:pt x="55" y="138"/>
                  </a:moveTo>
                  <a:cubicBezTo>
                    <a:pt x="55" y="135"/>
                    <a:pt x="53" y="135"/>
                    <a:pt x="53" y="132"/>
                  </a:cubicBezTo>
                  <a:cubicBezTo>
                    <a:pt x="53" y="129"/>
                    <a:pt x="53" y="125"/>
                    <a:pt x="50" y="122"/>
                  </a:cubicBezTo>
                  <a:cubicBezTo>
                    <a:pt x="46" y="119"/>
                    <a:pt x="45" y="115"/>
                    <a:pt x="47" y="114"/>
                  </a:cubicBezTo>
                  <a:cubicBezTo>
                    <a:pt x="49" y="112"/>
                    <a:pt x="47" y="108"/>
                    <a:pt x="48" y="108"/>
                  </a:cubicBezTo>
                  <a:cubicBezTo>
                    <a:pt x="49" y="108"/>
                    <a:pt x="50" y="105"/>
                    <a:pt x="48" y="104"/>
                  </a:cubicBezTo>
                  <a:cubicBezTo>
                    <a:pt x="46" y="103"/>
                    <a:pt x="48" y="99"/>
                    <a:pt x="47" y="99"/>
                  </a:cubicBezTo>
                  <a:cubicBezTo>
                    <a:pt x="45" y="98"/>
                    <a:pt x="41" y="93"/>
                    <a:pt x="41" y="91"/>
                  </a:cubicBezTo>
                  <a:cubicBezTo>
                    <a:pt x="41" y="90"/>
                    <a:pt x="42" y="81"/>
                    <a:pt x="42" y="79"/>
                  </a:cubicBezTo>
                  <a:cubicBezTo>
                    <a:pt x="43" y="76"/>
                    <a:pt x="46" y="76"/>
                    <a:pt x="47" y="76"/>
                  </a:cubicBezTo>
                  <a:cubicBezTo>
                    <a:pt x="48" y="76"/>
                    <a:pt x="52" y="76"/>
                    <a:pt x="53" y="74"/>
                  </a:cubicBezTo>
                  <a:cubicBezTo>
                    <a:pt x="54" y="72"/>
                    <a:pt x="59" y="72"/>
                    <a:pt x="60" y="70"/>
                  </a:cubicBezTo>
                  <a:cubicBezTo>
                    <a:pt x="61" y="68"/>
                    <a:pt x="64" y="68"/>
                    <a:pt x="64" y="67"/>
                  </a:cubicBezTo>
                  <a:cubicBezTo>
                    <a:pt x="64" y="65"/>
                    <a:pt x="68" y="60"/>
                    <a:pt x="68" y="60"/>
                  </a:cubicBezTo>
                  <a:cubicBezTo>
                    <a:pt x="68" y="60"/>
                    <a:pt x="68" y="60"/>
                    <a:pt x="69" y="60"/>
                  </a:cubicBezTo>
                  <a:cubicBezTo>
                    <a:pt x="68" y="59"/>
                    <a:pt x="67" y="60"/>
                    <a:pt x="65" y="61"/>
                  </a:cubicBezTo>
                  <a:cubicBezTo>
                    <a:pt x="61" y="62"/>
                    <a:pt x="60" y="60"/>
                    <a:pt x="60" y="58"/>
                  </a:cubicBezTo>
                  <a:cubicBezTo>
                    <a:pt x="60" y="56"/>
                    <a:pt x="57" y="56"/>
                    <a:pt x="55" y="56"/>
                  </a:cubicBezTo>
                  <a:cubicBezTo>
                    <a:pt x="54" y="56"/>
                    <a:pt x="55" y="53"/>
                    <a:pt x="55" y="51"/>
                  </a:cubicBezTo>
                  <a:cubicBezTo>
                    <a:pt x="56" y="48"/>
                    <a:pt x="55" y="47"/>
                    <a:pt x="52" y="47"/>
                  </a:cubicBezTo>
                  <a:cubicBezTo>
                    <a:pt x="50" y="47"/>
                    <a:pt x="49" y="42"/>
                    <a:pt x="50" y="40"/>
                  </a:cubicBezTo>
                  <a:cubicBezTo>
                    <a:pt x="51" y="39"/>
                    <a:pt x="45" y="38"/>
                    <a:pt x="43" y="39"/>
                  </a:cubicBezTo>
                  <a:cubicBezTo>
                    <a:pt x="40" y="40"/>
                    <a:pt x="42" y="37"/>
                    <a:pt x="41" y="35"/>
                  </a:cubicBezTo>
                  <a:cubicBezTo>
                    <a:pt x="40" y="33"/>
                    <a:pt x="44" y="27"/>
                    <a:pt x="48" y="24"/>
                  </a:cubicBezTo>
                  <a:cubicBezTo>
                    <a:pt x="51" y="20"/>
                    <a:pt x="50" y="16"/>
                    <a:pt x="50" y="12"/>
                  </a:cubicBezTo>
                  <a:cubicBezTo>
                    <a:pt x="50" y="8"/>
                    <a:pt x="48" y="8"/>
                    <a:pt x="47" y="8"/>
                  </a:cubicBezTo>
                  <a:cubicBezTo>
                    <a:pt x="45" y="8"/>
                    <a:pt x="45" y="6"/>
                    <a:pt x="45" y="4"/>
                  </a:cubicBezTo>
                  <a:cubicBezTo>
                    <a:pt x="45" y="1"/>
                    <a:pt x="41" y="0"/>
                    <a:pt x="39" y="1"/>
                  </a:cubicBezTo>
                  <a:cubicBezTo>
                    <a:pt x="39" y="1"/>
                    <a:pt x="39" y="2"/>
                    <a:pt x="38" y="2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2"/>
                    <a:pt x="38" y="5"/>
                    <a:pt x="36" y="6"/>
                  </a:cubicBezTo>
                  <a:cubicBezTo>
                    <a:pt x="35" y="7"/>
                    <a:pt x="35" y="8"/>
                    <a:pt x="37" y="11"/>
                  </a:cubicBezTo>
                  <a:cubicBezTo>
                    <a:pt x="39" y="14"/>
                    <a:pt x="34" y="13"/>
                    <a:pt x="33" y="11"/>
                  </a:cubicBezTo>
                  <a:cubicBezTo>
                    <a:pt x="33" y="10"/>
                    <a:pt x="29" y="12"/>
                    <a:pt x="27" y="14"/>
                  </a:cubicBezTo>
                  <a:cubicBezTo>
                    <a:pt x="25" y="16"/>
                    <a:pt x="21" y="17"/>
                    <a:pt x="21" y="21"/>
                  </a:cubicBezTo>
                  <a:cubicBezTo>
                    <a:pt x="21" y="24"/>
                    <a:pt x="19" y="28"/>
                    <a:pt x="19" y="30"/>
                  </a:cubicBezTo>
                  <a:cubicBezTo>
                    <a:pt x="20" y="33"/>
                    <a:pt x="16" y="39"/>
                    <a:pt x="16" y="40"/>
                  </a:cubicBezTo>
                  <a:cubicBezTo>
                    <a:pt x="17" y="42"/>
                    <a:pt x="11" y="40"/>
                    <a:pt x="10" y="40"/>
                  </a:cubicBezTo>
                  <a:cubicBezTo>
                    <a:pt x="9" y="40"/>
                    <a:pt x="10" y="46"/>
                    <a:pt x="8" y="48"/>
                  </a:cubicBezTo>
                  <a:cubicBezTo>
                    <a:pt x="7" y="50"/>
                    <a:pt x="8" y="56"/>
                    <a:pt x="6" y="56"/>
                  </a:cubicBezTo>
                  <a:cubicBezTo>
                    <a:pt x="4" y="56"/>
                    <a:pt x="3" y="62"/>
                    <a:pt x="3" y="62"/>
                  </a:cubicBezTo>
                  <a:cubicBezTo>
                    <a:pt x="3" y="62"/>
                    <a:pt x="1" y="63"/>
                    <a:pt x="0" y="65"/>
                  </a:cubicBezTo>
                  <a:cubicBezTo>
                    <a:pt x="1" y="68"/>
                    <a:pt x="4" y="71"/>
                    <a:pt x="7" y="73"/>
                  </a:cubicBezTo>
                  <a:cubicBezTo>
                    <a:pt x="12" y="75"/>
                    <a:pt x="15" y="84"/>
                    <a:pt x="16" y="89"/>
                  </a:cubicBezTo>
                  <a:cubicBezTo>
                    <a:pt x="18" y="94"/>
                    <a:pt x="17" y="99"/>
                    <a:pt x="15" y="102"/>
                  </a:cubicBezTo>
                  <a:cubicBezTo>
                    <a:pt x="14" y="105"/>
                    <a:pt x="16" y="105"/>
                    <a:pt x="19" y="106"/>
                  </a:cubicBezTo>
                  <a:cubicBezTo>
                    <a:pt x="21" y="108"/>
                    <a:pt x="24" y="108"/>
                    <a:pt x="26" y="105"/>
                  </a:cubicBezTo>
                  <a:cubicBezTo>
                    <a:pt x="28" y="103"/>
                    <a:pt x="33" y="101"/>
                    <a:pt x="33" y="97"/>
                  </a:cubicBezTo>
                  <a:cubicBezTo>
                    <a:pt x="34" y="94"/>
                    <a:pt x="36" y="99"/>
                    <a:pt x="37" y="101"/>
                  </a:cubicBezTo>
                  <a:cubicBezTo>
                    <a:pt x="39" y="102"/>
                    <a:pt x="40" y="105"/>
                    <a:pt x="41" y="109"/>
                  </a:cubicBezTo>
                  <a:cubicBezTo>
                    <a:pt x="41" y="114"/>
                    <a:pt x="41" y="124"/>
                    <a:pt x="45" y="127"/>
                  </a:cubicBezTo>
                  <a:cubicBezTo>
                    <a:pt x="48" y="130"/>
                    <a:pt x="49" y="137"/>
                    <a:pt x="48" y="140"/>
                  </a:cubicBezTo>
                  <a:cubicBezTo>
                    <a:pt x="47" y="142"/>
                    <a:pt x="50" y="146"/>
                    <a:pt x="49" y="149"/>
                  </a:cubicBezTo>
                  <a:cubicBezTo>
                    <a:pt x="49" y="150"/>
                    <a:pt x="49" y="150"/>
                    <a:pt x="48" y="151"/>
                  </a:cubicBezTo>
                  <a:cubicBezTo>
                    <a:pt x="52" y="152"/>
                    <a:pt x="55" y="138"/>
                    <a:pt x="55" y="138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4" name="Freeform 62">
              <a:extLst>
                <a:ext uri="{FF2B5EF4-FFF2-40B4-BE49-F238E27FC236}">
                  <a16:creationId xmlns:a16="http://schemas.microsoft.com/office/drawing/2014/main" id="{7F3E4D7E-46EA-D37F-4CA6-A55B228F8B3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4572" y="3632201"/>
              <a:ext cx="75987" cy="46253"/>
            </a:xfrm>
            <a:custGeom>
              <a:avLst/>
              <a:gdLst>
                <a:gd name="T0" fmla="*/ 24 w 25"/>
                <a:gd name="T1" fmla="*/ 5 h 15"/>
                <a:gd name="T2" fmla="*/ 15 w 25"/>
                <a:gd name="T3" fmla="*/ 3 h 15"/>
                <a:gd name="T4" fmla="*/ 8 w 25"/>
                <a:gd name="T5" fmla="*/ 2 h 15"/>
                <a:gd name="T6" fmla="*/ 2 w 25"/>
                <a:gd name="T7" fmla="*/ 7 h 15"/>
                <a:gd name="T8" fmla="*/ 0 w 25"/>
                <a:gd name="T9" fmla="*/ 10 h 15"/>
                <a:gd name="T10" fmla="*/ 3 w 25"/>
                <a:gd name="T11" fmla="*/ 12 h 15"/>
                <a:gd name="T12" fmla="*/ 8 w 25"/>
                <a:gd name="T13" fmla="*/ 13 h 15"/>
                <a:gd name="T14" fmla="*/ 16 w 25"/>
                <a:gd name="T15" fmla="*/ 14 h 15"/>
                <a:gd name="T16" fmla="*/ 23 w 25"/>
                <a:gd name="T17" fmla="*/ 13 h 15"/>
                <a:gd name="T18" fmla="*/ 23 w 25"/>
                <a:gd name="T19" fmla="*/ 6 h 15"/>
                <a:gd name="T20" fmla="*/ 24 w 25"/>
                <a:gd name="T21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15">
                  <a:moveTo>
                    <a:pt x="24" y="5"/>
                  </a:moveTo>
                  <a:cubicBezTo>
                    <a:pt x="19" y="1"/>
                    <a:pt x="18" y="4"/>
                    <a:pt x="15" y="3"/>
                  </a:cubicBezTo>
                  <a:cubicBezTo>
                    <a:pt x="11" y="1"/>
                    <a:pt x="10" y="0"/>
                    <a:pt x="8" y="2"/>
                  </a:cubicBezTo>
                  <a:cubicBezTo>
                    <a:pt x="6" y="3"/>
                    <a:pt x="4" y="3"/>
                    <a:pt x="2" y="7"/>
                  </a:cubicBezTo>
                  <a:cubicBezTo>
                    <a:pt x="2" y="8"/>
                    <a:pt x="1" y="9"/>
                    <a:pt x="0" y="10"/>
                  </a:cubicBezTo>
                  <a:cubicBezTo>
                    <a:pt x="1" y="11"/>
                    <a:pt x="2" y="12"/>
                    <a:pt x="3" y="12"/>
                  </a:cubicBezTo>
                  <a:cubicBezTo>
                    <a:pt x="4" y="12"/>
                    <a:pt x="5" y="14"/>
                    <a:pt x="8" y="13"/>
                  </a:cubicBezTo>
                  <a:cubicBezTo>
                    <a:pt x="10" y="13"/>
                    <a:pt x="12" y="15"/>
                    <a:pt x="16" y="14"/>
                  </a:cubicBezTo>
                  <a:cubicBezTo>
                    <a:pt x="19" y="13"/>
                    <a:pt x="22" y="15"/>
                    <a:pt x="23" y="13"/>
                  </a:cubicBezTo>
                  <a:cubicBezTo>
                    <a:pt x="25" y="11"/>
                    <a:pt x="23" y="6"/>
                    <a:pt x="23" y="6"/>
                  </a:cubicBezTo>
                  <a:cubicBezTo>
                    <a:pt x="23" y="6"/>
                    <a:pt x="23" y="6"/>
                    <a:pt x="24" y="5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" name="Freeform 63">
              <a:extLst>
                <a:ext uri="{FF2B5EF4-FFF2-40B4-BE49-F238E27FC236}">
                  <a16:creationId xmlns:a16="http://schemas.microsoft.com/office/drawing/2014/main" id="{5368FB33-AC3A-56A2-CB9A-5EE9A11478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0169" y="3762699"/>
              <a:ext cx="183359" cy="373326"/>
            </a:xfrm>
            <a:custGeom>
              <a:avLst/>
              <a:gdLst>
                <a:gd name="T0" fmla="*/ 44 w 60"/>
                <a:gd name="T1" fmla="*/ 15 h 123"/>
                <a:gd name="T2" fmla="*/ 36 w 60"/>
                <a:gd name="T3" fmla="*/ 9 h 123"/>
                <a:gd name="T4" fmla="*/ 34 w 60"/>
                <a:gd name="T5" fmla="*/ 4 h 123"/>
                <a:gd name="T6" fmla="*/ 27 w 60"/>
                <a:gd name="T7" fmla="*/ 1 h 123"/>
                <a:gd name="T8" fmla="*/ 21 w 60"/>
                <a:gd name="T9" fmla="*/ 5 h 123"/>
                <a:gd name="T10" fmla="*/ 16 w 60"/>
                <a:gd name="T11" fmla="*/ 6 h 123"/>
                <a:gd name="T12" fmla="*/ 9 w 60"/>
                <a:gd name="T13" fmla="*/ 6 h 123"/>
                <a:gd name="T14" fmla="*/ 2 w 60"/>
                <a:gd name="T15" fmla="*/ 6 h 123"/>
                <a:gd name="T16" fmla="*/ 0 w 60"/>
                <a:gd name="T17" fmla="*/ 8 h 123"/>
                <a:gd name="T18" fmla="*/ 3 w 60"/>
                <a:gd name="T19" fmla="*/ 12 h 123"/>
                <a:gd name="T20" fmla="*/ 7 w 60"/>
                <a:gd name="T21" fmla="*/ 18 h 123"/>
                <a:gd name="T22" fmla="*/ 14 w 60"/>
                <a:gd name="T23" fmla="*/ 22 h 123"/>
                <a:gd name="T24" fmla="*/ 20 w 60"/>
                <a:gd name="T25" fmla="*/ 23 h 123"/>
                <a:gd name="T26" fmla="*/ 22 w 60"/>
                <a:gd name="T27" fmla="*/ 30 h 123"/>
                <a:gd name="T28" fmla="*/ 16 w 60"/>
                <a:gd name="T29" fmla="*/ 33 h 123"/>
                <a:gd name="T30" fmla="*/ 25 w 60"/>
                <a:gd name="T31" fmla="*/ 41 h 123"/>
                <a:gd name="T32" fmla="*/ 29 w 60"/>
                <a:gd name="T33" fmla="*/ 48 h 123"/>
                <a:gd name="T34" fmla="*/ 35 w 60"/>
                <a:gd name="T35" fmla="*/ 57 h 123"/>
                <a:gd name="T36" fmla="*/ 42 w 60"/>
                <a:gd name="T37" fmla="*/ 63 h 123"/>
                <a:gd name="T38" fmla="*/ 43 w 60"/>
                <a:gd name="T39" fmla="*/ 71 h 123"/>
                <a:gd name="T40" fmla="*/ 46 w 60"/>
                <a:gd name="T41" fmla="*/ 84 h 123"/>
                <a:gd name="T42" fmla="*/ 40 w 60"/>
                <a:gd name="T43" fmla="*/ 93 h 123"/>
                <a:gd name="T44" fmla="*/ 33 w 60"/>
                <a:gd name="T45" fmla="*/ 98 h 123"/>
                <a:gd name="T46" fmla="*/ 33 w 60"/>
                <a:gd name="T47" fmla="*/ 105 h 123"/>
                <a:gd name="T48" fmla="*/ 24 w 60"/>
                <a:gd name="T49" fmla="*/ 105 h 123"/>
                <a:gd name="T50" fmla="*/ 19 w 60"/>
                <a:gd name="T51" fmla="*/ 109 h 123"/>
                <a:gd name="T52" fmla="*/ 23 w 60"/>
                <a:gd name="T53" fmla="*/ 112 h 123"/>
                <a:gd name="T54" fmla="*/ 20 w 60"/>
                <a:gd name="T55" fmla="*/ 119 h 123"/>
                <a:gd name="T56" fmla="*/ 24 w 60"/>
                <a:gd name="T57" fmla="*/ 122 h 123"/>
                <a:gd name="T58" fmla="*/ 32 w 60"/>
                <a:gd name="T59" fmla="*/ 116 h 123"/>
                <a:gd name="T60" fmla="*/ 34 w 60"/>
                <a:gd name="T61" fmla="*/ 113 h 123"/>
                <a:gd name="T62" fmla="*/ 36 w 60"/>
                <a:gd name="T63" fmla="*/ 109 h 123"/>
                <a:gd name="T64" fmla="*/ 41 w 60"/>
                <a:gd name="T65" fmla="*/ 108 h 123"/>
                <a:gd name="T66" fmla="*/ 52 w 60"/>
                <a:gd name="T67" fmla="*/ 103 h 123"/>
                <a:gd name="T68" fmla="*/ 58 w 60"/>
                <a:gd name="T69" fmla="*/ 92 h 123"/>
                <a:gd name="T70" fmla="*/ 56 w 60"/>
                <a:gd name="T71" fmla="*/ 73 h 123"/>
                <a:gd name="T72" fmla="*/ 49 w 60"/>
                <a:gd name="T73" fmla="*/ 61 h 123"/>
                <a:gd name="T74" fmla="*/ 36 w 60"/>
                <a:gd name="T75" fmla="*/ 50 h 123"/>
                <a:gd name="T76" fmla="*/ 32 w 60"/>
                <a:gd name="T77" fmla="*/ 44 h 123"/>
                <a:gd name="T78" fmla="*/ 30 w 60"/>
                <a:gd name="T79" fmla="*/ 33 h 123"/>
                <a:gd name="T80" fmla="*/ 36 w 60"/>
                <a:gd name="T81" fmla="*/ 26 h 123"/>
                <a:gd name="T82" fmla="*/ 39 w 60"/>
                <a:gd name="T83" fmla="*/ 21 h 123"/>
                <a:gd name="T84" fmla="*/ 45 w 60"/>
                <a:gd name="T85" fmla="*/ 17 h 123"/>
                <a:gd name="T86" fmla="*/ 46 w 60"/>
                <a:gd name="T87" fmla="*/ 16 h 123"/>
                <a:gd name="T88" fmla="*/ 44 w 60"/>
                <a:gd name="T89" fmla="*/ 1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0" h="123">
                  <a:moveTo>
                    <a:pt x="44" y="15"/>
                  </a:moveTo>
                  <a:cubicBezTo>
                    <a:pt x="42" y="15"/>
                    <a:pt x="36" y="10"/>
                    <a:pt x="36" y="9"/>
                  </a:cubicBezTo>
                  <a:cubicBezTo>
                    <a:pt x="36" y="7"/>
                    <a:pt x="39" y="5"/>
                    <a:pt x="34" y="4"/>
                  </a:cubicBezTo>
                  <a:cubicBezTo>
                    <a:pt x="29" y="3"/>
                    <a:pt x="28" y="2"/>
                    <a:pt x="27" y="1"/>
                  </a:cubicBezTo>
                  <a:cubicBezTo>
                    <a:pt x="26" y="0"/>
                    <a:pt x="22" y="3"/>
                    <a:pt x="21" y="5"/>
                  </a:cubicBezTo>
                  <a:cubicBezTo>
                    <a:pt x="20" y="7"/>
                    <a:pt x="18" y="4"/>
                    <a:pt x="16" y="6"/>
                  </a:cubicBezTo>
                  <a:cubicBezTo>
                    <a:pt x="13" y="7"/>
                    <a:pt x="10" y="3"/>
                    <a:pt x="9" y="6"/>
                  </a:cubicBezTo>
                  <a:cubicBezTo>
                    <a:pt x="7" y="8"/>
                    <a:pt x="4" y="4"/>
                    <a:pt x="2" y="6"/>
                  </a:cubicBezTo>
                  <a:cubicBezTo>
                    <a:pt x="2" y="7"/>
                    <a:pt x="1" y="8"/>
                    <a:pt x="0" y="8"/>
                  </a:cubicBezTo>
                  <a:cubicBezTo>
                    <a:pt x="2" y="10"/>
                    <a:pt x="3" y="11"/>
                    <a:pt x="3" y="12"/>
                  </a:cubicBezTo>
                  <a:cubicBezTo>
                    <a:pt x="3" y="14"/>
                    <a:pt x="7" y="16"/>
                    <a:pt x="7" y="18"/>
                  </a:cubicBezTo>
                  <a:cubicBezTo>
                    <a:pt x="7" y="21"/>
                    <a:pt x="12" y="23"/>
                    <a:pt x="14" y="22"/>
                  </a:cubicBezTo>
                  <a:cubicBezTo>
                    <a:pt x="15" y="21"/>
                    <a:pt x="19" y="20"/>
                    <a:pt x="20" y="23"/>
                  </a:cubicBezTo>
                  <a:cubicBezTo>
                    <a:pt x="20" y="27"/>
                    <a:pt x="22" y="27"/>
                    <a:pt x="22" y="30"/>
                  </a:cubicBezTo>
                  <a:cubicBezTo>
                    <a:pt x="22" y="32"/>
                    <a:pt x="17" y="31"/>
                    <a:pt x="16" y="33"/>
                  </a:cubicBezTo>
                  <a:cubicBezTo>
                    <a:pt x="15" y="36"/>
                    <a:pt x="25" y="39"/>
                    <a:pt x="25" y="41"/>
                  </a:cubicBezTo>
                  <a:cubicBezTo>
                    <a:pt x="25" y="43"/>
                    <a:pt x="28" y="45"/>
                    <a:pt x="29" y="48"/>
                  </a:cubicBezTo>
                  <a:cubicBezTo>
                    <a:pt x="30" y="50"/>
                    <a:pt x="34" y="54"/>
                    <a:pt x="35" y="57"/>
                  </a:cubicBezTo>
                  <a:cubicBezTo>
                    <a:pt x="36" y="60"/>
                    <a:pt x="40" y="61"/>
                    <a:pt x="42" y="63"/>
                  </a:cubicBezTo>
                  <a:cubicBezTo>
                    <a:pt x="43" y="64"/>
                    <a:pt x="44" y="68"/>
                    <a:pt x="43" y="71"/>
                  </a:cubicBezTo>
                  <a:cubicBezTo>
                    <a:pt x="43" y="74"/>
                    <a:pt x="43" y="80"/>
                    <a:pt x="46" y="84"/>
                  </a:cubicBezTo>
                  <a:cubicBezTo>
                    <a:pt x="49" y="89"/>
                    <a:pt x="42" y="91"/>
                    <a:pt x="40" y="93"/>
                  </a:cubicBezTo>
                  <a:cubicBezTo>
                    <a:pt x="38" y="96"/>
                    <a:pt x="39" y="99"/>
                    <a:pt x="33" y="98"/>
                  </a:cubicBezTo>
                  <a:cubicBezTo>
                    <a:pt x="27" y="96"/>
                    <a:pt x="34" y="103"/>
                    <a:pt x="33" y="105"/>
                  </a:cubicBezTo>
                  <a:cubicBezTo>
                    <a:pt x="32" y="107"/>
                    <a:pt x="24" y="103"/>
                    <a:pt x="24" y="105"/>
                  </a:cubicBezTo>
                  <a:cubicBezTo>
                    <a:pt x="24" y="106"/>
                    <a:pt x="21" y="108"/>
                    <a:pt x="19" y="109"/>
                  </a:cubicBezTo>
                  <a:cubicBezTo>
                    <a:pt x="20" y="110"/>
                    <a:pt x="21" y="111"/>
                    <a:pt x="23" y="112"/>
                  </a:cubicBezTo>
                  <a:cubicBezTo>
                    <a:pt x="25" y="113"/>
                    <a:pt x="20" y="115"/>
                    <a:pt x="20" y="119"/>
                  </a:cubicBezTo>
                  <a:cubicBezTo>
                    <a:pt x="21" y="122"/>
                    <a:pt x="23" y="123"/>
                    <a:pt x="24" y="122"/>
                  </a:cubicBezTo>
                  <a:cubicBezTo>
                    <a:pt x="26" y="120"/>
                    <a:pt x="30" y="117"/>
                    <a:pt x="32" y="116"/>
                  </a:cubicBezTo>
                  <a:cubicBezTo>
                    <a:pt x="34" y="116"/>
                    <a:pt x="32" y="113"/>
                    <a:pt x="34" y="113"/>
                  </a:cubicBezTo>
                  <a:cubicBezTo>
                    <a:pt x="36" y="113"/>
                    <a:pt x="35" y="110"/>
                    <a:pt x="36" y="109"/>
                  </a:cubicBezTo>
                  <a:cubicBezTo>
                    <a:pt x="37" y="107"/>
                    <a:pt x="38" y="108"/>
                    <a:pt x="41" y="108"/>
                  </a:cubicBezTo>
                  <a:cubicBezTo>
                    <a:pt x="44" y="108"/>
                    <a:pt x="48" y="105"/>
                    <a:pt x="52" y="103"/>
                  </a:cubicBezTo>
                  <a:cubicBezTo>
                    <a:pt x="56" y="100"/>
                    <a:pt x="56" y="100"/>
                    <a:pt x="58" y="92"/>
                  </a:cubicBezTo>
                  <a:cubicBezTo>
                    <a:pt x="60" y="85"/>
                    <a:pt x="56" y="76"/>
                    <a:pt x="56" y="73"/>
                  </a:cubicBezTo>
                  <a:cubicBezTo>
                    <a:pt x="56" y="71"/>
                    <a:pt x="51" y="61"/>
                    <a:pt x="49" y="61"/>
                  </a:cubicBezTo>
                  <a:cubicBezTo>
                    <a:pt x="46" y="61"/>
                    <a:pt x="37" y="51"/>
                    <a:pt x="36" y="50"/>
                  </a:cubicBezTo>
                  <a:cubicBezTo>
                    <a:pt x="34" y="48"/>
                    <a:pt x="34" y="46"/>
                    <a:pt x="32" y="44"/>
                  </a:cubicBezTo>
                  <a:cubicBezTo>
                    <a:pt x="30" y="42"/>
                    <a:pt x="29" y="36"/>
                    <a:pt x="30" y="33"/>
                  </a:cubicBezTo>
                  <a:cubicBezTo>
                    <a:pt x="31" y="29"/>
                    <a:pt x="36" y="28"/>
                    <a:pt x="36" y="26"/>
                  </a:cubicBezTo>
                  <a:cubicBezTo>
                    <a:pt x="36" y="23"/>
                    <a:pt x="36" y="21"/>
                    <a:pt x="39" y="21"/>
                  </a:cubicBezTo>
                  <a:cubicBezTo>
                    <a:pt x="41" y="21"/>
                    <a:pt x="44" y="19"/>
                    <a:pt x="45" y="17"/>
                  </a:cubicBezTo>
                  <a:cubicBezTo>
                    <a:pt x="45" y="17"/>
                    <a:pt x="45" y="16"/>
                    <a:pt x="46" y="16"/>
                  </a:cubicBezTo>
                  <a:cubicBezTo>
                    <a:pt x="45" y="15"/>
                    <a:pt x="45" y="15"/>
                    <a:pt x="44" y="15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6" name="Freeform 64">
              <a:extLst>
                <a:ext uri="{FF2B5EF4-FFF2-40B4-BE49-F238E27FC236}">
                  <a16:creationId xmlns:a16="http://schemas.microsoft.com/office/drawing/2014/main" id="{64921747-903C-C666-D15E-EE6F97C182B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0168" y="3987357"/>
              <a:ext cx="148669" cy="107373"/>
            </a:xfrm>
            <a:custGeom>
              <a:avLst/>
              <a:gdLst>
                <a:gd name="T0" fmla="*/ 24 w 49"/>
                <a:gd name="T1" fmla="*/ 31 h 35"/>
                <a:gd name="T2" fmla="*/ 33 w 49"/>
                <a:gd name="T3" fmla="*/ 31 h 35"/>
                <a:gd name="T4" fmla="*/ 33 w 49"/>
                <a:gd name="T5" fmla="*/ 24 h 35"/>
                <a:gd name="T6" fmla="*/ 40 w 49"/>
                <a:gd name="T7" fmla="*/ 19 h 35"/>
                <a:gd name="T8" fmla="*/ 46 w 49"/>
                <a:gd name="T9" fmla="*/ 10 h 35"/>
                <a:gd name="T10" fmla="*/ 43 w 49"/>
                <a:gd name="T11" fmla="*/ 0 h 35"/>
                <a:gd name="T12" fmla="*/ 38 w 49"/>
                <a:gd name="T13" fmla="*/ 1 h 35"/>
                <a:gd name="T14" fmla="*/ 32 w 49"/>
                <a:gd name="T15" fmla="*/ 3 h 35"/>
                <a:gd name="T16" fmla="*/ 30 w 49"/>
                <a:gd name="T17" fmla="*/ 5 h 35"/>
                <a:gd name="T18" fmla="*/ 25 w 49"/>
                <a:gd name="T19" fmla="*/ 2 h 35"/>
                <a:gd name="T20" fmla="*/ 14 w 49"/>
                <a:gd name="T21" fmla="*/ 2 h 35"/>
                <a:gd name="T22" fmla="*/ 3 w 49"/>
                <a:gd name="T23" fmla="*/ 7 h 35"/>
                <a:gd name="T24" fmla="*/ 4 w 49"/>
                <a:gd name="T25" fmla="*/ 14 h 35"/>
                <a:gd name="T26" fmla="*/ 5 w 49"/>
                <a:gd name="T27" fmla="*/ 20 h 35"/>
                <a:gd name="T28" fmla="*/ 4 w 49"/>
                <a:gd name="T29" fmla="*/ 21 h 35"/>
                <a:gd name="T30" fmla="*/ 7 w 49"/>
                <a:gd name="T31" fmla="*/ 28 h 35"/>
                <a:gd name="T32" fmla="*/ 12 w 49"/>
                <a:gd name="T33" fmla="*/ 29 h 35"/>
                <a:gd name="T34" fmla="*/ 12 w 49"/>
                <a:gd name="T35" fmla="*/ 33 h 35"/>
                <a:gd name="T36" fmla="*/ 18 w 49"/>
                <a:gd name="T37" fmla="*/ 34 h 35"/>
                <a:gd name="T38" fmla="*/ 19 w 49"/>
                <a:gd name="T39" fmla="*/ 35 h 35"/>
                <a:gd name="T40" fmla="*/ 24 w 49"/>
                <a:gd name="T41" fmla="*/ 3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9" h="35">
                  <a:moveTo>
                    <a:pt x="24" y="31"/>
                  </a:moveTo>
                  <a:cubicBezTo>
                    <a:pt x="24" y="29"/>
                    <a:pt x="32" y="33"/>
                    <a:pt x="33" y="31"/>
                  </a:cubicBezTo>
                  <a:cubicBezTo>
                    <a:pt x="34" y="29"/>
                    <a:pt x="27" y="22"/>
                    <a:pt x="33" y="24"/>
                  </a:cubicBezTo>
                  <a:cubicBezTo>
                    <a:pt x="39" y="25"/>
                    <a:pt x="38" y="22"/>
                    <a:pt x="40" y="19"/>
                  </a:cubicBezTo>
                  <a:cubicBezTo>
                    <a:pt x="42" y="17"/>
                    <a:pt x="49" y="15"/>
                    <a:pt x="46" y="10"/>
                  </a:cubicBezTo>
                  <a:cubicBezTo>
                    <a:pt x="44" y="7"/>
                    <a:pt x="43" y="3"/>
                    <a:pt x="43" y="0"/>
                  </a:cubicBezTo>
                  <a:cubicBezTo>
                    <a:pt x="41" y="2"/>
                    <a:pt x="39" y="2"/>
                    <a:pt x="38" y="1"/>
                  </a:cubicBezTo>
                  <a:cubicBezTo>
                    <a:pt x="36" y="1"/>
                    <a:pt x="32" y="0"/>
                    <a:pt x="32" y="3"/>
                  </a:cubicBezTo>
                  <a:cubicBezTo>
                    <a:pt x="32" y="6"/>
                    <a:pt x="29" y="6"/>
                    <a:pt x="30" y="5"/>
                  </a:cubicBezTo>
                  <a:cubicBezTo>
                    <a:pt x="30" y="4"/>
                    <a:pt x="27" y="4"/>
                    <a:pt x="25" y="2"/>
                  </a:cubicBezTo>
                  <a:cubicBezTo>
                    <a:pt x="23" y="0"/>
                    <a:pt x="17" y="3"/>
                    <a:pt x="14" y="2"/>
                  </a:cubicBezTo>
                  <a:cubicBezTo>
                    <a:pt x="11" y="1"/>
                    <a:pt x="6" y="3"/>
                    <a:pt x="3" y="7"/>
                  </a:cubicBezTo>
                  <a:cubicBezTo>
                    <a:pt x="0" y="11"/>
                    <a:pt x="4" y="11"/>
                    <a:pt x="4" y="14"/>
                  </a:cubicBezTo>
                  <a:cubicBezTo>
                    <a:pt x="4" y="18"/>
                    <a:pt x="6" y="18"/>
                    <a:pt x="5" y="20"/>
                  </a:cubicBezTo>
                  <a:cubicBezTo>
                    <a:pt x="5" y="21"/>
                    <a:pt x="5" y="21"/>
                    <a:pt x="4" y="21"/>
                  </a:cubicBezTo>
                  <a:cubicBezTo>
                    <a:pt x="8" y="22"/>
                    <a:pt x="6" y="26"/>
                    <a:pt x="7" y="28"/>
                  </a:cubicBezTo>
                  <a:cubicBezTo>
                    <a:pt x="7" y="30"/>
                    <a:pt x="10" y="29"/>
                    <a:pt x="12" y="29"/>
                  </a:cubicBezTo>
                  <a:cubicBezTo>
                    <a:pt x="13" y="29"/>
                    <a:pt x="11" y="31"/>
                    <a:pt x="12" y="33"/>
                  </a:cubicBezTo>
                  <a:cubicBezTo>
                    <a:pt x="13" y="35"/>
                    <a:pt x="18" y="32"/>
                    <a:pt x="18" y="34"/>
                  </a:cubicBezTo>
                  <a:cubicBezTo>
                    <a:pt x="19" y="34"/>
                    <a:pt x="19" y="35"/>
                    <a:pt x="19" y="35"/>
                  </a:cubicBezTo>
                  <a:cubicBezTo>
                    <a:pt x="21" y="34"/>
                    <a:pt x="24" y="32"/>
                    <a:pt x="24" y="31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7" name="Freeform 65">
              <a:extLst>
                <a:ext uri="{FF2B5EF4-FFF2-40B4-BE49-F238E27FC236}">
                  <a16:creationId xmlns:a16="http://schemas.microsoft.com/office/drawing/2014/main" id="{03D86E5D-D139-8355-8670-9654310CF84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2265" y="3784174"/>
              <a:ext cx="181708" cy="221353"/>
            </a:xfrm>
            <a:custGeom>
              <a:avLst/>
              <a:gdLst>
                <a:gd name="T0" fmla="*/ 41 w 60"/>
                <a:gd name="T1" fmla="*/ 34 h 73"/>
                <a:gd name="T2" fmla="*/ 32 w 60"/>
                <a:gd name="T3" fmla="*/ 26 h 73"/>
                <a:gd name="T4" fmla="*/ 38 w 60"/>
                <a:gd name="T5" fmla="*/ 23 h 73"/>
                <a:gd name="T6" fmla="*/ 36 w 60"/>
                <a:gd name="T7" fmla="*/ 16 h 73"/>
                <a:gd name="T8" fmla="*/ 30 w 60"/>
                <a:gd name="T9" fmla="*/ 15 h 73"/>
                <a:gd name="T10" fmla="*/ 23 w 60"/>
                <a:gd name="T11" fmla="*/ 11 h 73"/>
                <a:gd name="T12" fmla="*/ 19 w 60"/>
                <a:gd name="T13" fmla="*/ 5 h 73"/>
                <a:gd name="T14" fmla="*/ 16 w 60"/>
                <a:gd name="T15" fmla="*/ 1 h 73"/>
                <a:gd name="T16" fmla="*/ 13 w 60"/>
                <a:gd name="T17" fmla="*/ 1 h 73"/>
                <a:gd name="T18" fmla="*/ 12 w 60"/>
                <a:gd name="T19" fmla="*/ 5 h 73"/>
                <a:gd name="T20" fmla="*/ 12 w 60"/>
                <a:gd name="T21" fmla="*/ 12 h 73"/>
                <a:gd name="T22" fmla="*/ 7 w 60"/>
                <a:gd name="T23" fmla="*/ 8 h 73"/>
                <a:gd name="T24" fmla="*/ 3 w 60"/>
                <a:gd name="T25" fmla="*/ 15 h 73"/>
                <a:gd name="T26" fmla="*/ 0 w 60"/>
                <a:gd name="T27" fmla="*/ 17 h 73"/>
                <a:gd name="T28" fmla="*/ 2 w 60"/>
                <a:gd name="T29" fmla="*/ 18 h 73"/>
                <a:gd name="T30" fmla="*/ 3 w 60"/>
                <a:gd name="T31" fmla="*/ 25 h 73"/>
                <a:gd name="T32" fmla="*/ 8 w 60"/>
                <a:gd name="T33" fmla="*/ 27 h 73"/>
                <a:gd name="T34" fmla="*/ 8 w 60"/>
                <a:gd name="T35" fmla="*/ 35 h 73"/>
                <a:gd name="T36" fmla="*/ 5 w 60"/>
                <a:gd name="T37" fmla="*/ 41 h 73"/>
                <a:gd name="T38" fmla="*/ 13 w 60"/>
                <a:gd name="T39" fmla="*/ 39 h 73"/>
                <a:gd name="T40" fmla="*/ 18 w 60"/>
                <a:gd name="T41" fmla="*/ 38 h 73"/>
                <a:gd name="T42" fmla="*/ 24 w 60"/>
                <a:gd name="T43" fmla="*/ 37 h 73"/>
                <a:gd name="T44" fmla="*/ 31 w 60"/>
                <a:gd name="T45" fmla="*/ 37 h 73"/>
                <a:gd name="T46" fmla="*/ 37 w 60"/>
                <a:gd name="T47" fmla="*/ 43 h 73"/>
                <a:gd name="T48" fmla="*/ 38 w 60"/>
                <a:gd name="T49" fmla="*/ 52 h 73"/>
                <a:gd name="T50" fmla="*/ 43 w 60"/>
                <a:gd name="T51" fmla="*/ 61 h 73"/>
                <a:gd name="T52" fmla="*/ 42 w 60"/>
                <a:gd name="T53" fmla="*/ 70 h 73"/>
                <a:gd name="T54" fmla="*/ 46 w 60"/>
                <a:gd name="T55" fmla="*/ 72 h 73"/>
                <a:gd name="T56" fmla="*/ 48 w 60"/>
                <a:gd name="T57" fmla="*/ 70 h 73"/>
                <a:gd name="T58" fmla="*/ 54 w 60"/>
                <a:gd name="T59" fmla="*/ 68 h 73"/>
                <a:gd name="T60" fmla="*/ 59 w 60"/>
                <a:gd name="T61" fmla="*/ 67 h 73"/>
                <a:gd name="T62" fmla="*/ 59 w 60"/>
                <a:gd name="T63" fmla="*/ 64 h 73"/>
                <a:gd name="T64" fmla="*/ 58 w 60"/>
                <a:gd name="T65" fmla="*/ 56 h 73"/>
                <a:gd name="T66" fmla="*/ 51 w 60"/>
                <a:gd name="T67" fmla="*/ 50 h 73"/>
                <a:gd name="T68" fmla="*/ 45 w 60"/>
                <a:gd name="T69" fmla="*/ 41 h 73"/>
                <a:gd name="T70" fmla="*/ 41 w 60"/>
                <a:gd name="T71" fmla="*/ 3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0" h="73">
                  <a:moveTo>
                    <a:pt x="41" y="34"/>
                  </a:moveTo>
                  <a:cubicBezTo>
                    <a:pt x="41" y="32"/>
                    <a:pt x="31" y="29"/>
                    <a:pt x="32" y="26"/>
                  </a:cubicBezTo>
                  <a:cubicBezTo>
                    <a:pt x="33" y="24"/>
                    <a:pt x="38" y="25"/>
                    <a:pt x="38" y="23"/>
                  </a:cubicBezTo>
                  <a:cubicBezTo>
                    <a:pt x="38" y="20"/>
                    <a:pt x="36" y="20"/>
                    <a:pt x="36" y="16"/>
                  </a:cubicBezTo>
                  <a:cubicBezTo>
                    <a:pt x="35" y="13"/>
                    <a:pt x="31" y="14"/>
                    <a:pt x="30" y="15"/>
                  </a:cubicBezTo>
                  <a:cubicBezTo>
                    <a:pt x="28" y="16"/>
                    <a:pt x="23" y="14"/>
                    <a:pt x="23" y="11"/>
                  </a:cubicBezTo>
                  <a:cubicBezTo>
                    <a:pt x="23" y="9"/>
                    <a:pt x="19" y="7"/>
                    <a:pt x="19" y="5"/>
                  </a:cubicBezTo>
                  <a:cubicBezTo>
                    <a:pt x="19" y="4"/>
                    <a:pt x="18" y="3"/>
                    <a:pt x="16" y="1"/>
                  </a:cubicBezTo>
                  <a:cubicBezTo>
                    <a:pt x="15" y="2"/>
                    <a:pt x="14" y="2"/>
                    <a:pt x="13" y="1"/>
                  </a:cubicBezTo>
                  <a:cubicBezTo>
                    <a:pt x="12" y="0"/>
                    <a:pt x="11" y="4"/>
                    <a:pt x="12" y="5"/>
                  </a:cubicBezTo>
                  <a:cubicBezTo>
                    <a:pt x="13" y="6"/>
                    <a:pt x="14" y="12"/>
                    <a:pt x="12" y="12"/>
                  </a:cubicBezTo>
                  <a:cubicBezTo>
                    <a:pt x="9" y="11"/>
                    <a:pt x="9" y="8"/>
                    <a:pt x="7" y="8"/>
                  </a:cubicBezTo>
                  <a:cubicBezTo>
                    <a:pt x="7" y="8"/>
                    <a:pt x="3" y="13"/>
                    <a:pt x="3" y="15"/>
                  </a:cubicBezTo>
                  <a:cubicBezTo>
                    <a:pt x="3" y="16"/>
                    <a:pt x="2" y="16"/>
                    <a:pt x="0" y="17"/>
                  </a:cubicBezTo>
                  <a:cubicBezTo>
                    <a:pt x="1" y="18"/>
                    <a:pt x="2" y="18"/>
                    <a:pt x="2" y="18"/>
                  </a:cubicBezTo>
                  <a:cubicBezTo>
                    <a:pt x="3" y="20"/>
                    <a:pt x="2" y="22"/>
                    <a:pt x="3" y="25"/>
                  </a:cubicBezTo>
                  <a:cubicBezTo>
                    <a:pt x="4" y="27"/>
                    <a:pt x="7" y="23"/>
                    <a:pt x="8" y="27"/>
                  </a:cubicBezTo>
                  <a:cubicBezTo>
                    <a:pt x="9" y="30"/>
                    <a:pt x="8" y="32"/>
                    <a:pt x="8" y="35"/>
                  </a:cubicBezTo>
                  <a:cubicBezTo>
                    <a:pt x="8" y="39"/>
                    <a:pt x="5" y="38"/>
                    <a:pt x="5" y="41"/>
                  </a:cubicBezTo>
                  <a:cubicBezTo>
                    <a:pt x="6" y="45"/>
                    <a:pt x="10" y="41"/>
                    <a:pt x="13" y="39"/>
                  </a:cubicBezTo>
                  <a:cubicBezTo>
                    <a:pt x="15" y="37"/>
                    <a:pt x="17" y="37"/>
                    <a:pt x="18" y="38"/>
                  </a:cubicBezTo>
                  <a:cubicBezTo>
                    <a:pt x="20" y="40"/>
                    <a:pt x="23" y="39"/>
                    <a:pt x="24" y="37"/>
                  </a:cubicBezTo>
                  <a:cubicBezTo>
                    <a:pt x="24" y="35"/>
                    <a:pt x="29" y="35"/>
                    <a:pt x="31" y="37"/>
                  </a:cubicBezTo>
                  <a:cubicBezTo>
                    <a:pt x="33" y="39"/>
                    <a:pt x="35" y="41"/>
                    <a:pt x="37" y="43"/>
                  </a:cubicBezTo>
                  <a:cubicBezTo>
                    <a:pt x="39" y="44"/>
                    <a:pt x="35" y="51"/>
                    <a:pt x="38" y="52"/>
                  </a:cubicBezTo>
                  <a:cubicBezTo>
                    <a:pt x="40" y="53"/>
                    <a:pt x="44" y="57"/>
                    <a:pt x="43" y="61"/>
                  </a:cubicBezTo>
                  <a:cubicBezTo>
                    <a:pt x="43" y="64"/>
                    <a:pt x="45" y="67"/>
                    <a:pt x="42" y="70"/>
                  </a:cubicBezTo>
                  <a:cubicBezTo>
                    <a:pt x="44" y="71"/>
                    <a:pt x="46" y="71"/>
                    <a:pt x="46" y="72"/>
                  </a:cubicBezTo>
                  <a:cubicBezTo>
                    <a:pt x="45" y="73"/>
                    <a:pt x="48" y="73"/>
                    <a:pt x="48" y="70"/>
                  </a:cubicBezTo>
                  <a:cubicBezTo>
                    <a:pt x="48" y="67"/>
                    <a:pt x="52" y="68"/>
                    <a:pt x="54" y="68"/>
                  </a:cubicBezTo>
                  <a:cubicBezTo>
                    <a:pt x="55" y="69"/>
                    <a:pt x="57" y="69"/>
                    <a:pt x="59" y="67"/>
                  </a:cubicBezTo>
                  <a:cubicBezTo>
                    <a:pt x="59" y="66"/>
                    <a:pt x="59" y="65"/>
                    <a:pt x="59" y="64"/>
                  </a:cubicBezTo>
                  <a:cubicBezTo>
                    <a:pt x="60" y="61"/>
                    <a:pt x="59" y="57"/>
                    <a:pt x="58" y="56"/>
                  </a:cubicBezTo>
                  <a:cubicBezTo>
                    <a:pt x="56" y="54"/>
                    <a:pt x="52" y="53"/>
                    <a:pt x="51" y="50"/>
                  </a:cubicBezTo>
                  <a:cubicBezTo>
                    <a:pt x="50" y="47"/>
                    <a:pt x="46" y="43"/>
                    <a:pt x="45" y="41"/>
                  </a:cubicBezTo>
                  <a:cubicBezTo>
                    <a:pt x="44" y="38"/>
                    <a:pt x="41" y="36"/>
                    <a:pt x="41" y="34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8" name="Freeform 66">
              <a:extLst>
                <a:ext uri="{FF2B5EF4-FFF2-40B4-BE49-F238E27FC236}">
                  <a16:creationId xmlns:a16="http://schemas.microsoft.com/office/drawing/2014/main" id="{B856135E-540C-5286-28D8-2FAC4CB3D9E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1145" y="3837034"/>
              <a:ext cx="198226" cy="370023"/>
            </a:xfrm>
            <a:custGeom>
              <a:avLst/>
              <a:gdLst>
                <a:gd name="T0" fmla="*/ 40 w 65"/>
                <a:gd name="T1" fmla="*/ 64 h 122"/>
                <a:gd name="T2" fmla="*/ 39 w 65"/>
                <a:gd name="T3" fmla="*/ 57 h 122"/>
                <a:gd name="T4" fmla="*/ 50 w 65"/>
                <a:gd name="T5" fmla="*/ 52 h 122"/>
                <a:gd name="T6" fmla="*/ 61 w 65"/>
                <a:gd name="T7" fmla="*/ 52 h 122"/>
                <a:gd name="T8" fmla="*/ 62 w 65"/>
                <a:gd name="T9" fmla="*/ 53 h 122"/>
                <a:gd name="T10" fmla="*/ 63 w 65"/>
                <a:gd name="T11" fmla="*/ 44 h 122"/>
                <a:gd name="T12" fmla="*/ 58 w 65"/>
                <a:gd name="T13" fmla="*/ 35 h 122"/>
                <a:gd name="T14" fmla="*/ 57 w 65"/>
                <a:gd name="T15" fmla="*/ 26 h 122"/>
                <a:gd name="T16" fmla="*/ 51 w 65"/>
                <a:gd name="T17" fmla="*/ 20 h 122"/>
                <a:gd name="T18" fmla="*/ 44 w 65"/>
                <a:gd name="T19" fmla="*/ 20 h 122"/>
                <a:gd name="T20" fmla="*/ 38 w 65"/>
                <a:gd name="T21" fmla="*/ 21 h 122"/>
                <a:gd name="T22" fmla="*/ 33 w 65"/>
                <a:gd name="T23" fmla="*/ 22 h 122"/>
                <a:gd name="T24" fmla="*/ 25 w 65"/>
                <a:gd name="T25" fmla="*/ 24 h 122"/>
                <a:gd name="T26" fmla="*/ 28 w 65"/>
                <a:gd name="T27" fmla="*/ 18 h 122"/>
                <a:gd name="T28" fmla="*/ 28 w 65"/>
                <a:gd name="T29" fmla="*/ 10 h 122"/>
                <a:gd name="T30" fmla="*/ 23 w 65"/>
                <a:gd name="T31" fmla="*/ 8 h 122"/>
                <a:gd name="T32" fmla="*/ 22 w 65"/>
                <a:gd name="T33" fmla="*/ 1 h 122"/>
                <a:gd name="T34" fmla="*/ 20 w 65"/>
                <a:gd name="T35" fmla="*/ 0 h 122"/>
                <a:gd name="T36" fmla="*/ 19 w 65"/>
                <a:gd name="T37" fmla="*/ 1 h 122"/>
                <a:gd name="T38" fmla="*/ 12 w 65"/>
                <a:gd name="T39" fmla="*/ 5 h 122"/>
                <a:gd name="T40" fmla="*/ 6 w 65"/>
                <a:gd name="T41" fmla="*/ 7 h 122"/>
                <a:gd name="T42" fmla="*/ 1 w 65"/>
                <a:gd name="T43" fmla="*/ 10 h 122"/>
                <a:gd name="T44" fmla="*/ 0 w 65"/>
                <a:gd name="T45" fmla="*/ 22 h 122"/>
                <a:gd name="T46" fmla="*/ 6 w 65"/>
                <a:gd name="T47" fmla="*/ 30 h 122"/>
                <a:gd name="T48" fmla="*/ 7 w 65"/>
                <a:gd name="T49" fmla="*/ 35 h 122"/>
                <a:gd name="T50" fmla="*/ 7 w 65"/>
                <a:gd name="T51" fmla="*/ 39 h 122"/>
                <a:gd name="T52" fmla="*/ 6 w 65"/>
                <a:gd name="T53" fmla="*/ 45 h 122"/>
                <a:gd name="T54" fmla="*/ 9 w 65"/>
                <a:gd name="T55" fmla="*/ 53 h 122"/>
                <a:gd name="T56" fmla="*/ 12 w 65"/>
                <a:gd name="T57" fmla="*/ 63 h 122"/>
                <a:gd name="T58" fmla="*/ 14 w 65"/>
                <a:gd name="T59" fmla="*/ 69 h 122"/>
                <a:gd name="T60" fmla="*/ 7 w 65"/>
                <a:gd name="T61" fmla="*/ 82 h 122"/>
                <a:gd name="T62" fmla="*/ 5 w 65"/>
                <a:gd name="T63" fmla="*/ 94 h 122"/>
                <a:gd name="T64" fmla="*/ 6 w 65"/>
                <a:gd name="T65" fmla="*/ 101 h 122"/>
                <a:gd name="T66" fmla="*/ 16 w 65"/>
                <a:gd name="T67" fmla="*/ 112 h 122"/>
                <a:gd name="T68" fmla="*/ 19 w 65"/>
                <a:gd name="T69" fmla="*/ 116 h 122"/>
                <a:gd name="T70" fmla="*/ 23 w 65"/>
                <a:gd name="T71" fmla="*/ 116 h 122"/>
                <a:gd name="T72" fmla="*/ 27 w 65"/>
                <a:gd name="T73" fmla="*/ 121 h 122"/>
                <a:gd name="T74" fmla="*/ 34 w 65"/>
                <a:gd name="T75" fmla="*/ 121 h 122"/>
                <a:gd name="T76" fmla="*/ 36 w 65"/>
                <a:gd name="T77" fmla="*/ 118 h 122"/>
                <a:gd name="T78" fmla="*/ 27 w 65"/>
                <a:gd name="T79" fmla="*/ 113 h 122"/>
                <a:gd name="T80" fmla="*/ 21 w 65"/>
                <a:gd name="T81" fmla="*/ 104 h 122"/>
                <a:gd name="T82" fmla="*/ 18 w 65"/>
                <a:gd name="T83" fmla="*/ 96 h 122"/>
                <a:gd name="T84" fmla="*/ 13 w 65"/>
                <a:gd name="T85" fmla="*/ 92 h 122"/>
                <a:gd name="T86" fmla="*/ 14 w 65"/>
                <a:gd name="T87" fmla="*/ 79 h 122"/>
                <a:gd name="T88" fmla="*/ 19 w 65"/>
                <a:gd name="T89" fmla="*/ 63 h 122"/>
                <a:gd name="T90" fmla="*/ 25 w 65"/>
                <a:gd name="T91" fmla="*/ 61 h 122"/>
                <a:gd name="T92" fmla="*/ 31 w 65"/>
                <a:gd name="T93" fmla="*/ 66 h 122"/>
                <a:gd name="T94" fmla="*/ 40 w 65"/>
                <a:gd name="T95" fmla="*/ 70 h 122"/>
                <a:gd name="T96" fmla="*/ 40 w 65"/>
                <a:gd name="T97" fmla="*/ 71 h 122"/>
                <a:gd name="T98" fmla="*/ 41 w 65"/>
                <a:gd name="T99" fmla="*/ 70 h 122"/>
                <a:gd name="T100" fmla="*/ 40 w 65"/>
                <a:gd name="T101" fmla="*/ 6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5" h="122">
                  <a:moveTo>
                    <a:pt x="40" y="64"/>
                  </a:moveTo>
                  <a:cubicBezTo>
                    <a:pt x="40" y="61"/>
                    <a:pt x="36" y="61"/>
                    <a:pt x="39" y="57"/>
                  </a:cubicBezTo>
                  <a:cubicBezTo>
                    <a:pt x="42" y="53"/>
                    <a:pt x="47" y="51"/>
                    <a:pt x="50" y="52"/>
                  </a:cubicBezTo>
                  <a:cubicBezTo>
                    <a:pt x="53" y="53"/>
                    <a:pt x="59" y="50"/>
                    <a:pt x="61" y="52"/>
                  </a:cubicBezTo>
                  <a:cubicBezTo>
                    <a:pt x="61" y="52"/>
                    <a:pt x="62" y="53"/>
                    <a:pt x="62" y="53"/>
                  </a:cubicBezTo>
                  <a:cubicBezTo>
                    <a:pt x="65" y="50"/>
                    <a:pt x="63" y="47"/>
                    <a:pt x="63" y="44"/>
                  </a:cubicBezTo>
                  <a:cubicBezTo>
                    <a:pt x="64" y="40"/>
                    <a:pt x="60" y="36"/>
                    <a:pt x="58" y="35"/>
                  </a:cubicBezTo>
                  <a:cubicBezTo>
                    <a:pt x="55" y="34"/>
                    <a:pt x="59" y="27"/>
                    <a:pt x="57" y="26"/>
                  </a:cubicBezTo>
                  <a:cubicBezTo>
                    <a:pt x="55" y="24"/>
                    <a:pt x="53" y="22"/>
                    <a:pt x="51" y="20"/>
                  </a:cubicBezTo>
                  <a:cubicBezTo>
                    <a:pt x="49" y="18"/>
                    <a:pt x="44" y="18"/>
                    <a:pt x="44" y="20"/>
                  </a:cubicBezTo>
                  <a:cubicBezTo>
                    <a:pt x="43" y="22"/>
                    <a:pt x="40" y="23"/>
                    <a:pt x="38" y="21"/>
                  </a:cubicBezTo>
                  <a:cubicBezTo>
                    <a:pt x="37" y="20"/>
                    <a:pt x="35" y="20"/>
                    <a:pt x="33" y="22"/>
                  </a:cubicBezTo>
                  <a:cubicBezTo>
                    <a:pt x="30" y="24"/>
                    <a:pt x="26" y="28"/>
                    <a:pt x="25" y="24"/>
                  </a:cubicBezTo>
                  <a:cubicBezTo>
                    <a:pt x="25" y="21"/>
                    <a:pt x="28" y="22"/>
                    <a:pt x="28" y="18"/>
                  </a:cubicBezTo>
                  <a:cubicBezTo>
                    <a:pt x="28" y="15"/>
                    <a:pt x="29" y="13"/>
                    <a:pt x="28" y="10"/>
                  </a:cubicBezTo>
                  <a:cubicBezTo>
                    <a:pt x="27" y="6"/>
                    <a:pt x="24" y="10"/>
                    <a:pt x="23" y="8"/>
                  </a:cubicBezTo>
                  <a:cubicBezTo>
                    <a:pt x="22" y="5"/>
                    <a:pt x="23" y="3"/>
                    <a:pt x="22" y="1"/>
                  </a:cubicBezTo>
                  <a:cubicBezTo>
                    <a:pt x="22" y="1"/>
                    <a:pt x="21" y="1"/>
                    <a:pt x="20" y="0"/>
                  </a:cubicBezTo>
                  <a:cubicBezTo>
                    <a:pt x="20" y="0"/>
                    <a:pt x="19" y="1"/>
                    <a:pt x="19" y="1"/>
                  </a:cubicBezTo>
                  <a:cubicBezTo>
                    <a:pt x="18" y="3"/>
                    <a:pt x="13" y="3"/>
                    <a:pt x="12" y="5"/>
                  </a:cubicBezTo>
                  <a:cubicBezTo>
                    <a:pt x="11" y="7"/>
                    <a:pt x="7" y="7"/>
                    <a:pt x="6" y="7"/>
                  </a:cubicBezTo>
                  <a:cubicBezTo>
                    <a:pt x="5" y="7"/>
                    <a:pt x="2" y="7"/>
                    <a:pt x="1" y="10"/>
                  </a:cubicBezTo>
                  <a:cubicBezTo>
                    <a:pt x="1" y="12"/>
                    <a:pt x="0" y="21"/>
                    <a:pt x="0" y="22"/>
                  </a:cubicBezTo>
                  <a:cubicBezTo>
                    <a:pt x="0" y="24"/>
                    <a:pt x="4" y="29"/>
                    <a:pt x="6" y="30"/>
                  </a:cubicBezTo>
                  <a:cubicBezTo>
                    <a:pt x="7" y="30"/>
                    <a:pt x="5" y="34"/>
                    <a:pt x="7" y="35"/>
                  </a:cubicBezTo>
                  <a:cubicBezTo>
                    <a:pt x="9" y="36"/>
                    <a:pt x="8" y="39"/>
                    <a:pt x="7" y="39"/>
                  </a:cubicBezTo>
                  <a:cubicBezTo>
                    <a:pt x="6" y="39"/>
                    <a:pt x="8" y="43"/>
                    <a:pt x="6" y="45"/>
                  </a:cubicBezTo>
                  <a:cubicBezTo>
                    <a:pt x="4" y="46"/>
                    <a:pt x="5" y="50"/>
                    <a:pt x="9" y="53"/>
                  </a:cubicBezTo>
                  <a:cubicBezTo>
                    <a:pt x="12" y="56"/>
                    <a:pt x="12" y="60"/>
                    <a:pt x="12" y="63"/>
                  </a:cubicBezTo>
                  <a:cubicBezTo>
                    <a:pt x="12" y="66"/>
                    <a:pt x="14" y="66"/>
                    <a:pt x="14" y="69"/>
                  </a:cubicBezTo>
                  <a:cubicBezTo>
                    <a:pt x="14" y="69"/>
                    <a:pt x="11" y="83"/>
                    <a:pt x="7" y="82"/>
                  </a:cubicBezTo>
                  <a:cubicBezTo>
                    <a:pt x="7" y="86"/>
                    <a:pt x="6" y="91"/>
                    <a:pt x="5" y="94"/>
                  </a:cubicBezTo>
                  <a:cubicBezTo>
                    <a:pt x="4" y="98"/>
                    <a:pt x="4" y="101"/>
                    <a:pt x="6" y="101"/>
                  </a:cubicBezTo>
                  <a:cubicBezTo>
                    <a:pt x="8" y="101"/>
                    <a:pt x="12" y="106"/>
                    <a:pt x="16" y="112"/>
                  </a:cubicBezTo>
                  <a:cubicBezTo>
                    <a:pt x="17" y="113"/>
                    <a:pt x="18" y="114"/>
                    <a:pt x="19" y="116"/>
                  </a:cubicBezTo>
                  <a:cubicBezTo>
                    <a:pt x="20" y="115"/>
                    <a:pt x="22" y="116"/>
                    <a:pt x="23" y="116"/>
                  </a:cubicBezTo>
                  <a:cubicBezTo>
                    <a:pt x="26" y="116"/>
                    <a:pt x="27" y="119"/>
                    <a:pt x="27" y="121"/>
                  </a:cubicBezTo>
                  <a:cubicBezTo>
                    <a:pt x="27" y="122"/>
                    <a:pt x="33" y="122"/>
                    <a:pt x="34" y="121"/>
                  </a:cubicBezTo>
                  <a:cubicBezTo>
                    <a:pt x="34" y="121"/>
                    <a:pt x="33" y="119"/>
                    <a:pt x="36" y="118"/>
                  </a:cubicBezTo>
                  <a:cubicBezTo>
                    <a:pt x="34" y="116"/>
                    <a:pt x="30" y="113"/>
                    <a:pt x="27" y="113"/>
                  </a:cubicBezTo>
                  <a:cubicBezTo>
                    <a:pt x="23" y="112"/>
                    <a:pt x="21" y="106"/>
                    <a:pt x="21" y="104"/>
                  </a:cubicBezTo>
                  <a:cubicBezTo>
                    <a:pt x="22" y="101"/>
                    <a:pt x="18" y="99"/>
                    <a:pt x="18" y="96"/>
                  </a:cubicBezTo>
                  <a:cubicBezTo>
                    <a:pt x="18" y="94"/>
                    <a:pt x="16" y="94"/>
                    <a:pt x="13" y="92"/>
                  </a:cubicBezTo>
                  <a:cubicBezTo>
                    <a:pt x="10" y="91"/>
                    <a:pt x="14" y="83"/>
                    <a:pt x="14" y="79"/>
                  </a:cubicBezTo>
                  <a:cubicBezTo>
                    <a:pt x="14" y="76"/>
                    <a:pt x="20" y="66"/>
                    <a:pt x="19" y="63"/>
                  </a:cubicBezTo>
                  <a:cubicBezTo>
                    <a:pt x="17" y="60"/>
                    <a:pt x="24" y="58"/>
                    <a:pt x="25" y="61"/>
                  </a:cubicBezTo>
                  <a:cubicBezTo>
                    <a:pt x="26" y="65"/>
                    <a:pt x="27" y="66"/>
                    <a:pt x="31" y="66"/>
                  </a:cubicBezTo>
                  <a:cubicBezTo>
                    <a:pt x="36" y="66"/>
                    <a:pt x="36" y="69"/>
                    <a:pt x="40" y="70"/>
                  </a:cubicBezTo>
                  <a:cubicBezTo>
                    <a:pt x="40" y="71"/>
                    <a:pt x="40" y="71"/>
                    <a:pt x="40" y="71"/>
                  </a:cubicBezTo>
                  <a:cubicBezTo>
                    <a:pt x="41" y="71"/>
                    <a:pt x="41" y="71"/>
                    <a:pt x="41" y="70"/>
                  </a:cubicBezTo>
                  <a:cubicBezTo>
                    <a:pt x="42" y="68"/>
                    <a:pt x="40" y="68"/>
                    <a:pt x="40" y="64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9" name="Freeform 67">
              <a:extLst>
                <a:ext uri="{FF2B5EF4-FFF2-40B4-BE49-F238E27FC236}">
                  <a16:creationId xmlns:a16="http://schemas.microsoft.com/office/drawing/2014/main" id="{3A0BD0FB-1FDF-430D-8935-1C8809BC35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5754" y="2834341"/>
              <a:ext cx="232916" cy="191618"/>
            </a:xfrm>
            <a:custGeom>
              <a:avLst/>
              <a:gdLst>
                <a:gd name="T0" fmla="*/ 1 w 77"/>
                <a:gd name="T1" fmla="*/ 13 h 63"/>
                <a:gd name="T2" fmla="*/ 1 w 77"/>
                <a:gd name="T3" fmla="*/ 22 h 63"/>
                <a:gd name="T4" fmla="*/ 1 w 77"/>
                <a:gd name="T5" fmla="*/ 25 h 63"/>
                <a:gd name="T6" fmla="*/ 3 w 77"/>
                <a:gd name="T7" fmla="*/ 29 h 63"/>
                <a:gd name="T8" fmla="*/ 4 w 77"/>
                <a:gd name="T9" fmla="*/ 33 h 63"/>
                <a:gd name="T10" fmla="*/ 6 w 77"/>
                <a:gd name="T11" fmla="*/ 39 h 63"/>
                <a:gd name="T12" fmla="*/ 6 w 77"/>
                <a:gd name="T13" fmla="*/ 43 h 63"/>
                <a:gd name="T14" fmla="*/ 11 w 77"/>
                <a:gd name="T15" fmla="*/ 46 h 63"/>
                <a:gd name="T16" fmla="*/ 16 w 77"/>
                <a:gd name="T17" fmla="*/ 49 h 63"/>
                <a:gd name="T18" fmla="*/ 21 w 77"/>
                <a:gd name="T19" fmla="*/ 51 h 63"/>
                <a:gd name="T20" fmla="*/ 25 w 77"/>
                <a:gd name="T21" fmla="*/ 50 h 63"/>
                <a:gd name="T22" fmla="*/ 27 w 77"/>
                <a:gd name="T23" fmla="*/ 53 h 63"/>
                <a:gd name="T24" fmla="*/ 33 w 77"/>
                <a:gd name="T25" fmla="*/ 55 h 63"/>
                <a:gd name="T26" fmla="*/ 36 w 77"/>
                <a:gd name="T27" fmla="*/ 59 h 63"/>
                <a:gd name="T28" fmla="*/ 41 w 77"/>
                <a:gd name="T29" fmla="*/ 59 h 63"/>
                <a:gd name="T30" fmla="*/ 48 w 77"/>
                <a:gd name="T31" fmla="*/ 60 h 63"/>
                <a:gd name="T32" fmla="*/ 54 w 77"/>
                <a:gd name="T33" fmla="*/ 60 h 63"/>
                <a:gd name="T34" fmla="*/ 61 w 77"/>
                <a:gd name="T35" fmla="*/ 62 h 63"/>
                <a:gd name="T36" fmla="*/ 66 w 77"/>
                <a:gd name="T37" fmla="*/ 63 h 63"/>
                <a:gd name="T38" fmla="*/ 65 w 77"/>
                <a:gd name="T39" fmla="*/ 58 h 63"/>
                <a:gd name="T40" fmla="*/ 73 w 77"/>
                <a:gd name="T41" fmla="*/ 50 h 63"/>
                <a:gd name="T42" fmla="*/ 76 w 77"/>
                <a:gd name="T43" fmla="*/ 47 h 63"/>
                <a:gd name="T44" fmla="*/ 73 w 77"/>
                <a:gd name="T45" fmla="*/ 39 h 63"/>
                <a:gd name="T46" fmla="*/ 73 w 77"/>
                <a:gd name="T47" fmla="*/ 32 h 63"/>
                <a:gd name="T48" fmla="*/ 70 w 77"/>
                <a:gd name="T49" fmla="*/ 28 h 63"/>
                <a:gd name="T50" fmla="*/ 75 w 77"/>
                <a:gd name="T51" fmla="*/ 24 h 63"/>
                <a:gd name="T52" fmla="*/ 74 w 77"/>
                <a:gd name="T53" fmla="*/ 17 h 63"/>
                <a:gd name="T54" fmla="*/ 73 w 77"/>
                <a:gd name="T55" fmla="*/ 11 h 63"/>
                <a:gd name="T56" fmla="*/ 67 w 77"/>
                <a:gd name="T57" fmla="*/ 7 h 63"/>
                <a:gd name="T58" fmla="*/ 66 w 77"/>
                <a:gd name="T59" fmla="*/ 6 h 63"/>
                <a:gd name="T60" fmla="*/ 46 w 77"/>
                <a:gd name="T61" fmla="*/ 5 h 63"/>
                <a:gd name="T62" fmla="*/ 42 w 77"/>
                <a:gd name="T63" fmla="*/ 4 h 63"/>
                <a:gd name="T64" fmla="*/ 37 w 77"/>
                <a:gd name="T65" fmla="*/ 6 h 63"/>
                <a:gd name="T66" fmla="*/ 33 w 77"/>
                <a:gd name="T67" fmla="*/ 1 h 63"/>
                <a:gd name="T68" fmla="*/ 16 w 77"/>
                <a:gd name="T69" fmla="*/ 6 h 63"/>
                <a:gd name="T70" fmla="*/ 3 w 77"/>
                <a:gd name="T71" fmla="*/ 10 h 63"/>
                <a:gd name="T72" fmla="*/ 1 w 77"/>
                <a:gd name="T73" fmla="*/ 12 h 63"/>
                <a:gd name="T74" fmla="*/ 1 w 77"/>
                <a:gd name="T75" fmla="*/ 1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7" h="63">
                  <a:moveTo>
                    <a:pt x="1" y="13"/>
                  </a:moveTo>
                  <a:cubicBezTo>
                    <a:pt x="2" y="15"/>
                    <a:pt x="2" y="20"/>
                    <a:pt x="1" y="22"/>
                  </a:cubicBezTo>
                  <a:cubicBezTo>
                    <a:pt x="0" y="23"/>
                    <a:pt x="0" y="24"/>
                    <a:pt x="1" y="25"/>
                  </a:cubicBezTo>
                  <a:cubicBezTo>
                    <a:pt x="3" y="25"/>
                    <a:pt x="3" y="27"/>
                    <a:pt x="3" y="29"/>
                  </a:cubicBezTo>
                  <a:cubicBezTo>
                    <a:pt x="3" y="30"/>
                    <a:pt x="4" y="30"/>
                    <a:pt x="4" y="33"/>
                  </a:cubicBezTo>
                  <a:cubicBezTo>
                    <a:pt x="4" y="36"/>
                    <a:pt x="5" y="38"/>
                    <a:pt x="6" y="39"/>
                  </a:cubicBezTo>
                  <a:cubicBezTo>
                    <a:pt x="7" y="40"/>
                    <a:pt x="7" y="42"/>
                    <a:pt x="6" y="43"/>
                  </a:cubicBezTo>
                  <a:cubicBezTo>
                    <a:pt x="8" y="44"/>
                    <a:pt x="10" y="45"/>
                    <a:pt x="11" y="46"/>
                  </a:cubicBezTo>
                  <a:cubicBezTo>
                    <a:pt x="15" y="47"/>
                    <a:pt x="16" y="48"/>
                    <a:pt x="16" y="49"/>
                  </a:cubicBezTo>
                  <a:cubicBezTo>
                    <a:pt x="17" y="51"/>
                    <a:pt x="20" y="53"/>
                    <a:pt x="21" y="51"/>
                  </a:cubicBezTo>
                  <a:cubicBezTo>
                    <a:pt x="21" y="49"/>
                    <a:pt x="24" y="50"/>
                    <a:pt x="25" y="50"/>
                  </a:cubicBezTo>
                  <a:cubicBezTo>
                    <a:pt x="27" y="50"/>
                    <a:pt x="27" y="52"/>
                    <a:pt x="27" y="53"/>
                  </a:cubicBezTo>
                  <a:cubicBezTo>
                    <a:pt x="28" y="54"/>
                    <a:pt x="31" y="54"/>
                    <a:pt x="33" y="55"/>
                  </a:cubicBezTo>
                  <a:cubicBezTo>
                    <a:pt x="34" y="55"/>
                    <a:pt x="34" y="58"/>
                    <a:pt x="36" y="59"/>
                  </a:cubicBezTo>
                  <a:cubicBezTo>
                    <a:pt x="38" y="61"/>
                    <a:pt x="40" y="58"/>
                    <a:pt x="41" y="59"/>
                  </a:cubicBezTo>
                  <a:cubicBezTo>
                    <a:pt x="42" y="60"/>
                    <a:pt x="46" y="61"/>
                    <a:pt x="48" y="60"/>
                  </a:cubicBezTo>
                  <a:cubicBezTo>
                    <a:pt x="50" y="59"/>
                    <a:pt x="51" y="61"/>
                    <a:pt x="54" y="60"/>
                  </a:cubicBezTo>
                  <a:cubicBezTo>
                    <a:pt x="57" y="60"/>
                    <a:pt x="60" y="61"/>
                    <a:pt x="61" y="62"/>
                  </a:cubicBezTo>
                  <a:cubicBezTo>
                    <a:pt x="61" y="62"/>
                    <a:pt x="64" y="63"/>
                    <a:pt x="66" y="63"/>
                  </a:cubicBezTo>
                  <a:cubicBezTo>
                    <a:pt x="66" y="62"/>
                    <a:pt x="65" y="59"/>
                    <a:pt x="65" y="58"/>
                  </a:cubicBezTo>
                  <a:cubicBezTo>
                    <a:pt x="66" y="57"/>
                    <a:pt x="72" y="51"/>
                    <a:pt x="73" y="50"/>
                  </a:cubicBezTo>
                  <a:cubicBezTo>
                    <a:pt x="74" y="49"/>
                    <a:pt x="76" y="49"/>
                    <a:pt x="76" y="47"/>
                  </a:cubicBezTo>
                  <a:cubicBezTo>
                    <a:pt x="77" y="46"/>
                    <a:pt x="74" y="40"/>
                    <a:pt x="73" y="39"/>
                  </a:cubicBezTo>
                  <a:cubicBezTo>
                    <a:pt x="72" y="38"/>
                    <a:pt x="72" y="34"/>
                    <a:pt x="73" y="32"/>
                  </a:cubicBezTo>
                  <a:cubicBezTo>
                    <a:pt x="73" y="30"/>
                    <a:pt x="70" y="29"/>
                    <a:pt x="70" y="28"/>
                  </a:cubicBezTo>
                  <a:cubicBezTo>
                    <a:pt x="70" y="27"/>
                    <a:pt x="73" y="25"/>
                    <a:pt x="75" y="24"/>
                  </a:cubicBezTo>
                  <a:cubicBezTo>
                    <a:pt x="76" y="23"/>
                    <a:pt x="76" y="18"/>
                    <a:pt x="74" y="17"/>
                  </a:cubicBezTo>
                  <a:cubicBezTo>
                    <a:pt x="73" y="16"/>
                    <a:pt x="72" y="14"/>
                    <a:pt x="73" y="11"/>
                  </a:cubicBezTo>
                  <a:cubicBezTo>
                    <a:pt x="74" y="9"/>
                    <a:pt x="68" y="7"/>
                    <a:pt x="67" y="7"/>
                  </a:cubicBezTo>
                  <a:cubicBezTo>
                    <a:pt x="67" y="7"/>
                    <a:pt x="67" y="6"/>
                    <a:pt x="66" y="6"/>
                  </a:cubicBezTo>
                  <a:cubicBezTo>
                    <a:pt x="61" y="7"/>
                    <a:pt x="47" y="6"/>
                    <a:pt x="46" y="5"/>
                  </a:cubicBezTo>
                  <a:cubicBezTo>
                    <a:pt x="45" y="5"/>
                    <a:pt x="43" y="4"/>
                    <a:pt x="42" y="4"/>
                  </a:cubicBezTo>
                  <a:cubicBezTo>
                    <a:pt x="41" y="5"/>
                    <a:pt x="39" y="6"/>
                    <a:pt x="37" y="6"/>
                  </a:cubicBezTo>
                  <a:cubicBezTo>
                    <a:pt x="34" y="6"/>
                    <a:pt x="33" y="3"/>
                    <a:pt x="33" y="1"/>
                  </a:cubicBezTo>
                  <a:cubicBezTo>
                    <a:pt x="33" y="0"/>
                    <a:pt x="19" y="2"/>
                    <a:pt x="16" y="6"/>
                  </a:cubicBezTo>
                  <a:cubicBezTo>
                    <a:pt x="12" y="10"/>
                    <a:pt x="3" y="8"/>
                    <a:pt x="3" y="10"/>
                  </a:cubicBezTo>
                  <a:cubicBezTo>
                    <a:pt x="3" y="12"/>
                    <a:pt x="2" y="13"/>
                    <a:pt x="1" y="12"/>
                  </a:cubicBezTo>
                  <a:cubicBezTo>
                    <a:pt x="1" y="13"/>
                    <a:pt x="1" y="13"/>
                    <a:pt x="1" y="13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0" name="Freeform 68">
              <a:extLst>
                <a:ext uri="{FF2B5EF4-FFF2-40B4-BE49-F238E27FC236}">
                  <a16:creationId xmlns:a16="http://schemas.microsoft.com/office/drawing/2014/main" id="{8CB2DD99-D35C-B826-7754-F5ADA625D8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8791" y="3146548"/>
              <a:ext cx="87550" cy="82593"/>
            </a:xfrm>
            <a:custGeom>
              <a:avLst/>
              <a:gdLst>
                <a:gd name="T0" fmla="*/ 21 w 29"/>
                <a:gd name="T1" fmla="*/ 25 h 27"/>
                <a:gd name="T2" fmla="*/ 28 w 29"/>
                <a:gd name="T3" fmla="*/ 16 h 27"/>
                <a:gd name="T4" fmla="*/ 29 w 29"/>
                <a:gd name="T5" fmla="*/ 5 h 27"/>
                <a:gd name="T6" fmla="*/ 21 w 29"/>
                <a:gd name="T7" fmla="*/ 2 h 27"/>
                <a:gd name="T8" fmla="*/ 9 w 29"/>
                <a:gd name="T9" fmla="*/ 0 h 27"/>
                <a:gd name="T10" fmla="*/ 4 w 29"/>
                <a:gd name="T11" fmla="*/ 1 h 27"/>
                <a:gd name="T12" fmla="*/ 0 w 29"/>
                <a:gd name="T13" fmla="*/ 3 h 27"/>
                <a:gd name="T14" fmla="*/ 4 w 29"/>
                <a:gd name="T15" fmla="*/ 9 h 27"/>
                <a:gd name="T16" fmla="*/ 10 w 29"/>
                <a:gd name="T17" fmla="*/ 17 h 27"/>
                <a:gd name="T18" fmla="*/ 17 w 29"/>
                <a:gd name="T19" fmla="*/ 24 h 27"/>
                <a:gd name="T20" fmla="*/ 21 w 29"/>
                <a:gd name="T21" fmla="*/ 27 h 27"/>
                <a:gd name="T22" fmla="*/ 21 w 29"/>
                <a:gd name="T23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" h="27">
                  <a:moveTo>
                    <a:pt x="21" y="25"/>
                  </a:moveTo>
                  <a:cubicBezTo>
                    <a:pt x="21" y="23"/>
                    <a:pt x="26" y="16"/>
                    <a:pt x="28" y="16"/>
                  </a:cubicBezTo>
                  <a:cubicBezTo>
                    <a:pt x="29" y="16"/>
                    <a:pt x="29" y="9"/>
                    <a:pt x="29" y="5"/>
                  </a:cubicBezTo>
                  <a:cubicBezTo>
                    <a:pt x="25" y="2"/>
                    <a:pt x="21" y="2"/>
                    <a:pt x="21" y="2"/>
                  </a:cubicBezTo>
                  <a:cubicBezTo>
                    <a:pt x="21" y="2"/>
                    <a:pt x="11" y="1"/>
                    <a:pt x="9" y="0"/>
                  </a:cubicBezTo>
                  <a:cubicBezTo>
                    <a:pt x="7" y="0"/>
                    <a:pt x="5" y="3"/>
                    <a:pt x="4" y="1"/>
                  </a:cubicBezTo>
                  <a:cubicBezTo>
                    <a:pt x="2" y="0"/>
                    <a:pt x="0" y="2"/>
                    <a:pt x="0" y="3"/>
                  </a:cubicBezTo>
                  <a:cubicBezTo>
                    <a:pt x="1" y="5"/>
                    <a:pt x="4" y="6"/>
                    <a:pt x="4" y="9"/>
                  </a:cubicBezTo>
                  <a:cubicBezTo>
                    <a:pt x="4" y="12"/>
                    <a:pt x="11" y="16"/>
                    <a:pt x="10" y="17"/>
                  </a:cubicBezTo>
                  <a:cubicBezTo>
                    <a:pt x="10" y="18"/>
                    <a:pt x="15" y="21"/>
                    <a:pt x="17" y="24"/>
                  </a:cubicBezTo>
                  <a:cubicBezTo>
                    <a:pt x="18" y="25"/>
                    <a:pt x="20" y="26"/>
                    <a:pt x="21" y="27"/>
                  </a:cubicBezTo>
                  <a:cubicBezTo>
                    <a:pt x="21" y="26"/>
                    <a:pt x="22" y="25"/>
                    <a:pt x="21" y="25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1" name="Freeform 69">
              <a:extLst>
                <a:ext uri="{FF2B5EF4-FFF2-40B4-BE49-F238E27FC236}">
                  <a16:creationId xmlns:a16="http://schemas.microsoft.com/office/drawing/2014/main" id="{72359E6C-2711-6255-3B19-BFC1ADF66A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5843" y="3106901"/>
              <a:ext cx="130500" cy="112329"/>
            </a:xfrm>
            <a:custGeom>
              <a:avLst/>
              <a:gdLst>
                <a:gd name="T0" fmla="*/ 24 w 43"/>
                <a:gd name="T1" fmla="*/ 30 h 37"/>
                <a:gd name="T2" fmla="*/ 18 w 43"/>
                <a:gd name="T3" fmla="*/ 22 h 37"/>
                <a:gd name="T4" fmla="*/ 14 w 43"/>
                <a:gd name="T5" fmla="*/ 16 h 37"/>
                <a:gd name="T6" fmla="*/ 18 w 43"/>
                <a:gd name="T7" fmla="*/ 14 h 37"/>
                <a:gd name="T8" fmla="*/ 23 w 43"/>
                <a:gd name="T9" fmla="*/ 13 h 37"/>
                <a:gd name="T10" fmla="*/ 35 w 43"/>
                <a:gd name="T11" fmla="*/ 15 h 37"/>
                <a:gd name="T12" fmla="*/ 43 w 43"/>
                <a:gd name="T13" fmla="*/ 18 h 37"/>
                <a:gd name="T14" fmla="*/ 42 w 43"/>
                <a:gd name="T15" fmla="*/ 16 h 37"/>
                <a:gd name="T16" fmla="*/ 40 w 43"/>
                <a:gd name="T17" fmla="*/ 11 h 37"/>
                <a:gd name="T18" fmla="*/ 38 w 43"/>
                <a:gd name="T19" fmla="*/ 6 h 37"/>
                <a:gd name="T20" fmla="*/ 35 w 43"/>
                <a:gd name="T21" fmla="*/ 7 h 37"/>
                <a:gd name="T22" fmla="*/ 27 w 43"/>
                <a:gd name="T23" fmla="*/ 5 h 37"/>
                <a:gd name="T24" fmla="*/ 20 w 43"/>
                <a:gd name="T25" fmla="*/ 0 h 37"/>
                <a:gd name="T26" fmla="*/ 15 w 43"/>
                <a:gd name="T27" fmla="*/ 3 h 37"/>
                <a:gd name="T28" fmla="*/ 13 w 43"/>
                <a:gd name="T29" fmla="*/ 7 h 37"/>
                <a:gd name="T30" fmla="*/ 10 w 43"/>
                <a:gd name="T31" fmla="*/ 11 h 37"/>
                <a:gd name="T32" fmla="*/ 5 w 43"/>
                <a:gd name="T33" fmla="*/ 10 h 37"/>
                <a:gd name="T34" fmla="*/ 0 w 43"/>
                <a:gd name="T35" fmla="*/ 11 h 37"/>
                <a:gd name="T36" fmla="*/ 1 w 43"/>
                <a:gd name="T37" fmla="*/ 15 h 37"/>
                <a:gd name="T38" fmla="*/ 7 w 43"/>
                <a:gd name="T39" fmla="*/ 17 h 37"/>
                <a:gd name="T40" fmla="*/ 14 w 43"/>
                <a:gd name="T41" fmla="*/ 29 h 37"/>
                <a:gd name="T42" fmla="*/ 21 w 43"/>
                <a:gd name="T43" fmla="*/ 32 h 37"/>
                <a:gd name="T44" fmla="*/ 28 w 43"/>
                <a:gd name="T45" fmla="*/ 36 h 37"/>
                <a:gd name="T46" fmla="*/ 31 w 43"/>
                <a:gd name="T47" fmla="*/ 37 h 37"/>
                <a:gd name="T48" fmla="*/ 24 w 43"/>
                <a:gd name="T49" fmla="*/ 3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37">
                  <a:moveTo>
                    <a:pt x="24" y="30"/>
                  </a:moveTo>
                  <a:cubicBezTo>
                    <a:pt x="25" y="29"/>
                    <a:pt x="18" y="25"/>
                    <a:pt x="18" y="22"/>
                  </a:cubicBezTo>
                  <a:cubicBezTo>
                    <a:pt x="18" y="19"/>
                    <a:pt x="15" y="18"/>
                    <a:pt x="14" y="16"/>
                  </a:cubicBezTo>
                  <a:cubicBezTo>
                    <a:pt x="14" y="15"/>
                    <a:pt x="16" y="13"/>
                    <a:pt x="18" y="14"/>
                  </a:cubicBezTo>
                  <a:cubicBezTo>
                    <a:pt x="19" y="16"/>
                    <a:pt x="21" y="13"/>
                    <a:pt x="23" y="13"/>
                  </a:cubicBezTo>
                  <a:cubicBezTo>
                    <a:pt x="25" y="14"/>
                    <a:pt x="35" y="15"/>
                    <a:pt x="35" y="15"/>
                  </a:cubicBezTo>
                  <a:cubicBezTo>
                    <a:pt x="35" y="15"/>
                    <a:pt x="39" y="15"/>
                    <a:pt x="43" y="18"/>
                  </a:cubicBezTo>
                  <a:cubicBezTo>
                    <a:pt x="42" y="17"/>
                    <a:pt x="42" y="17"/>
                    <a:pt x="42" y="16"/>
                  </a:cubicBezTo>
                  <a:cubicBezTo>
                    <a:pt x="41" y="14"/>
                    <a:pt x="42" y="12"/>
                    <a:pt x="40" y="11"/>
                  </a:cubicBezTo>
                  <a:cubicBezTo>
                    <a:pt x="38" y="10"/>
                    <a:pt x="38" y="8"/>
                    <a:pt x="38" y="6"/>
                  </a:cubicBezTo>
                  <a:cubicBezTo>
                    <a:pt x="36" y="6"/>
                    <a:pt x="35" y="7"/>
                    <a:pt x="35" y="7"/>
                  </a:cubicBezTo>
                  <a:cubicBezTo>
                    <a:pt x="33" y="7"/>
                    <a:pt x="28" y="7"/>
                    <a:pt x="27" y="5"/>
                  </a:cubicBezTo>
                  <a:cubicBezTo>
                    <a:pt x="25" y="3"/>
                    <a:pt x="22" y="1"/>
                    <a:pt x="20" y="0"/>
                  </a:cubicBezTo>
                  <a:cubicBezTo>
                    <a:pt x="19" y="0"/>
                    <a:pt x="16" y="3"/>
                    <a:pt x="15" y="3"/>
                  </a:cubicBezTo>
                  <a:cubicBezTo>
                    <a:pt x="14" y="3"/>
                    <a:pt x="14" y="7"/>
                    <a:pt x="13" y="7"/>
                  </a:cubicBezTo>
                  <a:cubicBezTo>
                    <a:pt x="12" y="7"/>
                    <a:pt x="11" y="9"/>
                    <a:pt x="10" y="11"/>
                  </a:cubicBezTo>
                  <a:cubicBezTo>
                    <a:pt x="10" y="12"/>
                    <a:pt x="7" y="10"/>
                    <a:pt x="5" y="10"/>
                  </a:cubicBezTo>
                  <a:cubicBezTo>
                    <a:pt x="4" y="11"/>
                    <a:pt x="1" y="11"/>
                    <a:pt x="0" y="11"/>
                  </a:cubicBezTo>
                  <a:cubicBezTo>
                    <a:pt x="0" y="13"/>
                    <a:pt x="0" y="15"/>
                    <a:pt x="1" y="15"/>
                  </a:cubicBezTo>
                  <a:cubicBezTo>
                    <a:pt x="3" y="15"/>
                    <a:pt x="7" y="15"/>
                    <a:pt x="7" y="17"/>
                  </a:cubicBezTo>
                  <a:cubicBezTo>
                    <a:pt x="7" y="20"/>
                    <a:pt x="12" y="27"/>
                    <a:pt x="14" y="29"/>
                  </a:cubicBezTo>
                  <a:cubicBezTo>
                    <a:pt x="16" y="31"/>
                    <a:pt x="21" y="30"/>
                    <a:pt x="21" y="32"/>
                  </a:cubicBezTo>
                  <a:cubicBezTo>
                    <a:pt x="21" y="34"/>
                    <a:pt x="24" y="36"/>
                    <a:pt x="28" y="36"/>
                  </a:cubicBezTo>
                  <a:cubicBezTo>
                    <a:pt x="29" y="36"/>
                    <a:pt x="30" y="37"/>
                    <a:pt x="31" y="37"/>
                  </a:cubicBezTo>
                  <a:cubicBezTo>
                    <a:pt x="29" y="34"/>
                    <a:pt x="24" y="31"/>
                    <a:pt x="24" y="30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2" name="Freeform 70">
              <a:extLst>
                <a:ext uri="{FF2B5EF4-FFF2-40B4-BE49-F238E27FC236}">
                  <a16:creationId xmlns:a16="http://schemas.microsoft.com/office/drawing/2014/main" id="{33E66ABD-A528-1176-5263-7DE7EB327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387" y="3225837"/>
              <a:ext cx="44601" cy="90854"/>
            </a:xfrm>
            <a:custGeom>
              <a:avLst/>
              <a:gdLst>
                <a:gd name="T0" fmla="*/ 10 w 15"/>
                <a:gd name="T1" fmla="*/ 25 h 30"/>
                <a:gd name="T2" fmla="*/ 12 w 15"/>
                <a:gd name="T3" fmla="*/ 22 h 30"/>
                <a:gd name="T4" fmla="*/ 15 w 15"/>
                <a:gd name="T5" fmla="*/ 18 h 30"/>
                <a:gd name="T6" fmla="*/ 15 w 15"/>
                <a:gd name="T7" fmla="*/ 17 h 30"/>
                <a:gd name="T8" fmla="*/ 10 w 15"/>
                <a:gd name="T9" fmla="*/ 12 h 30"/>
                <a:gd name="T10" fmla="*/ 11 w 15"/>
                <a:gd name="T11" fmla="*/ 4 h 30"/>
                <a:gd name="T12" fmla="*/ 4 w 15"/>
                <a:gd name="T13" fmla="*/ 0 h 30"/>
                <a:gd name="T14" fmla="*/ 0 w 15"/>
                <a:gd name="T15" fmla="*/ 6 h 30"/>
                <a:gd name="T16" fmla="*/ 2 w 15"/>
                <a:gd name="T17" fmla="*/ 11 h 30"/>
                <a:gd name="T18" fmla="*/ 2 w 15"/>
                <a:gd name="T19" fmla="*/ 23 h 30"/>
                <a:gd name="T20" fmla="*/ 8 w 15"/>
                <a:gd name="T21" fmla="*/ 30 h 30"/>
                <a:gd name="T22" fmla="*/ 10 w 15"/>
                <a:gd name="T23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30">
                  <a:moveTo>
                    <a:pt x="10" y="25"/>
                  </a:moveTo>
                  <a:cubicBezTo>
                    <a:pt x="12" y="25"/>
                    <a:pt x="11" y="23"/>
                    <a:pt x="12" y="22"/>
                  </a:cubicBezTo>
                  <a:cubicBezTo>
                    <a:pt x="13" y="21"/>
                    <a:pt x="15" y="18"/>
                    <a:pt x="15" y="18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2" y="16"/>
                    <a:pt x="11" y="14"/>
                    <a:pt x="10" y="12"/>
                  </a:cubicBezTo>
                  <a:cubicBezTo>
                    <a:pt x="10" y="10"/>
                    <a:pt x="10" y="7"/>
                    <a:pt x="11" y="4"/>
                  </a:cubicBezTo>
                  <a:cubicBezTo>
                    <a:pt x="10" y="3"/>
                    <a:pt x="5" y="0"/>
                    <a:pt x="4" y="0"/>
                  </a:cubicBezTo>
                  <a:cubicBezTo>
                    <a:pt x="3" y="0"/>
                    <a:pt x="1" y="3"/>
                    <a:pt x="0" y="6"/>
                  </a:cubicBezTo>
                  <a:cubicBezTo>
                    <a:pt x="3" y="7"/>
                    <a:pt x="5" y="9"/>
                    <a:pt x="2" y="11"/>
                  </a:cubicBezTo>
                  <a:cubicBezTo>
                    <a:pt x="0" y="13"/>
                    <a:pt x="0" y="21"/>
                    <a:pt x="2" y="23"/>
                  </a:cubicBezTo>
                  <a:cubicBezTo>
                    <a:pt x="5" y="25"/>
                    <a:pt x="5" y="28"/>
                    <a:pt x="8" y="30"/>
                  </a:cubicBezTo>
                  <a:cubicBezTo>
                    <a:pt x="8" y="28"/>
                    <a:pt x="9" y="25"/>
                    <a:pt x="10" y="25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3" name="Freeform 71">
              <a:extLst>
                <a:ext uri="{FF2B5EF4-FFF2-40B4-BE49-F238E27FC236}">
                  <a16:creationId xmlns:a16="http://schemas.microsoft.com/office/drawing/2014/main" id="{2BDB4724-5AE6-2374-7F8D-C73F2506BD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6730" y="3029263"/>
              <a:ext cx="178404" cy="80943"/>
            </a:xfrm>
            <a:custGeom>
              <a:avLst/>
              <a:gdLst>
                <a:gd name="T0" fmla="*/ 50 w 59"/>
                <a:gd name="T1" fmla="*/ 2 h 27"/>
                <a:gd name="T2" fmla="*/ 43 w 59"/>
                <a:gd name="T3" fmla="*/ 0 h 27"/>
                <a:gd name="T4" fmla="*/ 41 w 59"/>
                <a:gd name="T5" fmla="*/ 4 h 27"/>
                <a:gd name="T6" fmla="*/ 34 w 59"/>
                <a:gd name="T7" fmla="*/ 4 h 27"/>
                <a:gd name="T8" fmla="*/ 30 w 59"/>
                <a:gd name="T9" fmla="*/ 7 h 27"/>
                <a:gd name="T10" fmla="*/ 27 w 59"/>
                <a:gd name="T11" fmla="*/ 12 h 27"/>
                <a:gd name="T12" fmla="*/ 23 w 59"/>
                <a:gd name="T13" fmla="*/ 14 h 27"/>
                <a:gd name="T14" fmla="*/ 15 w 59"/>
                <a:gd name="T15" fmla="*/ 16 h 27"/>
                <a:gd name="T16" fmla="*/ 11 w 59"/>
                <a:gd name="T17" fmla="*/ 16 h 27"/>
                <a:gd name="T18" fmla="*/ 6 w 59"/>
                <a:gd name="T19" fmla="*/ 17 h 27"/>
                <a:gd name="T20" fmla="*/ 1 w 59"/>
                <a:gd name="T21" fmla="*/ 16 h 27"/>
                <a:gd name="T22" fmla="*/ 0 w 59"/>
                <a:gd name="T23" fmla="*/ 20 h 27"/>
                <a:gd name="T24" fmla="*/ 4 w 59"/>
                <a:gd name="T25" fmla="*/ 22 h 27"/>
                <a:gd name="T26" fmla="*/ 9 w 59"/>
                <a:gd name="T27" fmla="*/ 23 h 27"/>
                <a:gd name="T28" fmla="*/ 14 w 59"/>
                <a:gd name="T29" fmla="*/ 22 h 27"/>
                <a:gd name="T30" fmla="*/ 21 w 59"/>
                <a:gd name="T31" fmla="*/ 21 h 27"/>
                <a:gd name="T32" fmla="*/ 22 w 59"/>
                <a:gd name="T33" fmla="*/ 24 h 27"/>
                <a:gd name="T34" fmla="*/ 30 w 59"/>
                <a:gd name="T35" fmla="*/ 25 h 27"/>
                <a:gd name="T36" fmla="*/ 39 w 59"/>
                <a:gd name="T37" fmla="*/ 27 h 27"/>
                <a:gd name="T38" fmla="*/ 46 w 59"/>
                <a:gd name="T39" fmla="*/ 24 h 27"/>
                <a:gd name="T40" fmla="*/ 51 w 59"/>
                <a:gd name="T41" fmla="*/ 23 h 27"/>
                <a:gd name="T42" fmla="*/ 51 w 59"/>
                <a:gd name="T43" fmla="*/ 23 h 27"/>
                <a:gd name="T44" fmla="*/ 52 w 59"/>
                <a:gd name="T45" fmla="*/ 21 h 27"/>
                <a:gd name="T46" fmla="*/ 54 w 59"/>
                <a:gd name="T47" fmla="*/ 17 h 27"/>
                <a:gd name="T48" fmla="*/ 55 w 59"/>
                <a:gd name="T49" fmla="*/ 14 h 27"/>
                <a:gd name="T50" fmla="*/ 58 w 59"/>
                <a:gd name="T51" fmla="*/ 12 h 27"/>
                <a:gd name="T52" fmla="*/ 59 w 59"/>
                <a:gd name="T53" fmla="*/ 10 h 27"/>
                <a:gd name="T54" fmla="*/ 56 w 59"/>
                <a:gd name="T55" fmla="*/ 3 h 27"/>
                <a:gd name="T56" fmla="*/ 50 w 59"/>
                <a:gd name="T57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9" h="27">
                  <a:moveTo>
                    <a:pt x="50" y="2"/>
                  </a:moveTo>
                  <a:cubicBezTo>
                    <a:pt x="48" y="0"/>
                    <a:pt x="43" y="0"/>
                    <a:pt x="43" y="0"/>
                  </a:cubicBezTo>
                  <a:cubicBezTo>
                    <a:pt x="43" y="0"/>
                    <a:pt x="42" y="2"/>
                    <a:pt x="41" y="4"/>
                  </a:cubicBezTo>
                  <a:cubicBezTo>
                    <a:pt x="41" y="5"/>
                    <a:pt x="37" y="5"/>
                    <a:pt x="34" y="4"/>
                  </a:cubicBezTo>
                  <a:cubicBezTo>
                    <a:pt x="33" y="5"/>
                    <a:pt x="30" y="6"/>
                    <a:pt x="30" y="7"/>
                  </a:cubicBezTo>
                  <a:cubicBezTo>
                    <a:pt x="29" y="9"/>
                    <a:pt x="25" y="8"/>
                    <a:pt x="27" y="12"/>
                  </a:cubicBezTo>
                  <a:cubicBezTo>
                    <a:pt x="28" y="16"/>
                    <a:pt x="25" y="15"/>
                    <a:pt x="23" y="14"/>
                  </a:cubicBezTo>
                  <a:cubicBezTo>
                    <a:pt x="22" y="14"/>
                    <a:pt x="17" y="15"/>
                    <a:pt x="15" y="16"/>
                  </a:cubicBezTo>
                  <a:cubicBezTo>
                    <a:pt x="14" y="17"/>
                    <a:pt x="12" y="17"/>
                    <a:pt x="11" y="16"/>
                  </a:cubicBezTo>
                  <a:cubicBezTo>
                    <a:pt x="9" y="16"/>
                    <a:pt x="7" y="15"/>
                    <a:pt x="6" y="17"/>
                  </a:cubicBezTo>
                  <a:cubicBezTo>
                    <a:pt x="5" y="19"/>
                    <a:pt x="3" y="16"/>
                    <a:pt x="1" y="16"/>
                  </a:cubicBezTo>
                  <a:cubicBezTo>
                    <a:pt x="0" y="16"/>
                    <a:pt x="0" y="19"/>
                    <a:pt x="0" y="20"/>
                  </a:cubicBezTo>
                  <a:cubicBezTo>
                    <a:pt x="0" y="21"/>
                    <a:pt x="3" y="23"/>
                    <a:pt x="4" y="22"/>
                  </a:cubicBezTo>
                  <a:cubicBezTo>
                    <a:pt x="6" y="22"/>
                    <a:pt x="8" y="22"/>
                    <a:pt x="9" y="23"/>
                  </a:cubicBezTo>
                  <a:cubicBezTo>
                    <a:pt x="11" y="24"/>
                    <a:pt x="13" y="23"/>
                    <a:pt x="14" y="22"/>
                  </a:cubicBezTo>
                  <a:cubicBezTo>
                    <a:pt x="15" y="21"/>
                    <a:pt x="20" y="21"/>
                    <a:pt x="21" y="21"/>
                  </a:cubicBezTo>
                  <a:cubicBezTo>
                    <a:pt x="21" y="21"/>
                    <a:pt x="21" y="24"/>
                    <a:pt x="22" y="24"/>
                  </a:cubicBezTo>
                  <a:cubicBezTo>
                    <a:pt x="23" y="25"/>
                    <a:pt x="27" y="25"/>
                    <a:pt x="30" y="25"/>
                  </a:cubicBezTo>
                  <a:cubicBezTo>
                    <a:pt x="33" y="25"/>
                    <a:pt x="37" y="27"/>
                    <a:pt x="39" y="27"/>
                  </a:cubicBezTo>
                  <a:cubicBezTo>
                    <a:pt x="40" y="27"/>
                    <a:pt x="42" y="24"/>
                    <a:pt x="46" y="24"/>
                  </a:cubicBezTo>
                  <a:cubicBezTo>
                    <a:pt x="49" y="24"/>
                    <a:pt x="51" y="22"/>
                    <a:pt x="51" y="23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1" y="22"/>
                    <a:pt x="52" y="21"/>
                    <a:pt x="52" y="21"/>
                  </a:cubicBezTo>
                  <a:cubicBezTo>
                    <a:pt x="54" y="21"/>
                    <a:pt x="53" y="18"/>
                    <a:pt x="54" y="17"/>
                  </a:cubicBezTo>
                  <a:cubicBezTo>
                    <a:pt x="55" y="16"/>
                    <a:pt x="53" y="14"/>
                    <a:pt x="55" y="14"/>
                  </a:cubicBezTo>
                  <a:cubicBezTo>
                    <a:pt x="56" y="14"/>
                    <a:pt x="58" y="14"/>
                    <a:pt x="58" y="12"/>
                  </a:cubicBezTo>
                  <a:cubicBezTo>
                    <a:pt x="58" y="11"/>
                    <a:pt x="59" y="10"/>
                    <a:pt x="59" y="10"/>
                  </a:cubicBezTo>
                  <a:cubicBezTo>
                    <a:pt x="57" y="7"/>
                    <a:pt x="56" y="3"/>
                    <a:pt x="56" y="3"/>
                  </a:cubicBezTo>
                  <a:cubicBezTo>
                    <a:pt x="56" y="3"/>
                    <a:pt x="52" y="5"/>
                    <a:pt x="50" y="2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4" name="Freeform 72">
              <a:extLst>
                <a:ext uri="{FF2B5EF4-FFF2-40B4-BE49-F238E27FC236}">
                  <a16:creationId xmlns:a16="http://schemas.microsoft.com/office/drawing/2014/main" id="{71C9A889-F312-EDE9-16E1-2F534AF0D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2007" y="3037522"/>
              <a:ext cx="156930" cy="90854"/>
            </a:xfrm>
            <a:custGeom>
              <a:avLst/>
              <a:gdLst>
                <a:gd name="T0" fmla="*/ 51 w 52"/>
                <a:gd name="T1" fmla="*/ 6 h 30"/>
                <a:gd name="T2" fmla="*/ 49 w 52"/>
                <a:gd name="T3" fmla="*/ 5 h 30"/>
                <a:gd name="T4" fmla="*/ 44 w 52"/>
                <a:gd name="T5" fmla="*/ 3 h 30"/>
                <a:gd name="T6" fmla="*/ 36 w 52"/>
                <a:gd name="T7" fmla="*/ 1 h 30"/>
                <a:gd name="T8" fmla="*/ 29 w 52"/>
                <a:gd name="T9" fmla="*/ 5 h 30"/>
                <a:gd name="T10" fmla="*/ 20 w 52"/>
                <a:gd name="T11" fmla="*/ 8 h 30"/>
                <a:gd name="T12" fmla="*/ 9 w 52"/>
                <a:gd name="T13" fmla="*/ 8 h 30"/>
                <a:gd name="T14" fmla="*/ 8 w 52"/>
                <a:gd name="T15" fmla="*/ 7 h 30"/>
                <a:gd name="T16" fmla="*/ 7 w 52"/>
                <a:gd name="T17" fmla="*/ 9 h 30"/>
                <a:gd name="T18" fmla="*/ 4 w 52"/>
                <a:gd name="T19" fmla="*/ 11 h 30"/>
                <a:gd name="T20" fmla="*/ 3 w 52"/>
                <a:gd name="T21" fmla="*/ 14 h 30"/>
                <a:gd name="T22" fmla="*/ 1 w 52"/>
                <a:gd name="T23" fmla="*/ 18 h 30"/>
                <a:gd name="T24" fmla="*/ 0 w 52"/>
                <a:gd name="T25" fmla="*/ 20 h 30"/>
                <a:gd name="T26" fmla="*/ 2 w 52"/>
                <a:gd name="T27" fmla="*/ 23 h 30"/>
                <a:gd name="T28" fmla="*/ 2 w 52"/>
                <a:gd name="T29" fmla="*/ 23 h 30"/>
                <a:gd name="T30" fmla="*/ 9 w 52"/>
                <a:gd name="T31" fmla="*/ 28 h 30"/>
                <a:gd name="T32" fmla="*/ 17 w 52"/>
                <a:gd name="T33" fmla="*/ 30 h 30"/>
                <a:gd name="T34" fmla="*/ 28 w 52"/>
                <a:gd name="T35" fmla="*/ 26 h 30"/>
                <a:gd name="T36" fmla="*/ 31 w 52"/>
                <a:gd name="T37" fmla="*/ 27 h 30"/>
                <a:gd name="T38" fmla="*/ 34 w 52"/>
                <a:gd name="T39" fmla="*/ 28 h 30"/>
                <a:gd name="T40" fmla="*/ 38 w 52"/>
                <a:gd name="T41" fmla="*/ 24 h 30"/>
                <a:gd name="T42" fmla="*/ 46 w 52"/>
                <a:gd name="T43" fmla="*/ 12 h 30"/>
                <a:gd name="T44" fmla="*/ 51 w 52"/>
                <a:gd name="T45" fmla="*/ 9 h 30"/>
                <a:gd name="T46" fmla="*/ 51 w 52"/>
                <a:gd name="T47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2" h="30">
                  <a:moveTo>
                    <a:pt x="51" y="6"/>
                  </a:moveTo>
                  <a:cubicBezTo>
                    <a:pt x="50" y="6"/>
                    <a:pt x="49" y="5"/>
                    <a:pt x="49" y="5"/>
                  </a:cubicBezTo>
                  <a:cubicBezTo>
                    <a:pt x="46" y="4"/>
                    <a:pt x="44" y="4"/>
                    <a:pt x="44" y="3"/>
                  </a:cubicBezTo>
                  <a:cubicBezTo>
                    <a:pt x="42" y="2"/>
                    <a:pt x="37" y="1"/>
                    <a:pt x="36" y="1"/>
                  </a:cubicBezTo>
                  <a:cubicBezTo>
                    <a:pt x="35" y="0"/>
                    <a:pt x="30" y="5"/>
                    <a:pt x="29" y="5"/>
                  </a:cubicBezTo>
                  <a:cubicBezTo>
                    <a:pt x="27" y="5"/>
                    <a:pt x="20" y="6"/>
                    <a:pt x="20" y="8"/>
                  </a:cubicBezTo>
                  <a:cubicBezTo>
                    <a:pt x="20" y="10"/>
                    <a:pt x="12" y="10"/>
                    <a:pt x="9" y="8"/>
                  </a:cubicBezTo>
                  <a:cubicBezTo>
                    <a:pt x="9" y="8"/>
                    <a:pt x="9" y="7"/>
                    <a:pt x="8" y="7"/>
                  </a:cubicBezTo>
                  <a:cubicBezTo>
                    <a:pt x="8" y="7"/>
                    <a:pt x="7" y="8"/>
                    <a:pt x="7" y="9"/>
                  </a:cubicBezTo>
                  <a:cubicBezTo>
                    <a:pt x="7" y="11"/>
                    <a:pt x="5" y="11"/>
                    <a:pt x="4" y="11"/>
                  </a:cubicBezTo>
                  <a:cubicBezTo>
                    <a:pt x="2" y="11"/>
                    <a:pt x="4" y="13"/>
                    <a:pt x="3" y="14"/>
                  </a:cubicBezTo>
                  <a:cubicBezTo>
                    <a:pt x="2" y="15"/>
                    <a:pt x="3" y="18"/>
                    <a:pt x="1" y="18"/>
                  </a:cubicBezTo>
                  <a:cubicBezTo>
                    <a:pt x="1" y="18"/>
                    <a:pt x="0" y="19"/>
                    <a:pt x="0" y="20"/>
                  </a:cubicBezTo>
                  <a:cubicBezTo>
                    <a:pt x="1" y="20"/>
                    <a:pt x="2" y="23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4" y="24"/>
                    <a:pt x="7" y="26"/>
                    <a:pt x="9" y="28"/>
                  </a:cubicBezTo>
                  <a:cubicBezTo>
                    <a:pt x="10" y="30"/>
                    <a:pt x="15" y="30"/>
                    <a:pt x="17" y="30"/>
                  </a:cubicBezTo>
                  <a:cubicBezTo>
                    <a:pt x="19" y="29"/>
                    <a:pt x="28" y="26"/>
                    <a:pt x="28" y="26"/>
                  </a:cubicBezTo>
                  <a:cubicBezTo>
                    <a:pt x="28" y="26"/>
                    <a:pt x="30" y="27"/>
                    <a:pt x="31" y="27"/>
                  </a:cubicBezTo>
                  <a:cubicBezTo>
                    <a:pt x="32" y="27"/>
                    <a:pt x="33" y="27"/>
                    <a:pt x="34" y="28"/>
                  </a:cubicBezTo>
                  <a:cubicBezTo>
                    <a:pt x="34" y="27"/>
                    <a:pt x="36" y="26"/>
                    <a:pt x="38" y="24"/>
                  </a:cubicBezTo>
                  <a:cubicBezTo>
                    <a:pt x="41" y="22"/>
                    <a:pt x="45" y="13"/>
                    <a:pt x="46" y="12"/>
                  </a:cubicBezTo>
                  <a:cubicBezTo>
                    <a:pt x="47" y="11"/>
                    <a:pt x="50" y="10"/>
                    <a:pt x="51" y="9"/>
                  </a:cubicBezTo>
                  <a:cubicBezTo>
                    <a:pt x="52" y="8"/>
                    <a:pt x="52" y="7"/>
                    <a:pt x="51" y="6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5" name="Freeform 73">
              <a:extLst>
                <a:ext uri="{FF2B5EF4-FFF2-40B4-BE49-F238E27FC236}">
                  <a16:creationId xmlns:a16="http://schemas.microsoft.com/office/drawing/2014/main" id="{57EA3BC1-59D6-E0F0-102C-1299A925D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7851" y="2964840"/>
              <a:ext cx="153626" cy="79291"/>
            </a:xfrm>
            <a:custGeom>
              <a:avLst/>
              <a:gdLst>
                <a:gd name="T0" fmla="*/ 49 w 51"/>
                <a:gd name="T1" fmla="*/ 12 h 26"/>
                <a:gd name="T2" fmla="*/ 43 w 51"/>
                <a:gd name="T3" fmla="*/ 10 h 26"/>
                <a:gd name="T4" fmla="*/ 41 w 51"/>
                <a:gd name="T5" fmla="*/ 7 h 26"/>
                <a:gd name="T6" fmla="*/ 37 w 51"/>
                <a:gd name="T7" fmla="*/ 8 h 26"/>
                <a:gd name="T8" fmla="*/ 32 w 51"/>
                <a:gd name="T9" fmla="*/ 6 h 26"/>
                <a:gd name="T10" fmla="*/ 27 w 51"/>
                <a:gd name="T11" fmla="*/ 3 h 26"/>
                <a:gd name="T12" fmla="*/ 22 w 51"/>
                <a:gd name="T13" fmla="*/ 0 h 26"/>
                <a:gd name="T14" fmla="*/ 22 w 51"/>
                <a:gd name="T15" fmla="*/ 1 h 26"/>
                <a:gd name="T16" fmla="*/ 18 w 51"/>
                <a:gd name="T17" fmla="*/ 1 h 26"/>
                <a:gd name="T18" fmla="*/ 11 w 51"/>
                <a:gd name="T19" fmla="*/ 4 h 26"/>
                <a:gd name="T20" fmla="*/ 3 w 51"/>
                <a:gd name="T21" fmla="*/ 7 h 26"/>
                <a:gd name="T22" fmla="*/ 3 w 51"/>
                <a:gd name="T23" fmla="*/ 12 h 26"/>
                <a:gd name="T24" fmla="*/ 6 w 51"/>
                <a:gd name="T25" fmla="*/ 18 h 26"/>
                <a:gd name="T26" fmla="*/ 14 w 51"/>
                <a:gd name="T27" fmla="*/ 25 h 26"/>
                <a:gd name="T28" fmla="*/ 14 w 51"/>
                <a:gd name="T29" fmla="*/ 25 h 26"/>
                <a:gd name="T30" fmla="*/ 21 w 51"/>
                <a:gd name="T31" fmla="*/ 25 h 26"/>
                <a:gd name="T32" fmla="*/ 23 w 51"/>
                <a:gd name="T33" fmla="*/ 21 h 26"/>
                <a:gd name="T34" fmla="*/ 30 w 51"/>
                <a:gd name="T35" fmla="*/ 23 h 26"/>
                <a:gd name="T36" fmla="*/ 36 w 51"/>
                <a:gd name="T37" fmla="*/ 24 h 26"/>
                <a:gd name="T38" fmla="*/ 37 w 51"/>
                <a:gd name="T39" fmla="*/ 26 h 26"/>
                <a:gd name="T40" fmla="*/ 39 w 51"/>
                <a:gd name="T41" fmla="*/ 23 h 26"/>
                <a:gd name="T42" fmla="*/ 47 w 51"/>
                <a:gd name="T43" fmla="*/ 19 h 26"/>
                <a:gd name="T44" fmla="*/ 51 w 51"/>
                <a:gd name="T45" fmla="*/ 16 h 26"/>
                <a:gd name="T46" fmla="*/ 49 w 51"/>
                <a:gd name="T47" fmla="*/ 1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1" h="26">
                  <a:moveTo>
                    <a:pt x="49" y="12"/>
                  </a:moveTo>
                  <a:cubicBezTo>
                    <a:pt x="47" y="11"/>
                    <a:pt x="44" y="11"/>
                    <a:pt x="43" y="10"/>
                  </a:cubicBezTo>
                  <a:cubicBezTo>
                    <a:pt x="43" y="9"/>
                    <a:pt x="43" y="7"/>
                    <a:pt x="41" y="7"/>
                  </a:cubicBezTo>
                  <a:cubicBezTo>
                    <a:pt x="40" y="7"/>
                    <a:pt x="37" y="6"/>
                    <a:pt x="37" y="8"/>
                  </a:cubicBezTo>
                  <a:cubicBezTo>
                    <a:pt x="36" y="10"/>
                    <a:pt x="33" y="8"/>
                    <a:pt x="32" y="6"/>
                  </a:cubicBezTo>
                  <a:cubicBezTo>
                    <a:pt x="32" y="5"/>
                    <a:pt x="31" y="4"/>
                    <a:pt x="27" y="3"/>
                  </a:cubicBezTo>
                  <a:cubicBezTo>
                    <a:pt x="26" y="2"/>
                    <a:pt x="24" y="1"/>
                    <a:pt x="22" y="0"/>
                  </a:cubicBezTo>
                  <a:cubicBezTo>
                    <a:pt x="22" y="0"/>
                    <a:pt x="22" y="1"/>
                    <a:pt x="22" y="1"/>
                  </a:cubicBezTo>
                  <a:cubicBezTo>
                    <a:pt x="21" y="2"/>
                    <a:pt x="19" y="0"/>
                    <a:pt x="18" y="1"/>
                  </a:cubicBezTo>
                  <a:cubicBezTo>
                    <a:pt x="17" y="2"/>
                    <a:pt x="13" y="2"/>
                    <a:pt x="11" y="4"/>
                  </a:cubicBezTo>
                  <a:cubicBezTo>
                    <a:pt x="9" y="6"/>
                    <a:pt x="5" y="7"/>
                    <a:pt x="3" y="7"/>
                  </a:cubicBezTo>
                  <a:cubicBezTo>
                    <a:pt x="0" y="8"/>
                    <a:pt x="2" y="10"/>
                    <a:pt x="3" y="12"/>
                  </a:cubicBezTo>
                  <a:cubicBezTo>
                    <a:pt x="4" y="13"/>
                    <a:pt x="4" y="17"/>
                    <a:pt x="6" y="18"/>
                  </a:cubicBezTo>
                  <a:cubicBezTo>
                    <a:pt x="8" y="20"/>
                    <a:pt x="14" y="23"/>
                    <a:pt x="14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7" y="26"/>
                    <a:pt x="21" y="26"/>
                    <a:pt x="21" y="25"/>
                  </a:cubicBezTo>
                  <a:cubicBezTo>
                    <a:pt x="22" y="23"/>
                    <a:pt x="23" y="21"/>
                    <a:pt x="23" y="21"/>
                  </a:cubicBezTo>
                  <a:cubicBezTo>
                    <a:pt x="23" y="21"/>
                    <a:pt x="28" y="21"/>
                    <a:pt x="30" y="23"/>
                  </a:cubicBezTo>
                  <a:cubicBezTo>
                    <a:pt x="32" y="26"/>
                    <a:pt x="36" y="24"/>
                    <a:pt x="36" y="24"/>
                  </a:cubicBezTo>
                  <a:cubicBezTo>
                    <a:pt x="36" y="24"/>
                    <a:pt x="36" y="25"/>
                    <a:pt x="37" y="26"/>
                  </a:cubicBezTo>
                  <a:cubicBezTo>
                    <a:pt x="37" y="24"/>
                    <a:pt x="38" y="23"/>
                    <a:pt x="39" y="23"/>
                  </a:cubicBezTo>
                  <a:cubicBezTo>
                    <a:pt x="41" y="23"/>
                    <a:pt x="44" y="23"/>
                    <a:pt x="47" y="19"/>
                  </a:cubicBezTo>
                  <a:cubicBezTo>
                    <a:pt x="48" y="18"/>
                    <a:pt x="50" y="16"/>
                    <a:pt x="51" y="16"/>
                  </a:cubicBezTo>
                  <a:cubicBezTo>
                    <a:pt x="50" y="14"/>
                    <a:pt x="50" y="12"/>
                    <a:pt x="49" y="12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6" name="Freeform 74">
              <a:extLst>
                <a:ext uri="{FF2B5EF4-FFF2-40B4-BE49-F238E27FC236}">
                  <a16:creationId xmlns:a16="http://schemas.microsoft.com/office/drawing/2014/main" id="{F4DA5A58-E204-9783-B4F7-9854AC6F71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0178" y="3011093"/>
              <a:ext cx="135454" cy="57816"/>
            </a:xfrm>
            <a:custGeom>
              <a:avLst/>
              <a:gdLst>
                <a:gd name="T0" fmla="*/ 33 w 45"/>
                <a:gd name="T1" fmla="*/ 2 h 19"/>
                <a:gd name="T2" fmla="*/ 27 w 45"/>
                <a:gd name="T3" fmla="*/ 2 h 19"/>
                <a:gd name="T4" fmla="*/ 20 w 45"/>
                <a:gd name="T5" fmla="*/ 1 h 19"/>
                <a:gd name="T6" fmla="*/ 15 w 45"/>
                <a:gd name="T7" fmla="*/ 1 h 19"/>
                <a:gd name="T8" fmla="*/ 14 w 45"/>
                <a:gd name="T9" fmla="*/ 1 h 19"/>
                <a:gd name="T10" fmla="*/ 10 w 45"/>
                <a:gd name="T11" fmla="*/ 4 h 19"/>
                <a:gd name="T12" fmla="*/ 2 w 45"/>
                <a:gd name="T13" fmla="*/ 8 h 19"/>
                <a:gd name="T14" fmla="*/ 0 w 45"/>
                <a:gd name="T15" fmla="*/ 11 h 19"/>
                <a:gd name="T16" fmla="*/ 3 w 45"/>
                <a:gd name="T17" fmla="*/ 17 h 19"/>
                <a:gd name="T18" fmla="*/ 14 w 45"/>
                <a:gd name="T19" fmla="*/ 17 h 19"/>
                <a:gd name="T20" fmla="*/ 23 w 45"/>
                <a:gd name="T21" fmla="*/ 14 h 19"/>
                <a:gd name="T22" fmla="*/ 30 w 45"/>
                <a:gd name="T23" fmla="*/ 10 h 19"/>
                <a:gd name="T24" fmla="*/ 38 w 45"/>
                <a:gd name="T25" fmla="*/ 12 h 19"/>
                <a:gd name="T26" fmla="*/ 43 w 45"/>
                <a:gd name="T27" fmla="*/ 14 h 19"/>
                <a:gd name="T28" fmla="*/ 41 w 45"/>
                <a:gd name="T29" fmla="*/ 11 h 19"/>
                <a:gd name="T30" fmla="*/ 45 w 45"/>
                <a:gd name="T31" fmla="*/ 5 h 19"/>
                <a:gd name="T32" fmla="*/ 45 w 45"/>
                <a:gd name="T33" fmla="*/ 5 h 19"/>
                <a:gd name="T34" fmla="*/ 40 w 45"/>
                <a:gd name="T35" fmla="*/ 4 h 19"/>
                <a:gd name="T36" fmla="*/ 33 w 45"/>
                <a:gd name="T37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" h="19">
                  <a:moveTo>
                    <a:pt x="33" y="2"/>
                  </a:moveTo>
                  <a:cubicBezTo>
                    <a:pt x="30" y="3"/>
                    <a:pt x="29" y="1"/>
                    <a:pt x="27" y="2"/>
                  </a:cubicBezTo>
                  <a:cubicBezTo>
                    <a:pt x="25" y="3"/>
                    <a:pt x="21" y="2"/>
                    <a:pt x="20" y="1"/>
                  </a:cubicBezTo>
                  <a:cubicBezTo>
                    <a:pt x="19" y="0"/>
                    <a:pt x="17" y="3"/>
                    <a:pt x="15" y="1"/>
                  </a:cubicBezTo>
                  <a:cubicBezTo>
                    <a:pt x="15" y="1"/>
                    <a:pt x="15" y="1"/>
                    <a:pt x="14" y="1"/>
                  </a:cubicBezTo>
                  <a:cubicBezTo>
                    <a:pt x="13" y="1"/>
                    <a:pt x="11" y="3"/>
                    <a:pt x="10" y="4"/>
                  </a:cubicBezTo>
                  <a:cubicBezTo>
                    <a:pt x="7" y="8"/>
                    <a:pt x="4" y="8"/>
                    <a:pt x="2" y="8"/>
                  </a:cubicBezTo>
                  <a:cubicBezTo>
                    <a:pt x="1" y="8"/>
                    <a:pt x="0" y="9"/>
                    <a:pt x="0" y="11"/>
                  </a:cubicBezTo>
                  <a:cubicBezTo>
                    <a:pt x="0" y="13"/>
                    <a:pt x="2" y="16"/>
                    <a:pt x="3" y="17"/>
                  </a:cubicBezTo>
                  <a:cubicBezTo>
                    <a:pt x="6" y="19"/>
                    <a:pt x="14" y="19"/>
                    <a:pt x="14" y="17"/>
                  </a:cubicBezTo>
                  <a:cubicBezTo>
                    <a:pt x="14" y="15"/>
                    <a:pt x="21" y="14"/>
                    <a:pt x="23" y="14"/>
                  </a:cubicBezTo>
                  <a:cubicBezTo>
                    <a:pt x="24" y="14"/>
                    <a:pt x="29" y="9"/>
                    <a:pt x="30" y="10"/>
                  </a:cubicBezTo>
                  <a:cubicBezTo>
                    <a:pt x="31" y="10"/>
                    <a:pt x="36" y="11"/>
                    <a:pt x="38" y="12"/>
                  </a:cubicBezTo>
                  <a:cubicBezTo>
                    <a:pt x="38" y="13"/>
                    <a:pt x="40" y="13"/>
                    <a:pt x="43" y="14"/>
                  </a:cubicBezTo>
                  <a:cubicBezTo>
                    <a:pt x="42" y="13"/>
                    <a:pt x="41" y="12"/>
                    <a:pt x="41" y="11"/>
                  </a:cubicBezTo>
                  <a:cubicBezTo>
                    <a:pt x="41" y="10"/>
                    <a:pt x="44" y="6"/>
                    <a:pt x="45" y="5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5"/>
                    <a:pt x="40" y="4"/>
                    <a:pt x="40" y="4"/>
                  </a:cubicBezTo>
                  <a:cubicBezTo>
                    <a:pt x="39" y="3"/>
                    <a:pt x="36" y="2"/>
                    <a:pt x="33" y="2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7" name="Freeform 75">
              <a:extLst>
                <a:ext uri="{FF2B5EF4-FFF2-40B4-BE49-F238E27FC236}">
                  <a16:creationId xmlns:a16="http://schemas.microsoft.com/office/drawing/2014/main" id="{A764F611-DAA3-B6D2-B69E-33DD34A39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9335" y="3240704"/>
              <a:ext cx="92507" cy="151974"/>
            </a:xfrm>
            <a:custGeom>
              <a:avLst/>
              <a:gdLst>
                <a:gd name="T0" fmla="*/ 22 w 30"/>
                <a:gd name="T1" fmla="*/ 40 h 50"/>
                <a:gd name="T2" fmla="*/ 20 w 30"/>
                <a:gd name="T3" fmla="*/ 36 h 50"/>
                <a:gd name="T4" fmla="*/ 22 w 30"/>
                <a:gd name="T5" fmla="*/ 32 h 50"/>
                <a:gd name="T6" fmla="*/ 20 w 30"/>
                <a:gd name="T7" fmla="*/ 28 h 50"/>
                <a:gd name="T8" fmla="*/ 22 w 30"/>
                <a:gd name="T9" fmla="*/ 24 h 50"/>
                <a:gd name="T10" fmla="*/ 23 w 30"/>
                <a:gd name="T11" fmla="*/ 19 h 50"/>
                <a:gd name="T12" fmla="*/ 23 w 30"/>
                <a:gd name="T13" fmla="*/ 11 h 50"/>
                <a:gd name="T14" fmla="*/ 28 w 30"/>
                <a:gd name="T15" fmla="*/ 7 h 50"/>
                <a:gd name="T16" fmla="*/ 26 w 30"/>
                <a:gd name="T17" fmla="*/ 4 h 50"/>
                <a:gd name="T18" fmla="*/ 21 w 30"/>
                <a:gd name="T19" fmla="*/ 3 h 50"/>
                <a:gd name="T20" fmla="*/ 18 w 30"/>
                <a:gd name="T21" fmla="*/ 3 h 50"/>
                <a:gd name="T22" fmla="*/ 13 w 30"/>
                <a:gd name="T23" fmla="*/ 2 h 50"/>
                <a:gd name="T24" fmla="*/ 10 w 30"/>
                <a:gd name="T25" fmla="*/ 1 h 50"/>
                <a:gd name="T26" fmla="*/ 8 w 30"/>
                <a:gd name="T27" fmla="*/ 2 h 50"/>
                <a:gd name="T28" fmla="*/ 8 w 30"/>
                <a:gd name="T29" fmla="*/ 8 h 50"/>
                <a:gd name="T30" fmla="*/ 3 w 30"/>
                <a:gd name="T31" fmla="*/ 27 h 50"/>
                <a:gd name="T32" fmla="*/ 6 w 30"/>
                <a:gd name="T33" fmla="*/ 34 h 50"/>
                <a:gd name="T34" fmla="*/ 7 w 30"/>
                <a:gd name="T35" fmla="*/ 48 h 50"/>
                <a:gd name="T36" fmla="*/ 13 w 30"/>
                <a:gd name="T37" fmla="*/ 49 h 50"/>
                <a:gd name="T38" fmla="*/ 20 w 30"/>
                <a:gd name="T39" fmla="*/ 48 h 50"/>
                <a:gd name="T40" fmla="*/ 19 w 30"/>
                <a:gd name="T41" fmla="*/ 45 h 50"/>
                <a:gd name="T42" fmla="*/ 22 w 30"/>
                <a:gd name="T43" fmla="*/ 4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50">
                  <a:moveTo>
                    <a:pt x="22" y="40"/>
                  </a:moveTo>
                  <a:cubicBezTo>
                    <a:pt x="25" y="40"/>
                    <a:pt x="21" y="37"/>
                    <a:pt x="20" y="36"/>
                  </a:cubicBezTo>
                  <a:cubicBezTo>
                    <a:pt x="19" y="35"/>
                    <a:pt x="20" y="32"/>
                    <a:pt x="22" y="32"/>
                  </a:cubicBezTo>
                  <a:cubicBezTo>
                    <a:pt x="24" y="32"/>
                    <a:pt x="22" y="30"/>
                    <a:pt x="20" y="28"/>
                  </a:cubicBezTo>
                  <a:cubicBezTo>
                    <a:pt x="18" y="25"/>
                    <a:pt x="20" y="24"/>
                    <a:pt x="22" y="24"/>
                  </a:cubicBezTo>
                  <a:cubicBezTo>
                    <a:pt x="24" y="24"/>
                    <a:pt x="21" y="21"/>
                    <a:pt x="23" y="19"/>
                  </a:cubicBezTo>
                  <a:cubicBezTo>
                    <a:pt x="25" y="17"/>
                    <a:pt x="23" y="13"/>
                    <a:pt x="23" y="11"/>
                  </a:cubicBezTo>
                  <a:cubicBezTo>
                    <a:pt x="23" y="10"/>
                    <a:pt x="26" y="9"/>
                    <a:pt x="28" y="7"/>
                  </a:cubicBezTo>
                  <a:cubicBezTo>
                    <a:pt x="30" y="4"/>
                    <a:pt x="26" y="5"/>
                    <a:pt x="26" y="4"/>
                  </a:cubicBezTo>
                  <a:cubicBezTo>
                    <a:pt x="26" y="2"/>
                    <a:pt x="23" y="1"/>
                    <a:pt x="21" y="3"/>
                  </a:cubicBezTo>
                  <a:cubicBezTo>
                    <a:pt x="19" y="4"/>
                    <a:pt x="20" y="3"/>
                    <a:pt x="18" y="3"/>
                  </a:cubicBezTo>
                  <a:cubicBezTo>
                    <a:pt x="16" y="3"/>
                    <a:pt x="13" y="3"/>
                    <a:pt x="13" y="2"/>
                  </a:cubicBezTo>
                  <a:cubicBezTo>
                    <a:pt x="13" y="0"/>
                    <a:pt x="12" y="0"/>
                    <a:pt x="10" y="1"/>
                  </a:cubicBezTo>
                  <a:cubicBezTo>
                    <a:pt x="10" y="2"/>
                    <a:pt x="9" y="2"/>
                    <a:pt x="8" y="2"/>
                  </a:cubicBezTo>
                  <a:cubicBezTo>
                    <a:pt x="8" y="4"/>
                    <a:pt x="7" y="7"/>
                    <a:pt x="8" y="8"/>
                  </a:cubicBezTo>
                  <a:cubicBezTo>
                    <a:pt x="10" y="10"/>
                    <a:pt x="6" y="23"/>
                    <a:pt x="3" y="27"/>
                  </a:cubicBezTo>
                  <a:cubicBezTo>
                    <a:pt x="0" y="30"/>
                    <a:pt x="3" y="31"/>
                    <a:pt x="6" y="34"/>
                  </a:cubicBezTo>
                  <a:cubicBezTo>
                    <a:pt x="9" y="36"/>
                    <a:pt x="7" y="45"/>
                    <a:pt x="7" y="48"/>
                  </a:cubicBezTo>
                  <a:cubicBezTo>
                    <a:pt x="7" y="50"/>
                    <a:pt x="10" y="49"/>
                    <a:pt x="13" y="49"/>
                  </a:cubicBezTo>
                  <a:cubicBezTo>
                    <a:pt x="15" y="49"/>
                    <a:pt x="18" y="48"/>
                    <a:pt x="20" y="48"/>
                  </a:cubicBezTo>
                  <a:cubicBezTo>
                    <a:pt x="19" y="47"/>
                    <a:pt x="19" y="46"/>
                    <a:pt x="19" y="45"/>
                  </a:cubicBezTo>
                  <a:cubicBezTo>
                    <a:pt x="19" y="43"/>
                    <a:pt x="19" y="41"/>
                    <a:pt x="22" y="40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8" name="Freeform 76">
              <a:extLst>
                <a:ext uri="{FF2B5EF4-FFF2-40B4-BE49-F238E27FC236}">
                  <a16:creationId xmlns:a16="http://schemas.microsoft.com/office/drawing/2014/main" id="{655026BA-8243-2195-3891-0668D3880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8147" y="2885550"/>
              <a:ext cx="100765" cy="85897"/>
            </a:xfrm>
            <a:custGeom>
              <a:avLst/>
              <a:gdLst>
                <a:gd name="T0" fmla="*/ 10 w 33"/>
                <a:gd name="T1" fmla="*/ 22 h 28"/>
                <a:gd name="T2" fmla="*/ 16 w 33"/>
                <a:gd name="T3" fmla="*/ 23 h 28"/>
                <a:gd name="T4" fmla="*/ 22 w 33"/>
                <a:gd name="T5" fmla="*/ 27 h 28"/>
                <a:gd name="T6" fmla="*/ 23 w 33"/>
                <a:gd name="T7" fmla="*/ 28 h 28"/>
                <a:gd name="T8" fmla="*/ 24 w 33"/>
                <a:gd name="T9" fmla="*/ 22 h 28"/>
                <a:gd name="T10" fmla="*/ 25 w 33"/>
                <a:gd name="T11" fmla="*/ 18 h 28"/>
                <a:gd name="T12" fmla="*/ 29 w 33"/>
                <a:gd name="T13" fmla="*/ 16 h 28"/>
                <a:gd name="T14" fmla="*/ 31 w 33"/>
                <a:gd name="T15" fmla="*/ 13 h 28"/>
                <a:gd name="T16" fmla="*/ 28 w 33"/>
                <a:gd name="T17" fmla="*/ 9 h 28"/>
                <a:gd name="T18" fmla="*/ 32 w 33"/>
                <a:gd name="T19" fmla="*/ 5 h 28"/>
                <a:gd name="T20" fmla="*/ 32 w 33"/>
                <a:gd name="T21" fmla="*/ 0 h 28"/>
                <a:gd name="T22" fmla="*/ 30 w 33"/>
                <a:gd name="T23" fmla="*/ 1 h 28"/>
                <a:gd name="T24" fmla="*/ 22 w 33"/>
                <a:gd name="T25" fmla="*/ 1 h 28"/>
                <a:gd name="T26" fmla="*/ 19 w 33"/>
                <a:gd name="T27" fmla="*/ 7 h 28"/>
                <a:gd name="T28" fmla="*/ 15 w 33"/>
                <a:gd name="T29" fmla="*/ 7 h 28"/>
                <a:gd name="T30" fmla="*/ 11 w 33"/>
                <a:gd name="T31" fmla="*/ 9 h 28"/>
                <a:gd name="T32" fmla="*/ 8 w 33"/>
                <a:gd name="T33" fmla="*/ 15 h 28"/>
                <a:gd name="T34" fmla="*/ 1 w 33"/>
                <a:gd name="T35" fmla="*/ 23 h 28"/>
                <a:gd name="T36" fmla="*/ 0 w 33"/>
                <a:gd name="T37" fmla="*/ 23 h 28"/>
                <a:gd name="T38" fmla="*/ 3 w 33"/>
                <a:gd name="T39" fmla="*/ 24 h 28"/>
                <a:gd name="T40" fmla="*/ 10 w 33"/>
                <a:gd name="T41" fmla="*/ 2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28">
                  <a:moveTo>
                    <a:pt x="10" y="22"/>
                  </a:moveTo>
                  <a:cubicBezTo>
                    <a:pt x="12" y="20"/>
                    <a:pt x="14" y="21"/>
                    <a:pt x="16" y="23"/>
                  </a:cubicBezTo>
                  <a:cubicBezTo>
                    <a:pt x="17" y="24"/>
                    <a:pt x="19" y="24"/>
                    <a:pt x="22" y="27"/>
                  </a:cubicBezTo>
                  <a:cubicBezTo>
                    <a:pt x="22" y="27"/>
                    <a:pt x="23" y="28"/>
                    <a:pt x="23" y="28"/>
                  </a:cubicBezTo>
                  <a:cubicBezTo>
                    <a:pt x="24" y="27"/>
                    <a:pt x="24" y="24"/>
                    <a:pt x="24" y="22"/>
                  </a:cubicBezTo>
                  <a:cubicBezTo>
                    <a:pt x="25" y="20"/>
                    <a:pt x="24" y="18"/>
                    <a:pt x="25" y="18"/>
                  </a:cubicBezTo>
                  <a:cubicBezTo>
                    <a:pt x="26" y="18"/>
                    <a:pt x="29" y="18"/>
                    <a:pt x="29" y="16"/>
                  </a:cubicBezTo>
                  <a:cubicBezTo>
                    <a:pt x="29" y="14"/>
                    <a:pt x="30" y="15"/>
                    <a:pt x="31" y="13"/>
                  </a:cubicBezTo>
                  <a:cubicBezTo>
                    <a:pt x="32" y="12"/>
                    <a:pt x="29" y="10"/>
                    <a:pt x="28" y="9"/>
                  </a:cubicBezTo>
                  <a:cubicBezTo>
                    <a:pt x="28" y="8"/>
                    <a:pt x="30" y="8"/>
                    <a:pt x="32" y="5"/>
                  </a:cubicBezTo>
                  <a:cubicBezTo>
                    <a:pt x="33" y="4"/>
                    <a:pt x="33" y="2"/>
                    <a:pt x="32" y="0"/>
                  </a:cubicBezTo>
                  <a:cubicBezTo>
                    <a:pt x="32" y="1"/>
                    <a:pt x="31" y="1"/>
                    <a:pt x="30" y="1"/>
                  </a:cubicBezTo>
                  <a:cubicBezTo>
                    <a:pt x="28" y="0"/>
                    <a:pt x="26" y="0"/>
                    <a:pt x="22" y="1"/>
                  </a:cubicBezTo>
                  <a:cubicBezTo>
                    <a:pt x="18" y="2"/>
                    <a:pt x="17" y="5"/>
                    <a:pt x="19" y="7"/>
                  </a:cubicBezTo>
                  <a:cubicBezTo>
                    <a:pt x="20" y="8"/>
                    <a:pt x="15" y="9"/>
                    <a:pt x="15" y="7"/>
                  </a:cubicBezTo>
                  <a:cubicBezTo>
                    <a:pt x="15" y="5"/>
                    <a:pt x="11" y="6"/>
                    <a:pt x="11" y="9"/>
                  </a:cubicBezTo>
                  <a:cubicBezTo>
                    <a:pt x="11" y="11"/>
                    <a:pt x="7" y="12"/>
                    <a:pt x="8" y="15"/>
                  </a:cubicBezTo>
                  <a:cubicBezTo>
                    <a:pt x="8" y="18"/>
                    <a:pt x="4" y="21"/>
                    <a:pt x="1" y="23"/>
                  </a:cubicBezTo>
                  <a:cubicBezTo>
                    <a:pt x="1" y="23"/>
                    <a:pt x="0" y="23"/>
                    <a:pt x="0" y="23"/>
                  </a:cubicBezTo>
                  <a:cubicBezTo>
                    <a:pt x="1" y="24"/>
                    <a:pt x="2" y="24"/>
                    <a:pt x="3" y="24"/>
                  </a:cubicBezTo>
                  <a:cubicBezTo>
                    <a:pt x="5" y="24"/>
                    <a:pt x="9" y="23"/>
                    <a:pt x="10" y="22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9" name="Freeform 77">
              <a:extLst>
                <a:ext uri="{FF2B5EF4-FFF2-40B4-BE49-F238E27FC236}">
                  <a16:creationId xmlns:a16="http://schemas.microsoft.com/office/drawing/2014/main" id="{59148373-B658-3347-8FDB-5746AF0CB6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2573" y="2996225"/>
              <a:ext cx="14868" cy="19822"/>
            </a:xfrm>
            <a:custGeom>
              <a:avLst/>
              <a:gdLst>
                <a:gd name="T0" fmla="*/ 3 w 5"/>
                <a:gd name="T1" fmla="*/ 0 h 7"/>
                <a:gd name="T2" fmla="*/ 0 w 5"/>
                <a:gd name="T3" fmla="*/ 7 h 7"/>
                <a:gd name="T4" fmla="*/ 5 w 5"/>
                <a:gd name="T5" fmla="*/ 7 h 7"/>
                <a:gd name="T6" fmla="*/ 3 w 5"/>
                <a:gd name="T7" fmla="*/ 1 h 7"/>
                <a:gd name="T8" fmla="*/ 3 w 5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7">
                  <a:moveTo>
                    <a:pt x="3" y="0"/>
                  </a:moveTo>
                  <a:cubicBezTo>
                    <a:pt x="1" y="1"/>
                    <a:pt x="0" y="3"/>
                    <a:pt x="0" y="7"/>
                  </a:cubicBezTo>
                  <a:cubicBezTo>
                    <a:pt x="2" y="7"/>
                    <a:pt x="4" y="7"/>
                    <a:pt x="5" y="7"/>
                  </a:cubicBezTo>
                  <a:cubicBezTo>
                    <a:pt x="5" y="3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" name="Freeform 78">
              <a:extLst>
                <a:ext uri="{FF2B5EF4-FFF2-40B4-BE49-F238E27FC236}">
                  <a16:creationId xmlns:a16="http://schemas.microsoft.com/office/drawing/2014/main" id="{FF1D1669-A06F-9A90-3A48-649654CA56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9978" y="2946670"/>
              <a:ext cx="97462" cy="69379"/>
            </a:xfrm>
            <a:custGeom>
              <a:avLst/>
              <a:gdLst>
                <a:gd name="T0" fmla="*/ 2 w 32"/>
                <a:gd name="T1" fmla="*/ 7 h 23"/>
                <a:gd name="T2" fmla="*/ 4 w 32"/>
                <a:gd name="T3" fmla="*/ 10 h 23"/>
                <a:gd name="T4" fmla="*/ 8 w 32"/>
                <a:gd name="T5" fmla="*/ 12 h 23"/>
                <a:gd name="T6" fmla="*/ 13 w 32"/>
                <a:gd name="T7" fmla="*/ 15 h 23"/>
                <a:gd name="T8" fmla="*/ 16 w 32"/>
                <a:gd name="T9" fmla="*/ 18 h 23"/>
                <a:gd name="T10" fmla="*/ 19 w 32"/>
                <a:gd name="T11" fmla="*/ 16 h 23"/>
                <a:gd name="T12" fmla="*/ 22 w 32"/>
                <a:gd name="T13" fmla="*/ 20 h 23"/>
                <a:gd name="T14" fmla="*/ 26 w 32"/>
                <a:gd name="T15" fmla="*/ 23 h 23"/>
                <a:gd name="T16" fmla="*/ 27 w 32"/>
                <a:gd name="T17" fmla="*/ 23 h 23"/>
                <a:gd name="T18" fmla="*/ 30 w 32"/>
                <a:gd name="T19" fmla="*/ 16 h 23"/>
                <a:gd name="T20" fmla="*/ 31 w 32"/>
                <a:gd name="T21" fmla="*/ 13 h 23"/>
                <a:gd name="T22" fmla="*/ 29 w 32"/>
                <a:gd name="T23" fmla="*/ 8 h 23"/>
                <a:gd name="T24" fmla="*/ 29 w 32"/>
                <a:gd name="T25" fmla="*/ 8 h 23"/>
                <a:gd name="T26" fmla="*/ 28 w 32"/>
                <a:gd name="T27" fmla="*/ 7 h 23"/>
                <a:gd name="T28" fmla="*/ 22 w 32"/>
                <a:gd name="T29" fmla="*/ 3 h 23"/>
                <a:gd name="T30" fmla="*/ 16 w 32"/>
                <a:gd name="T31" fmla="*/ 2 h 23"/>
                <a:gd name="T32" fmla="*/ 9 w 32"/>
                <a:gd name="T33" fmla="*/ 4 h 23"/>
                <a:gd name="T34" fmla="*/ 6 w 32"/>
                <a:gd name="T35" fmla="*/ 3 h 23"/>
                <a:gd name="T36" fmla="*/ 0 w 32"/>
                <a:gd name="T37" fmla="*/ 6 h 23"/>
                <a:gd name="T38" fmla="*/ 2 w 32"/>
                <a:gd name="T39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23">
                  <a:moveTo>
                    <a:pt x="2" y="7"/>
                  </a:moveTo>
                  <a:cubicBezTo>
                    <a:pt x="2" y="8"/>
                    <a:pt x="4" y="11"/>
                    <a:pt x="4" y="10"/>
                  </a:cubicBezTo>
                  <a:cubicBezTo>
                    <a:pt x="5" y="9"/>
                    <a:pt x="7" y="11"/>
                    <a:pt x="8" y="12"/>
                  </a:cubicBezTo>
                  <a:cubicBezTo>
                    <a:pt x="10" y="13"/>
                    <a:pt x="13" y="14"/>
                    <a:pt x="13" y="15"/>
                  </a:cubicBezTo>
                  <a:cubicBezTo>
                    <a:pt x="14" y="16"/>
                    <a:pt x="14" y="19"/>
                    <a:pt x="16" y="18"/>
                  </a:cubicBezTo>
                  <a:cubicBezTo>
                    <a:pt x="17" y="17"/>
                    <a:pt x="19" y="15"/>
                    <a:pt x="19" y="16"/>
                  </a:cubicBezTo>
                  <a:cubicBezTo>
                    <a:pt x="19" y="18"/>
                    <a:pt x="20" y="20"/>
                    <a:pt x="22" y="20"/>
                  </a:cubicBezTo>
                  <a:cubicBezTo>
                    <a:pt x="23" y="20"/>
                    <a:pt x="24" y="23"/>
                    <a:pt x="26" y="23"/>
                  </a:cubicBezTo>
                  <a:cubicBezTo>
                    <a:pt x="26" y="23"/>
                    <a:pt x="27" y="23"/>
                    <a:pt x="27" y="23"/>
                  </a:cubicBezTo>
                  <a:cubicBezTo>
                    <a:pt x="27" y="19"/>
                    <a:pt x="28" y="17"/>
                    <a:pt x="30" y="16"/>
                  </a:cubicBezTo>
                  <a:cubicBezTo>
                    <a:pt x="30" y="15"/>
                    <a:pt x="31" y="14"/>
                    <a:pt x="31" y="13"/>
                  </a:cubicBezTo>
                  <a:cubicBezTo>
                    <a:pt x="32" y="12"/>
                    <a:pt x="29" y="10"/>
                    <a:pt x="29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8"/>
                    <a:pt x="28" y="7"/>
                    <a:pt x="28" y="7"/>
                  </a:cubicBezTo>
                  <a:cubicBezTo>
                    <a:pt x="25" y="4"/>
                    <a:pt x="23" y="4"/>
                    <a:pt x="22" y="3"/>
                  </a:cubicBezTo>
                  <a:cubicBezTo>
                    <a:pt x="20" y="1"/>
                    <a:pt x="18" y="0"/>
                    <a:pt x="16" y="2"/>
                  </a:cubicBezTo>
                  <a:cubicBezTo>
                    <a:pt x="15" y="3"/>
                    <a:pt x="11" y="4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cubicBezTo>
                    <a:pt x="4" y="4"/>
                    <a:pt x="2" y="5"/>
                    <a:pt x="0" y="6"/>
                  </a:cubicBezTo>
                  <a:cubicBezTo>
                    <a:pt x="1" y="6"/>
                    <a:pt x="1" y="6"/>
                    <a:pt x="2" y="7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" name="Freeform 79">
              <a:extLst>
                <a:ext uri="{FF2B5EF4-FFF2-40B4-BE49-F238E27FC236}">
                  <a16:creationId xmlns:a16="http://schemas.microsoft.com/office/drawing/2014/main" id="{A971AC41-9467-987F-EDA2-DCDA1C0C30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1119" y="3050737"/>
              <a:ext cx="221353" cy="142062"/>
            </a:xfrm>
            <a:custGeom>
              <a:avLst/>
              <a:gdLst>
                <a:gd name="T0" fmla="*/ 65 w 73"/>
                <a:gd name="T1" fmla="*/ 31 h 47"/>
                <a:gd name="T2" fmla="*/ 62 w 73"/>
                <a:gd name="T3" fmla="*/ 30 h 47"/>
                <a:gd name="T4" fmla="*/ 63 w 73"/>
                <a:gd name="T5" fmla="*/ 29 h 47"/>
                <a:gd name="T6" fmla="*/ 61 w 73"/>
                <a:gd name="T7" fmla="*/ 20 h 47"/>
                <a:gd name="T8" fmla="*/ 56 w 73"/>
                <a:gd name="T9" fmla="*/ 9 h 47"/>
                <a:gd name="T10" fmla="*/ 51 w 73"/>
                <a:gd name="T11" fmla="*/ 0 h 47"/>
                <a:gd name="T12" fmla="*/ 47 w 73"/>
                <a:gd name="T13" fmla="*/ 2 h 47"/>
                <a:gd name="T14" fmla="*/ 42 w 73"/>
                <a:gd name="T15" fmla="*/ 4 h 47"/>
                <a:gd name="T16" fmla="*/ 38 w 73"/>
                <a:gd name="T17" fmla="*/ 5 h 47"/>
                <a:gd name="T18" fmla="*/ 35 w 73"/>
                <a:gd name="T19" fmla="*/ 6 h 47"/>
                <a:gd name="T20" fmla="*/ 30 w 73"/>
                <a:gd name="T21" fmla="*/ 4 h 47"/>
                <a:gd name="T22" fmla="*/ 22 w 73"/>
                <a:gd name="T23" fmla="*/ 3 h 47"/>
                <a:gd name="T24" fmla="*/ 19 w 73"/>
                <a:gd name="T25" fmla="*/ 3 h 47"/>
                <a:gd name="T26" fmla="*/ 18 w 73"/>
                <a:gd name="T27" fmla="*/ 5 h 47"/>
                <a:gd name="T28" fmla="*/ 13 w 73"/>
                <a:gd name="T29" fmla="*/ 8 h 47"/>
                <a:gd name="T30" fmla="*/ 5 w 73"/>
                <a:gd name="T31" fmla="*/ 20 h 47"/>
                <a:gd name="T32" fmla="*/ 0 w 73"/>
                <a:gd name="T33" fmla="*/ 24 h 47"/>
                <a:gd name="T34" fmla="*/ 3 w 73"/>
                <a:gd name="T35" fmla="*/ 29 h 47"/>
                <a:gd name="T36" fmla="*/ 6 w 73"/>
                <a:gd name="T37" fmla="*/ 31 h 47"/>
                <a:gd name="T38" fmla="*/ 7 w 73"/>
                <a:gd name="T39" fmla="*/ 36 h 47"/>
                <a:gd name="T40" fmla="*/ 16 w 73"/>
                <a:gd name="T41" fmla="*/ 39 h 47"/>
                <a:gd name="T42" fmla="*/ 16 w 73"/>
                <a:gd name="T43" fmla="*/ 43 h 47"/>
                <a:gd name="T44" fmla="*/ 21 w 73"/>
                <a:gd name="T45" fmla="*/ 46 h 47"/>
                <a:gd name="T46" fmla="*/ 30 w 73"/>
                <a:gd name="T47" fmla="*/ 47 h 47"/>
                <a:gd name="T48" fmla="*/ 38 w 73"/>
                <a:gd name="T49" fmla="*/ 47 h 47"/>
                <a:gd name="T50" fmla="*/ 44 w 73"/>
                <a:gd name="T51" fmla="*/ 45 h 47"/>
                <a:gd name="T52" fmla="*/ 53 w 73"/>
                <a:gd name="T53" fmla="*/ 43 h 47"/>
                <a:gd name="T54" fmla="*/ 60 w 73"/>
                <a:gd name="T55" fmla="*/ 45 h 47"/>
                <a:gd name="T56" fmla="*/ 65 w 73"/>
                <a:gd name="T57" fmla="*/ 47 h 47"/>
                <a:gd name="T58" fmla="*/ 65 w 73"/>
                <a:gd name="T59" fmla="*/ 43 h 47"/>
                <a:gd name="T60" fmla="*/ 69 w 73"/>
                <a:gd name="T61" fmla="*/ 36 h 47"/>
                <a:gd name="T62" fmla="*/ 73 w 73"/>
                <a:gd name="T63" fmla="*/ 32 h 47"/>
                <a:gd name="T64" fmla="*/ 73 w 73"/>
                <a:gd name="T65" fmla="*/ 32 h 47"/>
                <a:gd name="T66" fmla="*/ 70 w 73"/>
                <a:gd name="T67" fmla="*/ 30 h 47"/>
                <a:gd name="T68" fmla="*/ 65 w 73"/>
                <a:gd name="T69" fmla="*/ 3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3" h="47">
                  <a:moveTo>
                    <a:pt x="65" y="31"/>
                  </a:moveTo>
                  <a:cubicBezTo>
                    <a:pt x="64" y="31"/>
                    <a:pt x="62" y="31"/>
                    <a:pt x="62" y="30"/>
                  </a:cubicBezTo>
                  <a:cubicBezTo>
                    <a:pt x="62" y="30"/>
                    <a:pt x="63" y="29"/>
                    <a:pt x="63" y="29"/>
                  </a:cubicBezTo>
                  <a:cubicBezTo>
                    <a:pt x="60" y="28"/>
                    <a:pt x="60" y="22"/>
                    <a:pt x="61" y="20"/>
                  </a:cubicBezTo>
                  <a:cubicBezTo>
                    <a:pt x="63" y="18"/>
                    <a:pt x="58" y="12"/>
                    <a:pt x="56" y="9"/>
                  </a:cubicBezTo>
                  <a:cubicBezTo>
                    <a:pt x="55" y="8"/>
                    <a:pt x="53" y="4"/>
                    <a:pt x="51" y="0"/>
                  </a:cubicBezTo>
                  <a:cubicBezTo>
                    <a:pt x="49" y="1"/>
                    <a:pt x="47" y="1"/>
                    <a:pt x="47" y="2"/>
                  </a:cubicBezTo>
                  <a:cubicBezTo>
                    <a:pt x="46" y="3"/>
                    <a:pt x="44" y="4"/>
                    <a:pt x="42" y="4"/>
                  </a:cubicBezTo>
                  <a:cubicBezTo>
                    <a:pt x="41" y="4"/>
                    <a:pt x="40" y="3"/>
                    <a:pt x="38" y="5"/>
                  </a:cubicBezTo>
                  <a:cubicBezTo>
                    <a:pt x="37" y="6"/>
                    <a:pt x="35" y="6"/>
                    <a:pt x="35" y="6"/>
                  </a:cubicBezTo>
                  <a:cubicBezTo>
                    <a:pt x="34" y="5"/>
                    <a:pt x="32" y="4"/>
                    <a:pt x="30" y="4"/>
                  </a:cubicBezTo>
                  <a:cubicBezTo>
                    <a:pt x="28" y="4"/>
                    <a:pt x="23" y="3"/>
                    <a:pt x="22" y="3"/>
                  </a:cubicBezTo>
                  <a:cubicBezTo>
                    <a:pt x="21" y="3"/>
                    <a:pt x="20" y="3"/>
                    <a:pt x="19" y="3"/>
                  </a:cubicBezTo>
                  <a:cubicBezTo>
                    <a:pt x="19" y="4"/>
                    <a:pt x="19" y="4"/>
                    <a:pt x="18" y="5"/>
                  </a:cubicBezTo>
                  <a:cubicBezTo>
                    <a:pt x="17" y="6"/>
                    <a:pt x="14" y="7"/>
                    <a:pt x="13" y="8"/>
                  </a:cubicBezTo>
                  <a:cubicBezTo>
                    <a:pt x="12" y="9"/>
                    <a:pt x="8" y="18"/>
                    <a:pt x="5" y="20"/>
                  </a:cubicBezTo>
                  <a:cubicBezTo>
                    <a:pt x="3" y="23"/>
                    <a:pt x="1" y="23"/>
                    <a:pt x="0" y="24"/>
                  </a:cubicBezTo>
                  <a:cubicBezTo>
                    <a:pt x="0" y="25"/>
                    <a:pt x="3" y="27"/>
                    <a:pt x="3" y="29"/>
                  </a:cubicBezTo>
                  <a:cubicBezTo>
                    <a:pt x="3" y="30"/>
                    <a:pt x="4" y="31"/>
                    <a:pt x="6" y="31"/>
                  </a:cubicBezTo>
                  <a:cubicBezTo>
                    <a:pt x="8" y="31"/>
                    <a:pt x="6" y="36"/>
                    <a:pt x="7" y="36"/>
                  </a:cubicBezTo>
                  <a:cubicBezTo>
                    <a:pt x="8" y="37"/>
                    <a:pt x="16" y="37"/>
                    <a:pt x="16" y="39"/>
                  </a:cubicBezTo>
                  <a:cubicBezTo>
                    <a:pt x="16" y="41"/>
                    <a:pt x="17" y="42"/>
                    <a:pt x="16" y="43"/>
                  </a:cubicBezTo>
                  <a:cubicBezTo>
                    <a:pt x="19" y="43"/>
                    <a:pt x="20" y="46"/>
                    <a:pt x="21" y="46"/>
                  </a:cubicBezTo>
                  <a:cubicBezTo>
                    <a:pt x="22" y="46"/>
                    <a:pt x="28" y="47"/>
                    <a:pt x="30" y="47"/>
                  </a:cubicBezTo>
                  <a:cubicBezTo>
                    <a:pt x="31" y="46"/>
                    <a:pt x="36" y="47"/>
                    <a:pt x="38" y="47"/>
                  </a:cubicBezTo>
                  <a:cubicBezTo>
                    <a:pt x="40" y="47"/>
                    <a:pt x="42" y="46"/>
                    <a:pt x="44" y="45"/>
                  </a:cubicBezTo>
                  <a:cubicBezTo>
                    <a:pt x="45" y="43"/>
                    <a:pt x="51" y="43"/>
                    <a:pt x="53" y="43"/>
                  </a:cubicBezTo>
                  <a:cubicBezTo>
                    <a:pt x="55" y="43"/>
                    <a:pt x="59" y="44"/>
                    <a:pt x="60" y="45"/>
                  </a:cubicBezTo>
                  <a:cubicBezTo>
                    <a:pt x="60" y="45"/>
                    <a:pt x="62" y="46"/>
                    <a:pt x="65" y="47"/>
                  </a:cubicBezTo>
                  <a:cubicBezTo>
                    <a:pt x="65" y="46"/>
                    <a:pt x="65" y="44"/>
                    <a:pt x="65" y="43"/>
                  </a:cubicBezTo>
                  <a:cubicBezTo>
                    <a:pt x="65" y="40"/>
                    <a:pt x="66" y="37"/>
                    <a:pt x="69" y="36"/>
                  </a:cubicBezTo>
                  <a:cubicBezTo>
                    <a:pt x="71" y="36"/>
                    <a:pt x="73" y="36"/>
                    <a:pt x="73" y="32"/>
                  </a:cubicBezTo>
                  <a:cubicBezTo>
                    <a:pt x="73" y="32"/>
                    <a:pt x="73" y="32"/>
                    <a:pt x="73" y="32"/>
                  </a:cubicBezTo>
                  <a:cubicBezTo>
                    <a:pt x="72" y="31"/>
                    <a:pt x="70" y="30"/>
                    <a:pt x="70" y="30"/>
                  </a:cubicBezTo>
                  <a:cubicBezTo>
                    <a:pt x="69" y="30"/>
                    <a:pt x="66" y="32"/>
                    <a:pt x="65" y="31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" name="Freeform 80">
              <a:extLst>
                <a:ext uri="{FF2B5EF4-FFF2-40B4-BE49-F238E27FC236}">
                  <a16:creationId xmlns:a16="http://schemas.microsoft.com/office/drawing/2014/main" id="{D6B68096-7F06-B2E0-6A16-62F0B6E42D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399" y="3044129"/>
              <a:ext cx="75987" cy="94158"/>
            </a:xfrm>
            <a:custGeom>
              <a:avLst/>
              <a:gdLst>
                <a:gd name="T0" fmla="*/ 18 w 25"/>
                <a:gd name="T1" fmla="*/ 8 h 31"/>
                <a:gd name="T2" fmla="*/ 12 w 25"/>
                <a:gd name="T3" fmla="*/ 4 h 31"/>
                <a:gd name="T4" fmla="*/ 6 w 25"/>
                <a:gd name="T5" fmla="*/ 0 h 31"/>
                <a:gd name="T6" fmla="*/ 0 w 25"/>
                <a:gd name="T7" fmla="*/ 2 h 31"/>
                <a:gd name="T8" fmla="*/ 5 w 25"/>
                <a:gd name="T9" fmla="*/ 11 h 31"/>
                <a:gd name="T10" fmla="*/ 10 w 25"/>
                <a:gd name="T11" fmla="*/ 22 h 31"/>
                <a:gd name="T12" fmla="*/ 12 w 25"/>
                <a:gd name="T13" fmla="*/ 31 h 31"/>
                <a:gd name="T14" fmla="*/ 16 w 25"/>
                <a:gd name="T15" fmla="*/ 24 h 31"/>
                <a:gd name="T16" fmla="*/ 19 w 25"/>
                <a:gd name="T17" fmla="*/ 21 h 31"/>
                <a:gd name="T18" fmla="*/ 25 w 25"/>
                <a:gd name="T19" fmla="*/ 22 h 31"/>
                <a:gd name="T20" fmla="*/ 23 w 25"/>
                <a:gd name="T21" fmla="*/ 16 h 31"/>
                <a:gd name="T22" fmla="*/ 18 w 25"/>
                <a:gd name="T23" fmla="*/ 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31">
                  <a:moveTo>
                    <a:pt x="18" y="8"/>
                  </a:moveTo>
                  <a:cubicBezTo>
                    <a:pt x="17" y="5"/>
                    <a:pt x="14" y="4"/>
                    <a:pt x="12" y="4"/>
                  </a:cubicBezTo>
                  <a:cubicBezTo>
                    <a:pt x="10" y="4"/>
                    <a:pt x="8" y="0"/>
                    <a:pt x="6" y="0"/>
                  </a:cubicBezTo>
                  <a:cubicBezTo>
                    <a:pt x="5" y="1"/>
                    <a:pt x="2" y="1"/>
                    <a:pt x="0" y="2"/>
                  </a:cubicBezTo>
                  <a:cubicBezTo>
                    <a:pt x="2" y="6"/>
                    <a:pt x="4" y="10"/>
                    <a:pt x="5" y="11"/>
                  </a:cubicBezTo>
                  <a:cubicBezTo>
                    <a:pt x="7" y="14"/>
                    <a:pt x="12" y="20"/>
                    <a:pt x="10" y="22"/>
                  </a:cubicBezTo>
                  <a:cubicBezTo>
                    <a:pt x="9" y="24"/>
                    <a:pt x="9" y="30"/>
                    <a:pt x="12" y="31"/>
                  </a:cubicBezTo>
                  <a:cubicBezTo>
                    <a:pt x="13" y="30"/>
                    <a:pt x="16" y="26"/>
                    <a:pt x="16" y="24"/>
                  </a:cubicBezTo>
                  <a:cubicBezTo>
                    <a:pt x="16" y="23"/>
                    <a:pt x="16" y="20"/>
                    <a:pt x="19" y="21"/>
                  </a:cubicBezTo>
                  <a:cubicBezTo>
                    <a:pt x="22" y="21"/>
                    <a:pt x="25" y="23"/>
                    <a:pt x="25" y="22"/>
                  </a:cubicBezTo>
                  <a:cubicBezTo>
                    <a:pt x="25" y="21"/>
                    <a:pt x="24" y="18"/>
                    <a:pt x="23" y="16"/>
                  </a:cubicBezTo>
                  <a:cubicBezTo>
                    <a:pt x="22" y="15"/>
                    <a:pt x="19" y="11"/>
                    <a:pt x="18" y="8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3" name="Freeform 81">
              <a:extLst>
                <a:ext uri="{FF2B5EF4-FFF2-40B4-BE49-F238E27FC236}">
                  <a16:creationId xmlns:a16="http://schemas.microsoft.com/office/drawing/2014/main" id="{7E58D73C-EE02-D113-CA13-60F4F37387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4069" y="3181237"/>
              <a:ext cx="155277" cy="80943"/>
            </a:xfrm>
            <a:custGeom>
              <a:avLst/>
              <a:gdLst>
                <a:gd name="T0" fmla="*/ 39 w 51"/>
                <a:gd name="T1" fmla="*/ 0 h 27"/>
                <a:gd name="T2" fmla="*/ 30 w 51"/>
                <a:gd name="T3" fmla="*/ 2 h 27"/>
                <a:gd name="T4" fmla="*/ 24 w 51"/>
                <a:gd name="T5" fmla="*/ 4 h 27"/>
                <a:gd name="T6" fmla="*/ 16 w 51"/>
                <a:gd name="T7" fmla="*/ 4 h 27"/>
                <a:gd name="T8" fmla="*/ 7 w 51"/>
                <a:gd name="T9" fmla="*/ 3 h 27"/>
                <a:gd name="T10" fmla="*/ 2 w 51"/>
                <a:gd name="T11" fmla="*/ 0 h 27"/>
                <a:gd name="T12" fmla="*/ 2 w 51"/>
                <a:gd name="T13" fmla="*/ 0 h 27"/>
                <a:gd name="T14" fmla="*/ 2 w 51"/>
                <a:gd name="T15" fmla="*/ 6 h 27"/>
                <a:gd name="T16" fmla="*/ 4 w 51"/>
                <a:gd name="T17" fmla="*/ 11 h 27"/>
                <a:gd name="T18" fmla="*/ 2 w 51"/>
                <a:gd name="T19" fmla="*/ 14 h 27"/>
                <a:gd name="T20" fmla="*/ 2 w 51"/>
                <a:gd name="T21" fmla="*/ 18 h 27"/>
                <a:gd name="T22" fmla="*/ 6 w 51"/>
                <a:gd name="T23" fmla="*/ 23 h 27"/>
                <a:gd name="T24" fmla="*/ 8 w 51"/>
                <a:gd name="T25" fmla="*/ 26 h 27"/>
                <a:gd name="T26" fmla="*/ 18 w 51"/>
                <a:gd name="T27" fmla="*/ 26 h 27"/>
                <a:gd name="T28" fmla="*/ 27 w 51"/>
                <a:gd name="T29" fmla="*/ 27 h 27"/>
                <a:gd name="T30" fmla="*/ 30 w 51"/>
                <a:gd name="T31" fmla="*/ 25 h 27"/>
                <a:gd name="T32" fmla="*/ 34 w 51"/>
                <a:gd name="T33" fmla="*/ 24 h 27"/>
                <a:gd name="T34" fmla="*/ 34 w 51"/>
                <a:gd name="T35" fmla="*/ 21 h 27"/>
                <a:gd name="T36" fmla="*/ 42 w 51"/>
                <a:gd name="T37" fmla="*/ 21 h 27"/>
                <a:gd name="T38" fmla="*/ 45 w 51"/>
                <a:gd name="T39" fmla="*/ 21 h 27"/>
                <a:gd name="T40" fmla="*/ 44 w 51"/>
                <a:gd name="T41" fmla="*/ 19 h 27"/>
                <a:gd name="T42" fmla="*/ 43 w 51"/>
                <a:gd name="T43" fmla="*/ 13 h 27"/>
                <a:gd name="T44" fmla="*/ 49 w 51"/>
                <a:gd name="T45" fmla="*/ 6 h 27"/>
                <a:gd name="T46" fmla="*/ 51 w 51"/>
                <a:gd name="T47" fmla="*/ 4 h 27"/>
                <a:gd name="T48" fmla="*/ 46 w 51"/>
                <a:gd name="T49" fmla="*/ 2 h 27"/>
                <a:gd name="T50" fmla="*/ 39 w 51"/>
                <a:gd name="T5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27">
                  <a:moveTo>
                    <a:pt x="39" y="0"/>
                  </a:moveTo>
                  <a:cubicBezTo>
                    <a:pt x="37" y="0"/>
                    <a:pt x="31" y="0"/>
                    <a:pt x="30" y="2"/>
                  </a:cubicBezTo>
                  <a:cubicBezTo>
                    <a:pt x="28" y="3"/>
                    <a:pt x="26" y="4"/>
                    <a:pt x="24" y="4"/>
                  </a:cubicBezTo>
                  <a:cubicBezTo>
                    <a:pt x="22" y="4"/>
                    <a:pt x="17" y="3"/>
                    <a:pt x="16" y="4"/>
                  </a:cubicBezTo>
                  <a:cubicBezTo>
                    <a:pt x="14" y="4"/>
                    <a:pt x="8" y="3"/>
                    <a:pt x="7" y="3"/>
                  </a:cubicBezTo>
                  <a:cubicBezTo>
                    <a:pt x="6" y="3"/>
                    <a:pt x="5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2"/>
                    <a:pt x="0" y="4"/>
                    <a:pt x="2" y="6"/>
                  </a:cubicBezTo>
                  <a:cubicBezTo>
                    <a:pt x="4" y="8"/>
                    <a:pt x="6" y="11"/>
                    <a:pt x="4" y="11"/>
                  </a:cubicBezTo>
                  <a:cubicBezTo>
                    <a:pt x="3" y="11"/>
                    <a:pt x="1" y="13"/>
                    <a:pt x="2" y="14"/>
                  </a:cubicBezTo>
                  <a:cubicBezTo>
                    <a:pt x="2" y="15"/>
                    <a:pt x="1" y="18"/>
                    <a:pt x="2" y="18"/>
                  </a:cubicBezTo>
                  <a:cubicBezTo>
                    <a:pt x="2" y="19"/>
                    <a:pt x="6" y="22"/>
                    <a:pt x="6" y="23"/>
                  </a:cubicBezTo>
                  <a:cubicBezTo>
                    <a:pt x="6" y="24"/>
                    <a:pt x="8" y="25"/>
                    <a:pt x="8" y="26"/>
                  </a:cubicBezTo>
                  <a:cubicBezTo>
                    <a:pt x="11" y="25"/>
                    <a:pt x="17" y="25"/>
                    <a:pt x="18" y="26"/>
                  </a:cubicBezTo>
                  <a:cubicBezTo>
                    <a:pt x="20" y="27"/>
                    <a:pt x="27" y="27"/>
                    <a:pt x="27" y="27"/>
                  </a:cubicBezTo>
                  <a:cubicBezTo>
                    <a:pt x="29" y="27"/>
                    <a:pt x="31" y="27"/>
                    <a:pt x="30" y="25"/>
                  </a:cubicBezTo>
                  <a:cubicBezTo>
                    <a:pt x="30" y="24"/>
                    <a:pt x="32" y="24"/>
                    <a:pt x="34" y="24"/>
                  </a:cubicBezTo>
                  <a:cubicBezTo>
                    <a:pt x="34" y="22"/>
                    <a:pt x="33" y="22"/>
                    <a:pt x="34" y="21"/>
                  </a:cubicBezTo>
                  <a:cubicBezTo>
                    <a:pt x="35" y="21"/>
                    <a:pt x="40" y="20"/>
                    <a:pt x="42" y="21"/>
                  </a:cubicBezTo>
                  <a:cubicBezTo>
                    <a:pt x="43" y="22"/>
                    <a:pt x="44" y="21"/>
                    <a:pt x="45" y="21"/>
                  </a:cubicBezTo>
                  <a:cubicBezTo>
                    <a:pt x="45" y="20"/>
                    <a:pt x="45" y="19"/>
                    <a:pt x="44" y="19"/>
                  </a:cubicBezTo>
                  <a:cubicBezTo>
                    <a:pt x="43" y="19"/>
                    <a:pt x="41" y="13"/>
                    <a:pt x="43" y="13"/>
                  </a:cubicBezTo>
                  <a:cubicBezTo>
                    <a:pt x="44" y="12"/>
                    <a:pt x="46" y="7"/>
                    <a:pt x="49" y="6"/>
                  </a:cubicBezTo>
                  <a:cubicBezTo>
                    <a:pt x="50" y="6"/>
                    <a:pt x="50" y="5"/>
                    <a:pt x="51" y="4"/>
                  </a:cubicBezTo>
                  <a:cubicBezTo>
                    <a:pt x="48" y="3"/>
                    <a:pt x="46" y="2"/>
                    <a:pt x="46" y="2"/>
                  </a:cubicBezTo>
                  <a:cubicBezTo>
                    <a:pt x="45" y="1"/>
                    <a:pt x="41" y="0"/>
                    <a:pt x="39" y="0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4" name="Freeform 82">
              <a:extLst>
                <a:ext uri="{FF2B5EF4-FFF2-40B4-BE49-F238E27FC236}">
                  <a16:creationId xmlns:a16="http://schemas.microsoft.com/office/drawing/2014/main" id="{E7BFE98F-5163-D36E-21E3-5EBC87FAB2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1119" y="3232446"/>
              <a:ext cx="67728" cy="44601"/>
            </a:xfrm>
            <a:custGeom>
              <a:avLst/>
              <a:gdLst>
                <a:gd name="T0" fmla="*/ 5 w 22"/>
                <a:gd name="T1" fmla="*/ 15 h 15"/>
                <a:gd name="T2" fmla="*/ 5 w 22"/>
                <a:gd name="T3" fmla="*/ 15 h 15"/>
                <a:gd name="T4" fmla="*/ 5 w 22"/>
                <a:gd name="T5" fmla="*/ 15 h 15"/>
                <a:gd name="T6" fmla="*/ 5 w 22"/>
                <a:gd name="T7" fmla="*/ 15 h 15"/>
                <a:gd name="T8" fmla="*/ 6 w 22"/>
                <a:gd name="T9" fmla="*/ 15 h 15"/>
                <a:gd name="T10" fmla="*/ 6 w 22"/>
                <a:gd name="T11" fmla="*/ 15 h 15"/>
                <a:gd name="T12" fmla="*/ 8 w 22"/>
                <a:gd name="T13" fmla="*/ 15 h 15"/>
                <a:gd name="T14" fmla="*/ 9 w 22"/>
                <a:gd name="T15" fmla="*/ 15 h 15"/>
                <a:gd name="T16" fmla="*/ 9 w 22"/>
                <a:gd name="T17" fmla="*/ 15 h 15"/>
                <a:gd name="T18" fmla="*/ 9 w 22"/>
                <a:gd name="T19" fmla="*/ 15 h 15"/>
                <a:gd name="T20" fmla="*/ 10 w 22"/>
                <a:gd name="T21" fmla="*/ 15 h 15"/>
                <a:gd name="T22" fmla="*/ 14 w 22"/>
                <a:gd name="T23" fmla="*/ 13 h 15"/>
                <a:gd name="T24" fmla="*/ 21 w 22"/>
                <a:gd name="T25" fmla="*/ 9 h 15"/>
                <a:gd name="T26" fmla="*/ 22 w 22"/>
                <a:gd name="T27" fmla="*/ 9 h 15"/>
                <a:gd name="T28" fmla="*/ 20 w 22"/>
                <a:gd name="T29" fmla="*/ 6 h 15"/>
                <a:gd name="T30" fmla="*/ 16 w 22"/>
                <a:gd name="T31" fmla="*/ 1 h 15"/>
                <a:gd name="T32" fmla="*/ 15 w 22"/>
                <a:gd name="T33" fmla="*/ 1 h 15"/>
                <a:gd name="T34" fmla="*/ 15 w 22"/>
                <a:gd name="T35" fmla="*/ 1 h 15"/>
                <a:gd name="T36" fmla="*/ 15 w 22"/>
                <a:gd name="T37" fmla="*/ 0 h 15"/>
                <a:gd name="T38" fmla="*/ 2 w 22"/>
                <a:gd name="T39" fmla="*/ 2 h 15"/>
                <a:gd name="T40" fmla="*/ 1 w 22"/>
                <a:gd name="T41" fmla="*/ 2 h 15"/>
                <a:gd name="T42" fmla="*/ 0 w 22"/>
                <a:gd name="T43" fmla="*/ 10 h 15"/>
                <a:gd name="T44" fmla="*/ 5 w 22"/>
                <a:gd name="T4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2" h="15">
                  <a:moveTo>
                    <a:pt x="5" y="15"/>
                  </a:moveTo>
                  <a:cubicBezTo>
                    <a:pt x="5" y="15"/>
                    <a:pt x="5" y="15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7" y="15"/>
                    <a:pt x="8" y="15"/>
                  </a:cubicBezTo>
                  <a:cubicBezTo>
                    <a:pt x="8" y="15"/>
                    <a:pt x="8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2" y="14"/>
                    <a:pt x="13" y="12"/>
                    <a:pt x="14" y="13"/>
                  </a:cubicBezTo>
                  <a:cubicBezTo>
                    <a:pt x="15" y="13"/>
                    <a:pt x="21" y="10"/>
                    <a:pt x="21" y="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8"/>
                    <a:pt x="20" y="7"/>
                    <a:pt x="20" y="6"/>
                  </a:cubicBezTo>
                  <a:cubicBezTo>
                    <a:pt x="20" y="5"/>
                    <a:pt x="16" y="2"/>
                    <a:pt x="16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0" y="1"/>
                    <a:pt x="2" y="2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0" y="5"/>
                    <a:pt x="0" y="8"/>
                    <a:pt x="0" y="10"/>
                  </a:cubicBezTo>
                  <a:cubicBezTo>
                    <a:pt x="1" y="12"/>
                    <a:pt x="2" y="14"/>
                    <a:pt x="5" y="15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5" name="Freeform 83">
              <a:extLst>
                <a:ext uri="{FF2B5EF4-FFF2-40B4-BE49-F238E27FC236}">
                  <a16:creationId xmlns:a16="http://schemas.microsoft.com/office/drawing/2014/main" id="{4282ABBD-6C1E-A11C-5E3A-5B43F48E5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4069" y="2920239"/>
              <a:ext cx="434447" cy="251086"/>
            </a:xfrm>
            <a:custGeom>
              <a:avLst/>
              <a:gdLst>
                <a:gd name="T0" fmla="*/ 134 w 143"/>
                <a:gd name="T1" fmla="*/ 48 h 83"/>
                <a:gd name="T2" fmla="*/ 142 w 143"/>
                <a:gd name="T3" fmla="*/ 43 h 83"/>
                <a:gd name="T4" fmla="*/ 143 w 143"/>
                <a:gd name="T5" fmla="*/ 38 h 83"/>
                <a:gd name="T6" fmla="*/ 143 w 143"/>
                <a:gd name="T7" fmla="*/ 32 h 83"/>
                <a:gd name="T8" fmla="*/ 132 w 143"/>
                <a:gd name="T9" fmla="*/ 28 h 83"/>
                <a:gd name="T10" fmla="*/ 122 w 143"/>
                <a:gd name="T11" fmla="*/ 22 h 83"/>
                <a:gd name="T12" fmla="*/ 113 w 143"/>
                <a:gd name="T13" fmla="*/ 23 h 83"/>
                <a:gd name="T14" fmla="*/ 106 w 143"/>
                <a:gd name="T15" fmla="*/ 20 h 83"/>
                <a:gd name="T16" fmla="*/ 97 w 143"/>
                <a:gd name="T17" fmla="*/ 12 h 83"/>
                <a:gd name="T18" fmla="*/ 94 w 143"/>
                <a:gd name="T19" fmla="*/ 1 h 83"/>
                <a:gd name="T20" fmla="*/ 82 w 143"/>
                <a:gd name="T21" fmla="*/ 1 h 83"/>
                <a:gd name="T22" fmla="*/ 76 w 143"/>
                <a:gd name="T23" fmla="*/ 2 h 83"/>
                <a:gd name="T24" fmla="*/ 66 w 143"/>
                <a:gd name="T25" fmla="*/ 8 h 83"/>
                <a:gd name="T26" fmla="*/ 57 w 143"/>
                <a:gd name="T27" fmla="*/ 10 h 83"/>
                <a:gd name="T28" fmla="*/ 47 w 143"/>
                <a:gd name="T29" fmla="*/ 8 h 83"/>
                <a:gd name="T30" fmla="*/ 34 w 143"/>
                <a:gd name="T31" fmla="*/ 6 h 83"/>
                <a:gd name="T32" fmla="*/ 15 w 143"/>
                <a:gd name="T33" fmla="*/ 8 h 83"/>
                <a:gd name="T34" fmla="*/ 11 w 143"/>
                <a:gd name="T35" fmla="*/ 11 h 83"/>
                <a:gd name="T36" fmla="*/ 11 w 143"/>
                <a:gd name="T37" fmla="*/ 22 h 83"/>
                <a:gd name="T38" fmla="*/ 4 w 143"/>
                <a:gd name="T39" fmla="*/ 35 h 83"/>
                <a:gd name="T40" fmla="*/ 4 w 143"/>
                <a:gd name="T41" fmla="*/ 45 h 83"/>
                <a:gd name="T42" fmla="*/ 8 w 143"/>
                <a:gd name="T43" fmla="*/ 46 h 83"/>
                <a:gd name="T44" fmla="*/ 21 w 143"/>
                <a:gd name="T45" fmla="*/ 49 h 83"/>
                <a:gd name="T46" fmla="*/ 28 w 143"/>
                <a:gd name="T47" fmla="*/ 47 h 83"/>
                <a:gd name="T48" fmla="*/ 43 w 143"/>
                <a:gd name="T49" fmla="*/ 41 h 83"/>
                <a:gd name="T50" fmla="*/ 55 w 143"/>
                <a:gd name="T51" fmla="*/ 49 h 83"/>
                <a:gd name="T52" fmla="*/ 62 w 143"/>
                <a:gd name="T53" fmla="*/ 63 h 83"/>
                <a:gd name="T54" fmla="*/ 53 w 143"/>
                <a:gd name="T55" fmla="*/ 65 h 83"/>
                <a:gd name="T56" fmla="*/ 51 w 143"/>
                <a:gd name="T57" fmla="*/ 74 h 83"/>
                <a:gd name="T58" fmla="*/ 59 w 143"/>
                <a:gd name="T59" fmla="*/ 75 h 83"/>
                <a:gd name="T60" fmla="*/ 70 w 143"/>
                <a:gd name="T61" fmla="*/ 60 h 83"/>
                <a:gd name="T62" fmla="*/ 79 w 143"/>
                <a:gd name="T63" fmla="*/ 64 h 83"/>
                <a:gd name="T64" fmla="*/ 82 w 143"/>
                <a:gd name="T65" fmla="*/ 72 h 83"/>
                <a:gd name="T66" fmla="*/ 90 w 143"/>
                <a:gd name="T67" fmla="*/ 82 h 83"/>
                <a:gd name="T68" fmla="*/ 104 w 143"/>
                <a:gd name="T69" fmla="*/ 77 h 83"/>
                <a:gd name="T70" fmla="*/ 107 w 143"/>
                <a:gd name="T71" fmla="*/ 74 h 83"/>
                <a:gd name="T72" fmla="*/ 111 w 143"/>
                <a:gd name="T73" fmla="*/ 61 h 83"/>
                <a:gd name="T74" fmla="*/ 127 w 143"/>
                <a:gd name="T75" fmla="*/ 56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3" h="83">
                  <a:moveTo>
                    <a:pt x="127" y="52"/>
                  </a:moveTo>
                  <a:cubicBezTo>
                    <a:pt x="129" y="52"/>
                    <a:pt x="132" y="48"/>
                    <a:pt x="134" y="48"/>
                  </a:cubicBezTo>
                  <a:cubicBezTo>
                    <a:pt x="135" y="48"/>
                    <a:pt x="140" y="49"/>
                    <a:pt x="140" y="48"/>
                  </a:cubicBezTo>
                  <a:cubicBezTo>
                    <a:pt x="140" y="47"/>
                    <a:pt x="142" y="44"/>
                    <a:pt x="142" y="43"/>
                  </a:cubicBezTo>
                  <a:cubicBezTo>
                    <a:pt x="141" y="42"/>
                    <a:pt x="140" y="41"/>
                    <a:pt x="140" y="40"/>
                  </a:cubicBezTo>
                  <a:cubicBezTo>
                    <a:pt x="140" y="39"/>
                    <a:pt x="143" y="39"/>
                    <a:pt x="143" y="38"/>
                  </a:cubicBezTo>
                  <a:cubicBezTo>
                    <a:pt x="143" y="37"/>
                    <a:pt x="141" y="36"/>
                    <a:pt x="141" y="36"/>
                  </a:cubicBezTo>
                  <a:cubicBezTo>
                    <a:pt x="141" y="35"/>
                    <a:pt x="143" y="34"/>
                    <a:pt x="143" y="32"/>
                  </a:cubicBezTo>
                  <a:cubicBezTo>
                    <a:pt x="143" y="31"/>
                    <a:pt x="141" y="31"/>
                    <a:pt x="139" y="29"/>
                  </a:cubicBezTo>
                  <a:cubicBezTo>
                    <a:pt x="136" y="28"/>
                    <a:pt x="134" y="29"/>
                    <a:pt x="132" y="28"/>
                  </a:cubicBezTo>
                  <a:cubicBezTo>
                    <a:pt x="130" y="27"/>
                    <a:pt x="125" y="27"/>
                    <a:pt x="125" y="27"/>
                  </a:cubicBezTo>
                  <a:cubicBezTo>
                    <a:pt x="125" y="26"/>
                    <a:pt x="122" y="23"/>
                    <a:pt x="122" y="22"/>
                  </a:cubicBezTo>
                  <a:cubicBezTo>
                    <a:pt x="121" y="21"/>
                    <a:pt x="119" y="22"/>
                    <a:pt x="117" y="23"/>
                  </a:cubicBezTo>
                  <a:cubicBezTo>
                    <a:pt x="116" y="23"/>
                    <a:pt x="114" y="24"/>
                    <a:pt x="113" y="23"/>
                  </a:cubicBezTo>
                  <a:cubicBezTo>
                    <a:pt x="112" y="22"/>
                    <a:pt x="110" y="21"/>
                    <a:pt x="109" y="21"/>
                  </a:cubicBezTo>
                  <a:cubicBezTo>
                    <a:pt x="108" y="22"/>
                    <a:pt x="106" y="21"/>
                    <a:pt x="106" y="20"/>
                  </a:cubicBezTo>
                  <a:cubicBezTo>
                    <a:pt x="107" y="18"/>
                    <a:pt x="104" y="14"/>
                    <a:pt x="103" y="13"/>
                  </a:cubicBezTo>
                  <a:cubicBezTo>
                    <a:pt x="101" y="13"/>
                    <a:pt x="98" y="14"/>
                    <a:pt x="97" y="12"/>
                  </a:cubicBezTo>
                  <a:cubicBezTo>
                    <a:pt x="96" y="10"/>
                    <a:pt x="94" y="9"/>
                    <a:pt x="95" y="7"/>
                  </a:cubicBezTo>
                  <a:cubicBezTo>
                    <a:pt x="96" y="6"/>
                    <a:pt x="95" y="3"/>
                    <a:pt x="94" y="1"/>
                  </a:cubicBezTo>
                  <a:cubicBezTo>
                    <a:pt x="93" y="0"/>
                    <a:pt x="88" y="0"/>
                    <a:pt x="87" y="1"/>
                  </a:cubicBezTo>
                  <a:cubicBezTo>
                    <a:pt x="86" y="1"/>
                    <a:pt x="83" y="0"/>
                    <a:pt x="82" y="1"/>
                  </a:cubicBezTo>
                  <a:cubicBezTo>
                    <a:pt x="81" y="2"/>
                    <a:pt x="80" y="3"/>
                    <a:pt x="78" y="3"/>
                  </a:cubicBezTo>
                  <a:cubicBezTo>
                    <a:pt x="77" y="3"/>
                    <a:pt x="76" y="3"/>
                    <a:pt x="76" y="2"/>
                  </a:cubicBezTo>
                  <a:cubicBezTo>
                    <a:pt x="74" y="3"/>
                    <a:pt x="71" y="3"/>
                    <a:pt x="71" y="3"/>
                  </a:cubicBezTo>
                  <a:cubicBezTo>
                    <a:pt x="71" y="3"/>
                    <a:pt x="66" y="7"/>
                    <a:pt x="66" y="8"/>
                  </a:cubicBezTo>
                  <a:cubicBezTo>
                    <a:pt x="66" y="10"/>
                    <a:pt x="66" y="12"/>
                    <a:pt x="65" y="11"/>
                  </a:cubicBezTo>
                  <a:cubicBezTo>
                    <a:pt x="63" y="10"/>
                    <a:pt x="58" y="10"/>
                    <a:pt x="57" y="10"/>
                  </a:cubicBezTo>
                  <a:cubicBezTo>
                    <a:pt x="56" y="11"/>
                    <a:pt x="54" y="7"/>
                    <a:pt x="52" y="9"/>
                  </a:cubicBezTo>
                  <a:cubicBezTo>
                    <a:pt x="50" y="10"/>
                    <a:pt x="47" y="7"/>
                    <a:pt x="47" y="8"/>
                  </a:cubicBezTo>
                  <a:cubicBezTo>
                    <a:pt x="46" y="9"/>
                    <a:pt x="43" y="8"/>
                    <a:pt x="41" y="7"/>
                  </a:cubicBezTo>
                  <a:cubicBezTo>
                    <a:pt x="39" y="6"/>
                    <a:pt x="35" y="8"/>
                    <a:pt x="34" y="6"/>
                  </a:cubicBezTo>
                  <a:cubicBezTo>
                    <a:pt x="32" y="5"/>
                    <a:pt x="23" y="5"/>
                    <a:pt x="20" y="5"/>
                  </a:cubicBezTo>
                  <a:cubicBezTo>
                    <a:pt x="17" y="5"/>
                    <a:pt x="16" y="6"/>
                    <a:pt x="15" y="8"/>
                  </a:cubicBezTo>
                  <a:cubicBezTo>
                    <a:pt x="14" y="9"/>
                    <a:pt x="12" y="9"/>
                    <a:pt x="11" y="9"/>
                  </a:cubicBezTo>
                  <a:cubicBezTo>
                    <a:pt x="11" y="10"/>
                    <a:pt x="11" y="11"/>
                    <a:pt x="11" y="11"/>
                  </a:cubicBezTo>
                  <a:cubicBezTo>
                    <a:pt x="12" y="12"/>
                    <a:pt x="15" y="18"/>
                    <a:pt x="14" y="19"/>
                  </a:cubicBezTo>
                  <a:cubicBezTo>
                    <a:pt x="14" y="21"/>
                    <a:pt x="12" y="21"/>
                    <a:pt x="11" y="22"/>
                  </a:cubicBezTo>
                  <a:cubicBezTo>
                    <a:pt x="10" y="23"/>
                    <a:pt x="4" y="29"/>
                    <a:pt x="3" y="30"/>
                  </a:cubicBezTo>
                  <a:cubicBezTo>
                    <a:pt x="3" y="31"/>
                    <a:pt x="4" y="35"/>
                    <a:pt x="4" y="35"/>
                  </a:cubicBezTo>
                  <a:cubicBezTo>
                    <a:pt x="3" y="36"/>
                    <a:pt x="0" y="40"/>
                    <a:pt x="0" y="41"/>
                  </a:cubicBezTo>
                  <a:cubicBezTo>
                    <a:pt x="0" y="43"/>
                    <a:pt x="2" y="45"/>
                    <a:pt x="4" y="45"/>
                  </a:cubicBezTo>
                  <a:cubicBezTo>
                    <a:pt x="4" y="45"/>
                    <a:pt x="5" y="46"/>
                    <a:pt x="5" y="46"/>
                  </a:cubicBezTo>
                  <a:cubicBezTo>
                    <a:pt x="6" y="46"/>
                    <a:pt x="7" y="46"/>
                    <a:pt x="8" y="46"/>
                  </a:cubicBezTo>
                  <a:cubicBezTo>
                    <a:pt x="9" y="46"/>
                    <a:pt x="14" y="47"/>
                    <a:pt x="16" y="47"/>
                  </a:cubicBezTo>
                  <a:cubicBezTo>
                    <a:pt x="18" y="47"/>
                    <a:pt x="20" y="48"/>
                    <a:pt x="21" y="49"/>
                  </a:cubicBezTo>
                  <a:cubicBezTo>
                    <a:pt x="21" y="49"/>
                    <a:pt x="23" y="49"/>
                    <a:pt x="24" y="48"/>
                  </a:cubicBezTo>
                  <a:cubicBezTo>
                    <a:pt x="26" y="46"/>
                    <a:pt x="27" y="47"/>
                    <a:pt x="28" y="47"/>
                  </a:cubicBezTo>
                  <a:cubicBezTo>
                    <a:pt x="30" y="47"/>
                    <a:pt x="32" y="46"/>
                    <a:pt x="33" y="45"/>
                  </a:cubicBezTo>
                  <a:cubicBezTo>
                    <a:pt x="34" y="44"/>
                    <a:pt x="41" y="42"/>
                    <a:pt x="43" y="41"/>
                  </a:cubicBezTo>
                  <a:cubicBezTo>
                    <a:pt x="45" y="41"/>
                    <a:pt x="47" y="45"/>
                    <a:pt x="49" y="45"/>
                  </a:cubicBezTo>
                  <a:cubicBezTo>
                    <a:pt x="51" y="45"/>
                    <a:pt x="54" y="46"/>
                    <a:pt x="55" y="49"/>
                  </a:cubicBezTo>
                  <a:cubicBezTo>
                    <a:pt x="56" y="52"/>
                    <a:pt x="59" y="56"/>
                    <a:pt x="60" y="57"/>
                  </a:cubicBezTo>
                  <a:cubicBezTo>
                    <a:pt x="61" y="59"/>
                    <a:pt x="62" y="62"/>
                    <a:pt x="62" y="63"/>
                  </a:cubicBezTo>
                  <a:cubicBezTo>
                    <a:pt x="62" y="64"/>
                    <a:pt x="59" y="62"/>
                    <a:pt x="56" y="62"/>
                  </a:cubicBezTo>
                  <a:cubicBezTo>
                    <a:pt x="53" y="61"/>
                    <a:pt x="53" y="64"/>
                    <a:pt x="53" y="65"/>
                  </a:cubicBezTo>
                  <a:cubicBezTo>
                    <a:pt x="53" y="67"/>
                    <a:pt x="49" y="72"/>
                    <a:pt x="48" y="73"/>
                  </a:cubicBezTo>
                  <a:cubicBezTo>
                    <a:pt x="48" y="74"/>
                    <a:pt x="50" y="74"/>
                    <a:pt x="51" y="74"/>
                  </a:cubicBezTo>
                  <a:cubicBezTo>
                    <a:pt x="52" y="75"/>
                    <a:pt x="55" y="73"/>
                    <a:pt x="56" y="73"/>
                  </a:cubicBezTo>
                  <a:cubicBezTo>
                    <a:pt x="56" y="73"/>
                    <a:pt x="58" y="74"/>
                    <a:pt x="59" y="75"/>
                  </a:cubicBezTo>
                  <a:cubicBezTo>
                    <a:pt x="59" y="71"/>
                    <a:pt x="59" y="71"/>
                    <a:pt x="63" y="69"/>
                  </a:cubicBezTo>
                  <a:cubicBezTo>
                    <a:pt x="66" y="66"/>
                    <a:pt x="66" y="61"/>
                    <a:pt x="70" y="60"/>
                  </a:cubicBezTo>
                  <a:cubicBezTo>
                    <a:pt x="73" y="60"/>
                    <a:pt x="74" y="58"/>
                    <a:pt x="78" y="59"/>
                  </a:cubicBezTo>
                  <a:cubicBezTo>
                    <a:pt x="83" y="60"/>
                    <a:pt x="76" y="63"/>
                    <a:pt x="79" y="64"/>
                  </a:cubicBezTo>
                  <a:cubicBezTo>
                    <a:pt x="82" y="66"/>
                    <a:pt x="92" y="64"/>
                    <a:pt x="92" y="66"/>
                  </a:cubicBezTo>
                  <a:cubicBezTo>
                    <a:pt x="93" y="69"/>
                    <a:pt x="81" y="71"/>
                    <a:pt x="82" y="72"/>
                  </a:cubicBezTo>
                  <a:cubicBezTo>
                    <a:pt x="82" y="73"/>
                    <a:pt x="88" y="75"/>
                    <a:pt x="90" y="76"/>
                  </a:cubicBezTo>
                  <a:cubicBezTo>
                    <a:pt x="92" y="77"/>
                    <a:pt x="89" y="81"/>
                    <a:pt x="90" y="82"/>
                  </a:cubicBezTo>
                  <a:cubicBezTo>
                    <a:pt x="91" y="83"/>
                    <a:pt x="94" y="82"/>
                    <a:pt x="97" y="81"/>
                  </a:cubicBezTo>
                  <a:cubicBezTo>
                    <a:pt x="99" y="79"/>
                    <a:pt x="101" y="79"/>
                    <a:pt x="104" y="77"/>
                  </a:cubicBezTo>
                  <a:cubicBezTo>
                    <a:pt x="108" y="75"/>
                    <a:pt x="114" y="77"/>
                    <a:pt x="115" y="76"/>
                  </a:cubicBezTo>
                  <a:cubicBezTo>
                    <a:pt x="116" y="74"/>
                    <a:pt x="113" y="73"/>
                    <a:pt x="107" y="74"/>
                  </a:cubicBezTo>
                  <a:cubicBezTo>
                    <a:pt x="101" y="74"/>
                    <a:pt x="100" y="68"/>
                    <a:pt x="100" y="67"/>
                  </a:cubicBezTo>
                  <a:cubicBezTo>
                    <a:pt x="100" y="66"/>
                    <a:pt x="107" y="61"/>
                    <a:pt x="111" y="61"/>
                  </a:cubicBezTo>
                  <a:cubicBezTo>
                    <a:pt x="114" y="60"/>
                    <a:pt x="117" y="59"/>
                    <a:pt x="121" y="57"/>
                  </a:cubicBezTo>
                  <a:cubicBezTo>
                    <a:pt x="122" y="57"/>
                    <a:pt x="125" y="56"/>
                    <a:pt x="127" y="56"/>
                  </a:cubicBezTo>
                  <a:cubicBezTo>
                    <a:pt x="127" y="54"/>
                    <a:pt x="126" y="52"/>
                    <a:pt x="127" y="52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" name="Freeform 84">
              <a:extLst>
                <a:ext uri="{FF2B5EF4-FFF2-40B4-BE49-F238E27FC236}">
                  <a16:creationId xmlns:a16="http://schemas.microsoft.com/office/drawing/2014/main" id="{39D96053-16FE-B839-BCB1-711EB34B74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8848" y="2789740"/>
              <a:ext cx="229612" cy="166841"/>
            </a:xfrm>
            <a:custGeom>
              <a:avLst/>
              <a:gdLst>
                <a:gd name="T0" fmla="*/ 71 w 76"/>
                <a:gd name="T1" fmla="*/ 27 h 55"/>
                <a:gd name="T2" fmla="*/ 66 w 76"/>
                <a:gd name="T3" fmla="*/ 23 h 55"/>
                <a:gd name="T4" fmla="*/ 62 w 76"/>
                <a:gd name="T5" fmla="*/ 18 h 55"/>
                <a:gd name="T6" fmla="*/ 62 w 76"/>
                <a:gd name="T7" fmla="*/ 12 h 55"/>
                <a:gd name="T8" fmla="*/ 61 w 76"/>
                <a:gd name="T9" fmla="*/ 6 h 55"/>
                <a:gd name="T10" fmla="*/ 53 w 76"/>
                <a:gd name="T11" fmla="*/ 4 h 55"/>
                <a:gd name="T12" fmla="*/ 49 w 76"/>
                <a:gd name="T13" fmla="*/ 4 h 55"/>
                <a:gd name="T14" fmla="*/ 45 w 76"/>
                <a:gd name="T15" fmla="*/ 2 h 55"/>
                <a:gd name="T16" fmla="*/ 41 w 76"/>
                <a:gd name="T17" fmla="*/ 1 h 55"/>
                <a:gd name="T18" fmla="*/ 40 w 76"/>
                <a:gd name="T19" fmla="*/ 0 h 55"/>
                <a:gd name="T20" fmla="*/ 38 w 76"/>
                <a:gd name="T21" fmla="*/ 1 h 55"/>
                <a:gd name="T22" fmla="*/ 35 w 76"/>
                <a:gd name="T23" fmla="*/ 4 h 55"/>
                <a:gd name="T24" fmla="*/ 29 w 76"/>
                <a:gd name="T25" fmla="*/ 5 h 55"/>
                <a:gd name="T26" fmla="*/ 27 w 76"/>
                <a:gd name="T27" fmla="*/ 9 h 55"/>
                <a:gd name="T28" fmla="*/ 26 w 76"/>
                <a:gd name="T29" fmla="*/ 12 h 55"/>
                <a:gd name="T30" fmla="*/ 23 w 76"/>
                <a:gd name="T31" fmla="*/ 15 h 55"/>
                <a:gd name="T32" fmla="*/ 19 w 76"/>
                <a:gd name="T33" fmla="*/ 18 h 55"/>
                <a:gd name="T34" fmla="*/ 18 w 76"/>
                <a:gd name="T35" fmla="*/ 22 h 55"/>
                <a:gd name="T36" fmla="*/ 13 w 76"/>
                <a:gd name="T37" fmla="*/ 24 h 55"/>
                <a:gd name="T38" fmla="*/ 9 w 76"/>
                <a:gd name="T39" fmla="*/ 26 h 55"/>
                <a:gd name="T40" fmla="*/ 3 w 76"/>
                <a:gd name="T41" fmla="*/ 25 h 55"/>
                <a:gd name="T42" fmla="*/ 3 w 76"/>
                <a:gd name="T43" fmla="*/ 26 h 55"/>
                <a:gd name="T44" fmla="*/ 4 w 76"/>
                <a:gd name="T45" fmla="*/ 32 h 55"/>
                <a:gd name="T46" fmla="*/ 5 w 76"/>
                <a:gd name="T47" fmla="*/ 39 h 55"/>
                <a:gd name="T48" fmla="*/ 0 w 76"/>
                <a:gd name="T49" fmla="*/ 43 h 55"/>
                <a:gd name="T50" fmla="*/ 3 w 76"/>
                <a:gd name="T51" fmla="*/ 47 h 55"/>
                <a:gd name="T52" fmla="*/ 3 w 76"/>
                <a:gd name="T53" fmla="*/ 52 h 55"/>
                <a:gd name="T54" fmla="*/ 7 w 76"/>
                <a:gd name="T55" fmla="*/ 51 h 55"/>
                <a:gd name="T56" fmla="*/ 12 w 76"/>
                <a:gd name="T57" fmla="*/ 48 h 55"/>
                <a:gd name="T58" fmla="*/ 26 w 76"/>
                <a:gd name="T59" fmla="*/ 49 h 55"/>
                <a:gd name="T60" fmla="*/ 33 w 76"/>
                <a:gd name="T61" fmla="*/ 50 h 55"/>
                <a:gd name="T62" fmla="*/ 39 w 76"/>
                <a:gd name="T63" fmla="*/ 51 h 55"/>
                <a:gd name="T64" fmla="*/ 44 w 76"/>
                <a:gd name="T65" fmla="*/ 52 h 55"/>
                <a:gd name="T66" fmla="*/ 49 w 76"/>
                <a:gd name="T67" fmla="*/ 53 h 55"/>
                <a:gd name="T68" fmla="*/ 57 w 76"/>
                <a:gd name="T69" fmla="*/ 54 h 55"/>
                <a:gd name="T70" fmla="*/ 58 w 76"/>
                <a:gd name="T71" fmla="*/ 51 h 55"/>
                <a:gd name="T72" fmla="*/ 63 w 76"/>
                <a:gd name="T73" fmla="*/ 46 h 55"/>
                <a:gd name="T74" fmla="*/ 68 w 76"/>
                <a:gd name="T75" fmla="*/ 45 h 55"/>
                <a:gd name="T76" fmla="*/ 67 w 76"/>
                <a:gd name="T77" fmla="*/ 42 h 55"/>
                <a:gd name="T78" fmla="*/ 65 w 76"/>
                <a:gd name="T79" fmla="*/ 34 h 55"/>
                <a:gd name="T80" fmla="*/ 71 w 76"/>
                <a:gd name="T81" fmla="*/ 35 h 55"/>
                <a:gd name="T82" fmla="*/ 75 w 76"/>
                <a:gd name="T83" fmla="*/ 31 h 55"/>
                <a:gd name="T84" fmla="*/ 71 w 76"/>
                <a:gd name="T85" fmla="*/ 2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6" h="55">
                  <a:moveTo>
                    <a:pt x="71" y="27"/>
                  </a:moveTo>
                  <a:cubicBezTo>
                    <a:pt x="69" y="27"/>
                    <a:pt x="68" y="24"/>
                    <a:pt x="66" y="23"/>
                  </a:cubicBezTo>
                  <a:cubicBezTo>
                    <a:pt x="64" y="22"/>
                    <a:pt x="64" y="19"/>
                    <a:pt x="62" y="18"/>
                  </a:cubicBezTo>
                  <a:cubicBezTo>
                    <a:pt x="60" y="16"/>
                    <a:pt x="62" y="14"/>
                    <a:pt x="62" y="12"/>
                  </a:cubicBezTo>
                  <a:cubicBezTo>
                    <a:pt x="61" y="10"/>
                    <a:pt x="62" y="7"/>
                    <a:pt x="61" y="6"/>
                  </a:cubicBezTo>
                  <a:cubicBezTo>
                    <a:pt x="60" y="6"/>
                    <a:pt x="55" y="3"/>
                    <a:pt x="53" y="4"/>
                  </a:cubicBezTo>
                  <a:cubicBezTo>
                    <a:pt x="51" y="5"/>
                    <a:pt x="50" y="6"/>
                    <a:pt x="49" y="4"/>
                  </a:cubicBezTo>
                  <a:cubicBezTo>
                    <a:pt x="48" y="3"/>
                    <a:pt x="47" y="2"/>
                    <a:pt x="45" y="2"/>
                  </a:cubicBezTo>
                  <a:cubicBezTo>
                    <a:pt x="43" y="3"/>
                    <a:pt x="42" y="2"/>
                    <a:pt x="41" y="1"/>
                  </a:cubicBezTo>
                  <a:cubicBezTo>
                    <a:pt x="40" y="1"/>
                    <a:pt x="40" y="1"/>
                    <a:pt x="40" y="0"/>
                  </a:cubicBezTo>
                  <a:cubicBezTo>
                    <a:pt x="39" y="1"/>
                    <a:pt x="38" y="1"/>
                    <a:pt x="38" y="1"/>
                  </a:cubicBezTo>
                  <a:cubicBezTo>
                    <a:pt x="37" y="2"/>
                    <a:pt x="36" y="4"/>
                    <a:pt x="35" y="4"/>
                  </a:cubicBezTo>
                  <a:cubicBezTo>
                    <a:pt x="33" y="4"/>
                    <a:pt x="31" y="4"/>
                    <a:pt x="29" y="5"/>
                  </a:cubicBezTo>
                  <a:cubicBezTo>
                    <a:pt x="27" y="6"/>
                    <a:pt x="27" y="8"/>
                    <a:pt x="27" y="9"/>
                  </a:cubicBezTo>
                  <a:cubicBezTo>
                    <a:pt x="27" y="10"/>
                    <a:pt x="28" y="12"/>
                    <a:pt x="26" y="12"/>
                  </a:cubicBezTo>
                  <a:cubicBezTo>
                    <a:pt x="25" y="12"/>
                    <a:pt x="25" y="14"/>
                    <a:pt x="23" y="15"/>
                  </a:cubicBezTo>
                  <a:cubicBezTo>
                    <a:pt x="22" y="15"/>
                    <a:pt x="20" y="17"/>
                    <a:pt x="19" y="18"/>
                  </a:cubicBezTo>
                  <a:cubicBezTo>
                    <a:pt x="19" y="20"/>
                    <a:pt x="19" y="22"/>
                    <a:pt x="18" y="22"/>
                  </a:cubicBezTo>
                  <a:cubicBezTo>
                    <a:pt x="17" y="22"/>
                    <a:pt x="14" y="23"/>
                    <a:pt x="13" y="24"/>
                  </a:cubicBezTo>
                  <a:cubicBezTo>
                    <a:pt x="12" y="25"/>
                    <a:pt x="11" y="26"/>
                    <a:pt x="9" y="26"/>
                  </a:cubicBezTo>
                  <a:cubicBezTo>
                    <a:pt x="8" y="25"/>
                    <a:pt x="5" y="25"/>
                    <a:pt x="3" y="2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2" y="29"/>
                    <a:pt x="3" y="31"/>
                    <a:pt x="4" y="32"/>
                  </a:cubicBezTo>
                  <a:cubicBezTo>
                    <a:pt x="6" y="33"/>
                    <a:pt x="6" y="38"/>
                    <a:pt x="5" y="39"/>
                  </a:cubicBezTo>
                  <a:cubicBezTo>
                    <a:pt x="3" y="40"/>
                    <a:pt x="0" y="42"/>
                    <a:pt x="0" y="43"/>
                  </a:cubicBezTo>
                  <a:cubicBezTo>
                    <a:pt x="0" y="44"/>
                    <a:pt x="3" y="45"/>
                    <a:pt x="3" y="47"/>
                  </a:cubicBezTo>
                  <a:cubicBezTo>
                    <a:pt x="2" y="48"/>
                    <a:pt x="2" y="50"/>
                    <a:pt x="3" y="52"/>
                  </a:cubicBezTo>
                  <a:cubicBezTo>
                    <a:pt x="4" y="52"/>
                    <a:pt x="6" y="52"/>
                    <a:pt x="7" y="51"/>
                  </a:cubicBezTo>
                  <a:cubicBezTo>
                    <a:pt x="8" y="49"/>
                    <a:pt x="9" y="48"/>
                    <a:pt x="12" y="48"/>
                  </a:cubicBezTo>
                  <a:cubicBezTo>
                    <a:pt x="15" y="48"/>
                    <a:pt x="24" y="48"/>
                    <a:pt x="26" y="49"/>
                  </a:cubicBezTo>
                  <a:cubicBezTo>
                    <a:pt x="27" y="51"/>
                    <a:pt x="31" y="49"/>
                    <a:pt x="33" y="50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39" y="50"/>
                    <a:pt x="42" y="53"/>
                    <a:pt x="44" y="52"/>
                  </a:cubicBezTo>
                  <a:cubicBezTo>
                    <a:pt x="46" y="50"/>
                    <a:pt x="48" y="54"/>
                    <a:pt x="49" y="53"/>
                  </a:cubicBezTo>
                  <a:cubicBezTo>
                    <a:pt x="50" y="53"/>
                    <a:pt x="55" y="53"/>
                    <a:pt x="57" y="54"/>
                  </a:cubicBezTo>
                  <a:cubicBezTo>
                    <a:pt x="58" y="55"/>
                    <a:pt x="58" y="53"/>
                    <a:pt x="58" y="51"/>
                  </a:cubicBezTo>
                  <a:cubicBezTo>
                    <a:pt x="58" y="50"/>
                    <a:pt x="63" y="46"/>
                    <a:pt x="63" y="46"/>
                  </a:cubicBezTo>
                  <a:cubicBezTo>
                    <a:pt x="63" y="46"/>
                    <a:pt x="66" y="46"/>
                    <a:pt x="68" y="45"/>
                  </a:cubicBezTo>
                  <a:cubicBezTo>
                    <a:pt x="67" y="44"/>
                    <a:pt x="67" y="43"/>
                    <a:pt x="67" y="42"/>
                  </a:cubicBezTo>
                  <a:cubicBezTo>
                    <a:pt x="66" y="38"/>
                    <a:pt x="64" y="35"/>
                    <a:pt x="65" y="34"/>
                  </a:cubicBezTo>
                  <a:cubicBezTo>
                    <a:pt x="67" y="33"/>
                    <a:pt x="70" y="36"/>
                    <a:pt x="71" y="35"/>
                  </a:cubicBezTo>
                  <a:cubicBezTo>
                    <a:pt x="73" y="34"/>
                    <a:pt x="76" y="33"/>
                    <a:pt x="75" y="31"/>
                  </a:cubicBezTo>
                  <a:cubicBezTo>
                    <a:pt x="75" y="30"/>
                    <a:pt x="72" y="27"/>
                    <a:pt x="71" y="27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" name="Freeform 85">
              <a:extLst>
                <a:ext uri="{FF2B5EF4-FFF2-40B4-BE49-F238E27FC236}">
                  <a16:creationId xmlns:a16="http://schemas.microsoft.com/office/drawing/2014/main" id="{D15EC28D-E41A-F268-DBA8-826E924827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1031" y="2725316"/>
              <a:ext cx="178404" cy="84247"/>
            </a:xfrm>
            <a:custGeom>
              <a:avLst/>
              <a:gdLst>
                <a:gd name="T0" fmla="*/ 20 w 59"/>
                <a:gd name="T1" fmla="*/ 19 h 28"/>
                <a:gd name="T2" fmla="*/ 30 w 59"/>
                <a:gd name="T3" fmla="*/ 19 h 28"/>
                <a:gd name="T4" fmla="*/ 35 w 59"/>
                <a:gd name="T5" fmla="*/ 21 h 28"/>
                <a:gd name="T6" fmla="*/ 43 w 59"/>
                <a:gd name="T7" fmla="*/ 25 h 28"/>
                <a:gd name="T8" fmla="*/ 47 w 59"/>
                <a:gd name="T9" fmla="*/ 28 h 28"/>
                <a:gd name="T10" fmla="*/ 48 w 59"/>
                <a:gd name="T11" fmla="*/ 26 h 28"/>
                <a:gd name="T12" fmla="*/ 54 w 59"/>
                <a:gd name="T13" fmla="*/ 25 h 28"/>
                <a:gd name="T14" fmla="*/ 57 w 59"/>
                <a:gd name="T15" fmla="*/ 22 h 28"/>
                <a:gd name="T16" fmla="*/ 59 w 59"/>
                <a:gd name="T17" fmla="*/ 21 h 28"/>
                <a:gd name="T18" fmla="*/ 58 w 59"/>
                <a:gd name="T19" fmla="*/ 17 h 28"/>
                <a:gd name="T20" fmla="*/ 55 w 59"/>
                <a:gd name="T21" fmla="*/ 12 h 28"/>
                <a:gd name="T22" fmla="*/ 54 w 59"/>
                <a:gd name="T23" fmla="*/ 7 h 28"/>
                <a:gd name="T24" fmla="*/ 53 w 59"/>
                <a:gd name="T25" fmla="*/ 5 h 28"/>
                <a:gd name="T26" fmla="*/ 45 w 59"/>
                <a:gd name="T27" fmla="*/ 5 h 28"/>
                <a:gd name="T28" fmla="*/ 37 w 59"/>
                <a:gd name="T29" fmla="*/ 0 h 28"/>
                <a:gd name="T30" fmla="*/ 28 w 59"/>
                <a:gd name="T31" fmla="*/ 0 h 28"/>
                <a:gd name="T32" fmla="*/ 28 w 59"/>
                <a:gd name="T33" fmla="*/ 8 h 28"/>
                <a:gd name="T34" fmla="*/ 21 w 59"/>
                <a:gd name="T35" fmla="*/ 11 h 28"/>
                <a:gd name="T36" fmla="*/ 14 w 59"/>
                <a:gd name="T37" fmla="*/ 3 h 28"/>
                <a:gd name="T38" fmla="*/ 6 w 59"/>
                <a:gd name="T39" fmla="*/ 7 h 28"/>
                <a:gd name="T40" fmla="*/ 3 w 59"/>
                <a:gd name="T41" fmla="*/ 13 h 28"/>
                <a:gd name="T42" fmla="*/ 2 w 59"/>
                <a:gd name="T43" fmla="*/ 21 h 28"/>
                <a:gd name="T44" fmla="*/ 2 w 59"/>
                <a:gd name="T45" fmla="*/ 21 h 28"/>
                <a:gd name="T46" fmla="*/ 8 w 59"/>
                <a:gd name="T47" fmla="*/ 19 h 28"/>
                <a:gd name="T48" fmla="*/ 20 w 59"/>
                <a:gd name="T49" fmla="*/ 19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9" h="28">
                  <a:moveTo>
                    <a:pt x="20" y="19"/>
                  </a:moveTo>
                  <a:cubicBezTo>
                    <a:pt x="22" y="19"/>
                    <a:pt x="27" y="20"/>
                    <a:pt x="30" y="19"/>
                  </a:cubicBezTo>
                  <a:cubicBezTo>
                    <a:pt x="33" y="18"/>
                    <a:pt x="33" y="21"/>
                    <a:pt x="35" y="21"/>
                  </a:cubicBezTo>
                  <a:cubicBezTo>
                    <a:pt x="37" y="21"/>
                    <a:pt x="40" y="23"/>
                    <a:pt x="43" y="25"/>
                  </a:cubicBezTo>
                  <a:cubicBezTo>
                    <a:pt x="44" y="26"/>
                    <a:pt x="45" y="27"/>
                    <a:pt x="47" y="28"/>
                  </a:cubicBezTo>
                  <a:cubicBezTo>
                    <a:pt x="47" y="27"/>
                    <a:pt x="47" y="27"/>
                    <a:pt x="48" y="26"/>
                  </a:cubicBezTo>
                  <a:cubicBezTo>
                    <a:pt x="50" y="25"/>
                    <a:pt x="52" y="25"/>
                    <a:pt x="54" y="25"/>
                  </a:cubicBezTo>
                  <a:cubicBezTo>
                    <a:pt x="55" y="25"/>
                    <a:pt x="56" y="23"/>
                    <a:pt x="57" y="22"/>
                  </a:cubicBezTo>
                  <a:cubicBezTo>
                    <a:pt x="57" y="22"/>
                    <a:pt x="58" y="22"/>
                    <a:pt x="59" y="21"/>
                  </a:cubicBezTo>
                  <a:cubicBezTo>
                    <a:pt x="59" y="20"/>
                    <a:pt x="59" y="18"/>
                    <a:pt x="58" y="17"/>
                  </a:cubicBezTo>
                  <a:cubicBezTo>
                    <a:pt x="56" y="15"/>
                    <a:pt x="54" y="13"/>
                    <a:pt x="55" y="12"/>
                  </a:cubicBezTo>
                  <a:cubicBezTo>
                    <a:pt x="56" y="11"/>
                    <a:pt x="56" y="9"/>
                    <a:pt x="54" y="7"/>
                  </a:cubicBezTo>
                  <a:cubicBezTo>
                    <a:pt x="54" y="7"/>
                    <a:pt x="53" y="6"/>
                    <a:pt x="53" y="5"/>
                  </a:cubicBezTo>
                  <a:cubicBezTo>
                    <a:pt x="50" y="5"/>
                    <a:pt x="46" y="5"/>
                    <a:pt x="45" y="5"/>
                  </a:cubicBezTo>
                  <a:cubicBezTo>
                    <a:pt x="44" y="5"/>
                    <a:pt x="38" y="1"/>
                    <a:pt x="37" y="0"/>
                  </a:cubicBezTo>
                  <a:cubicBezTo>
                    <a:pt x="36" y="0"/>
                    <a:pt x="32" y="0"/>
                    <a:pt x="28" y="0"/>
                  </a:cubicBezTo>
                  <a:cubicBezTo>
                    <a:pt x="26" y="3"/>
                    <a:pt x="28" y="4"/>
                    <a:pt x="28" y="8"/>
                  </a:cubicBezTo>
                  <a:cubicBezTo>
                    <a:pt x="27" y="12"/>
                    <a:pt x="23" y="11"/>
                    <a:pt x="21" y="11"/>
                  </a:cubicBezTo>
                  <a:cubicBezTo>
                    <a:pt x="19" y="11"/>
                    <a:pt x="15" y="5"/>
                    <a:pt x="14" y="3"/>
                  </a:cubicBezTo>
                  <a:cubicBezTo>
                    <a:pt x="13" y="1"/>
                    <a:pt x="9" y="5"/>
                    <a:pt x="6" y="7"/>
                  </a:cubicBezTo>
                  <a:cubicBezTo>
                    <a:pt x="3" y="8"/>
                    <a:pt x="5" y="11"/>
                    <a:pt x="3" y="13"/>
                  </a:cubicBezTo>
                  <a:cubicBezTo>
                    <a:pt x="1" y="14"/>
                    <a:pt x="0" y="17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4" y="21"/>
                    <a:pt x="7" y="20"/>
                    <a:pt x="8" y="19"/>
                  </a:cubicBezTo>
                  <a:cubicBezTo>
                    <a:pt x="11" y="17"/>
                    <a:pt x="18" y="19"/>
                    <a:pt x="20" y="19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" name="Freeform 86">
              <a:extLst>
                <a:ext uri="{FF2B5EF4-FFF2-40B4-BE49-F238E27FC236}">
                  <a16:creationId xmlns:a16="http://schemas.microsoft.com/office/drawing/2014/main" id="{F0BFD19B-4F06-F293-C851-A77DD6AFE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1031" y="2776524"/>
              <a:ext cx="142062" cy="90854"/>
            </a:xfrm>
            <a:custGeom>
              <a:avLst/>
              <a:gdLst>
                <a:gd name="T0" fmla="*/ 7 w 47"/>
                <a:gd name="T1" fmla="*/ 15 h 30"/>
                <a:gd name="T2" fmla="*/ 11 w 47"/>
                <a:gd name="T3" fmla="*/ 17 h 30"/>
                <a:gd name="T4" fmla="*/ 16 w 47"/>
                <a:gd name="T5" fmla="*/ 20 h 30"/>
                <a:gd name="T6" fmla="*/ 16 w 47"/>
                <a:gd name="T7" fmla="*/ 26 h 30"/>
                <a:gd name="T8" fmla="*/ 22 w 47"/>
                <a:gd name="T9" fmla="*/ 29 h 30"/>
                <a:gd name="T10" fmla="*/ 28 w 47"/>
                <a:gd name="T11" fmla="*/ 30 h 30"/>
                <a:gd name="T12" fmla="*/ 32 w 47"/>
                <a:gd name="T13" fmla="*/ 28 h 30"/>
                <a:gd name="T14" fmla="*/ 37 w 47"/>
                <a:gd name="T15" fmla="*/ 26 h 30"/>
                <a:gd name="T16" fmla="*/ 38 w 47"/>
                <a:gd name="T17" fmla="*/ 22 h 30"/>
                <a:gd name="T18" fmla="*/ 42 w 47"/>
                <a:gd name="T19" fmla="*/ 19 h 30"/>
                <a:gd name="T20" fmla="*/ 45 w 47"/>
                <a:gd name="T21" fmla="*/ 16 h 30"/>
                <a:gd name="T22" fmla="*/ 46 w 47"/>
                <a:gd name="T23" fmla="*/ 13 h 30"/>
                <a:gd name="T24" fmla="*/ 47 w 47"/>
                <a:gd name="T25" fmla="*/ 11 h 30"/>
                <a:gd name="T26" fmla="*/ 43 w 47"/>
                <a:gd name="T27" fmla="*/ 8 h 30"/>
                <a:gd name="T28" fmla="*/ 35 w 47"/>
                <a:gd name="T29" fmla="*/ 4 h 30"/>
                <a:gd name="T30" fmla="*/ 30 w 47"/>
                <a:gd name="T31" fmla="*/ 2 h 30"/>
                <a:gd name="T32" fmla="*/ 20 w 47"/>
                <a:gd name="T33" fmla="*/ 2 h 30"/>
                <a:gd name="T34" fmla="*/ 8 w 47"/>
                <a:gd name="T35" fmla="*/ 2 h 30"/>
                <a:gd name="T36" fmla="*/ 2 w 47"/>
                <a:gd name="T37" fmla="*/ 4 h 30"/>
                <a:gd name="T38" fmla="*/ 1 w 47"/>
                <a:gd name="T39" fmla="*/ 13 h 30"/>
                <a:gd name="T40" fmla="*/ 2 w 47"/>
                <a:gd name="T41" fmla="*/ 15 h 30"/>
                <a:gd name="T42" fmla="*/ 7 w 47"/>
                <a:gd name="T43" fmla="*/ 1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30">
                  <a:moveTo>
                    <a:pt x="7" y="15"/>
                  </a:moveTo>
                  <a:cubicBezTo>
                    <a:pt x="7" y="17"/>
                    <a:pt x="10" y="18"/>
                    <a:pt x="11" y="17"/>
                  </a:cubicBezTo>
                  <a:cubicBezTo>
                    <a:pt x="12" y="17"/>
                    <a:pt x="16" y="18"/>
                    <a:pt x="16" y="20"/>
                  </a:cubicBezTo>
                  <a:cubicBezTo>
                    <a:pt x="16" y="21"/>
                    <a:pt x="15" y="26"/>
                    <a:pt x="16" y="26"/>
                  </a:cubicBezTo>
                  <a:cubicBezTo>
                    <a:pt x="17" y="26"/>
                    <a:pt x="22" y="27"/>
                    <a:pt x="22" y="29"/>
                  </a:cubicBezTo>
                  <a:cubicBezTo>
                    <a:pt x="24" y="29"/>
                    <a:pt x="27" y="29"/>
                    <a:pt x="28" y="30"/>
                  </a:cubicBezTo>
                  <a:cubicBezTo>
                    <a:pt x="30" y="30"/>
                    <a:pt x="31" y="29"/>
                    <a:pt x="32" y="28"/>
                  </a:cubicBezTo>
                  <a:cubicBezTo>
                    <a:pt x="33" y="27"/>
                    <a:pt x="36" y="26"/>
                    <a:pt x="37" y="26"/>
                  </a:cubicBezTo>
                  <a:cubicBezTo>
                    <a:pt x="38" y="26"/>
                    <a:pt x="38" y="24"/>
                    <a:pt x="38" y="22"/>
                  </a:cubicBezTo>
                  <a:cubicBezTo>
                    <a:pt x="39" y="21"/>
                    <a:pt x="41" y="19"/>
                    <a:pt x="42" y="19"/>
                  </a:cubicBezTo>
                  <a:cubicBezTo>
                    <a:pt x="44" y="18"/>
                    <a:pt x="44" y="16"/>
                    <a:pt x="45" y="16"/>
                  </a:cubicBezTo>
                  <a:cubicBezTo>
                    <a:pt x="47" y="16"/>
                    <a:pt x="46" y="14"/>
                    <a:pt x="46" y="13"/>
                  </a:cubicBezTo>
                  <a:cubicBezTo>
                    <a:pt x="46" y="13"/>
                    <a:pt x="46" y="12"/>
                    <a:pt x="47" y="11"/>
                  </a:cubicBezTo>
                  <a:cubicBezTo>
                    <a:pt x="45" y="10"/>
                    <a:pt x="44" y="9"/>
                    <a:pt x="43" y="8"/>
                  </a:cubicBezTo>
                  <a:cubicBezTo>
                    <a:pt x="40" y="6"/>
                    <a:pt x="37" y="4"/>
                    <a:pt x="35" y="4"/>
                  </a:cubicBezTo>
                  <a:cubicBezTo>
                    <a:pt x="33" y="4"/>
                    <a:pt x="33" y="1"/>
                    <a:pt x="30" y="2"/>
                  </a:cubicBezTo>
                  <a:cubicBezTo>
                    <a:pt x="27" y="3"/>
                    <a:pt x="22" y="2"/>
                    <a:pt x="20" y="2"/>
                  </a:cubicBezTo>
                  <a:cubicBezTo>
                    <a:pt x="18" y="2"/>
                    <a:pt x="11" y="0"/>
                    <a:pt x="8" y="2"/>
                  </a:cubicBezTo>
                  <a:cubicBezTo>
                    <a:pt x="7" y="3"/>
                    <a:pt x="4" y="4"/>
                    <a:pt x="2" y="4"/>
                  </a:cubicBezTo>
                  <a:cubicBezTo>
                    <a:pt x="4" y="7"/>
                    <a:pt x="3" y="11"/>
                    <a:pt x="1" y="13"/>
                  </a:cubicBezTo>
                  <a:cubicBezTo>
                    <a:pt x="0" y="14"/>
                    <a:pt x="1" y="14"/>
                    <a:pt x="2" y="15"/>
                  </a:cubicBezTo>
                  <a:cubicBezTo>
                    <a:pt x="4" y="15"/>
                    <a:pt x="6" y="14"/>
                    <a:pt x="7" y="15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9" name="Freeform 87">
              <a:extLst>
                <a:ext uri="{FF2B5EF4-FFF2-40B4-BE49-F238E27FC236}">
                  <a16:creationId xmlns:a16="http://schemas.microsoft.com/office/drawing/2014/main" id="{517C489C-7BC6-514E-515A-D32CDC0DE8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0832" y="3070562"/>
              <a:ext cx="110677" cy="61121"/>
            </a:xfrm>
            <a:custGeom>
              <a:avLst/>
              <a:gdLst>
                <a:gd name="T0" fmla="*/ 32 w 36"/>
                <a:gd name="T1" fmla="*/ 8 h 20"/>
                <a:gd name="T2" fmla="*/ 28 w 36"/>
                <a:gd name="T3" fmla="*/ 6 h 20"/>
                <a:gd name="T4" fmla="*/ 28 w 36"/>
                <a:gd name="T5" fmla="*/ 3 h 20"/>
                <a:gd name="T6" fmla="*/ 24 w 36"/>
                <a:gd name="T7" fmla="*/ 1 h 20"/>
                <a:gd name="T8" fmla="*/ 18 w 36"/>
                <a:gd name="T9" fmla="*/ 1 h 20"/>
                <a:gd name="T10" fmla="*/ 11 w 36"/>
                <a:gd name="T11" fmla="*/ 1 h 20"/>
                <a:gd name="T12" fmla="*/ 10 w 36"/>
                <a:gd name="T13" fmla="*/ 2 h 20"/>
                <a:gd name="T14" fmla="*/ 6 w 36"/>
                <a:gd name="T15" fmla="*/ 6 h 20"/>
                <a:gd name="T16" fmla="*/ 1 w 36"/>
                <a:gd name="T17" fmla="*/ 12 h 20"/>
                <a:gd name="T18" fmla="*/ 2 w 36"/>
                <a:gd name="T19" fmla="*/ 15 h 20"/>
                <a:gd name="T20" fmla="*/ 6 w 36"/>
                <a:gd name="T21" fmla="*/ 15 h 20"/>
                <a:gd name="T22" fmla="*/ 7 w 36"/>
                <a:gd name="T23" fmla="*/ 19 h 20"/>
                <a:gd name="T24" fmla="*/ 7 w 36"/>
                <a:gd name="T25" fmla="*/ 19 h 20"/>
                <a:gd name="T26" fmla="*/ 14 w 36"/>
                <a:gd name="T27" fmla="*/ 19 h 20"/>
                <a:gd name="T28" fmla="*/ 18 w 36"/>
                <a:gd name="T29" fmla="*/ 13 h 20"/>
                <a:gd name="T30" fmla="*/ 22 w 36"/>
                <a:gd name="T31" fmla="*/ 19 h 20"/>
                <a:gd name="T32" fmla="*/ 25 w 36"/>
                <a:gd name="T33" fmla="*/ 16 h 20"/>
                <a:gd name="T34" fmla="*/ 27 w 36"/>
                <a:gd name="T35" fmla="*/ 14 h 20"/>
                <a:gd name="T36" fmla="*/ 31 w 36"/>
                <a:gd name="T37" fmla="*/ 13 h 20"/>
                <a:gd name="T38" fmla="*/ 34 w 36"/>
                <a:gd name="T39" fmla="*/ 12 h 20"/>
                <a:gd name="T40" fmla="*/ 35 w 36"/>
                <a:gd name="T41" fmla="*/ 10 h 20"/>
                <a:gd name="T42" fmla="*/ 36 w 36"/>
                <a:gd name="T43" fmla="*/ 9 h 20"/>
                <a:gd name="T44" fmla="*/ 32 w 36"/>
                <a:gd name="T45" fmla="*/ 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" h="20">
                  <a:moveTo>
                    <a:pt x="32" y="8"/>
                  </a:moveTo>
                  <a:cubicBezTo>
                    <a:pt x="31" y="9"/>
                    <a:pt x="28" y="7"/>
                    <a:pt x="28" y="6"/>
                  </a:cubicBezTo>
                  <a:cubicBezTo>
                    <a:pt x="28" y="6"/>
                    <a:pt x="28" y="4"/>
                    <a:pt x="28" y="3"/>
                  </a:cubicBezTo>
                  <a:cubicBezTo>
                    <a:pt x="27" y="2"/>
                    <a:pt x="25" y="1"/>
                    <a:pt x="24" y="1"/>
                  </a:cubicBezTo>
                  <a:cubicBezTo>
                    <a:pt x="21" y="0"/>
                    <a:pt x="20" y="0"/>
                    <a:pt x="18" y="1"/>
                  </a:cubicBezTo>
                  <a:cubicBezTo>
                    <a:pt x="17" y="2"/>
                    <a:pt x="14" y="1"/>
                    <a:pt x="11" y="1"/>
                  </a:cubicBezTo>
                  <a:cubicBezTo>
                    <a:pt x="11" y="2"/>
                    <a:pt x="11" y="2"/>
                    <a:pt x="10" y="2"/>
                  </a:cubicBezTo>
                  <a:cubicBezTo>
                    <a:pt x="9" y="2"/>
                    <a:pt x="6" y="4"/>
                    <a:pt x="6" y="6"/>
                  </a:cubicBezTo>
                  <a:cubicBezTo>
                    <a:pt x="6" y="8"/>
                    <a:pt x="2" y="9"/>
                    <a:pt x="1" y="12"/>
                  </a:cubicBezTo>
                  <a:cubicBezTo>
                    <a:pt x="0" y="15"/>
                    <a:pt x="0" y="17"/>
                    <a:pt x="2" y="15"/>
                  </a:cubicBezTo>
                  <a:cubicBezTo>
                    <a:pt x="4" y="13"/>
                    <a:pt x="6" y="14"/>
                    <a:pt x="6" y="15"/>
                  </a:cubicBezTo>
                  <a:cubicBezTo>
                    <a:pt x="6" y="17"/>
                    <a:pt x="8" y="17"/>
                    <a:pt x="7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9" y="19"/>
                    <a:pt x="13" y="19"/>
                    <a:pt x="14" y="19"/>
                  </a:cubicBezTo>
                  <a:cubicBezTo>
                    <a:pt x="16" y="19"/>
                    <a:pt x="17" y="14"/>
                    <a:pt x="18" y="13"/>
                  </a:cubicBezTo>
                  <a:cubicBezTo>
                    <a:pt x="19" y="13"/>
                    <a:pt x="21" y="17"/>
                    <a:pt x="22" y="19"/>
                  </a:cubicBezTo>
                  <a:cubicBezTo>
                    <a:pt x="24" y="20"/>
                    <a:pt x="25" y="17"/>
                    <a:pt x="25" y="16"/>
                  </a:cubicBezTo>
                  <a:cubicBezTo>
                    <a:pt x="25" y="14"/>
                    <a:pt x="26" y="14"/>
                    <a:pt x="27" y="14"/>
                  </a:cubicBezTo>
                  <a:cubicBezTo>
                    <a:pt x="29" y="14"/>
                    <a:pt x="31" y="15"/>
                    <a:pt x="31" y="13"/>
                  </a:cubicBezTo>
                  <a:cubicBezTo>
                    <a:pt x="31" y="11"/>
                    <a:pt x="33" y="12"/>
                    <a:pt x="34" y="12"/>
                  </a:cubicBezTo>
                  <a:cubicBezTo>
                    <a:pt x="35" y="12"/>
                    <a:pt x="35" y="10"/>
                    <a:pt x="35" y="10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8"/>
                    <a:pt x="34" y="8"/>
                    <a:pt x="32" y="8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0" name="Freeform 88">
              <a:extLst>
                <a:ext uri="{FF2B5EF4-FFF2-40B4-BE49-F238E27FC236}">
                  <a16:creationId xmlns:a16="http://schemas.microsoft.com/office/drawing/2014/main" id="{20572FB7-7DEB-B349-4513-5DDCB5B30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9180" y="2837646"/>
              <a:ext cx="218049" cy="249436"/>
            </a:xfrm>
            <a:custGeom>
              <a:avLst/>
              <a:gdLst>
                <a:gd name="T0" fmla="*/ 9 w 72"/>
                <a:gd name="T1" fmla="*/ 21 h 82"/>
                <a:gd name="T2" fmla="*/ 5 w 72"/>
                <a:gd name="T3" fmla="*/ 25 h 82"/>
                <a:gd name="T4" fmla="*/ 8 w 72"/>
                <a:gd name="T5" fmla="*/ 29 h 82"/>
                <a:gd name="T6" fmla="*/ 6 w 72"/>
                <a:gd name="T7" fmla="*/ 32 h 82"/>
                <a:gd name="T8" fmla="*/ 2 w 72"/>
                <a:gd name="T9" fmla="*/ 34 h 82"/>
                <a:gd name="T10" fmla="*/ 1 w 72"/>
                <a:gd name="T11" fmla="*/ 38 h 82"/>
                <a:gd name="T12" fmla="*/ 0 w 72"/>
                <a:gd name="T13" fmla="*/ 44 h 82"/>
                <a:gd name="T14" fmla="*/ 2 w 72"/>
                <a:gd name="T15" fmla="*/ 49 h 82"/>
                <a:gd name="T16" fmla="*/ 1 w 72"/>
                <a:gd name="T17" fmla="*/ 53 h 82"/>
                <a:gd name="T18" fmla="*/ 3 w 72"/>
                <a:gd name="T19" fmla="*/ 59 h 82"/>
                <a:gd name="T20" fmla="*/ 5 w 72"/>
                <a:gd name="T21" fmla="*/ 60 h 82"/>
                <a:gd name="T22" fmla="*/ 10 w 72"/>
                <a:gd name="T23" fmla="*/ 63 h 82"/>
                <a:gd name="T24" fmla="*/ 15 w 72"/>
                <a:gd name="T25" fmla="*/ 64 h 82"/>
                <a:gd name="T26" fmla="*/ 16 w 72"/>
                <a:gd name="T27" fmla="*/ 67 h 82"/>
                <a:gd name="T28" fmla="*/ 13 w 72"/>
                <a:gd name="T29" fmla="*/ 73 h 82"/>
                <a:gd name="T30" fmla="*/ 12 w 72"/>
                <a:gd name="T31" fmla="*/ 78 h 82"/>
                <a:gd name="T32" fmla="*/ 19 w 72"/>
                <a:gd name="T33" fmla="*/ 78 h 82"/>
                <a:gd name="T34" fmla="*/ 25 w 72"/>
                <a:gd name="T35" fmla="*/ 78 h 82"/>
                <a:gd name="T36" fmla="*/ 29 w 72"/>
                <a:gd name="T37" fmla="*/ 80 h 82"/>
                <a:gd name="T38" fmla="*/ 30 w 72"/>
                <a:gd name="T39" fmla="*/ 79 h 82"/>
                <a:gd name="T40" fmla="*/ 35 w 72"/>
                <a:gd name="T41" fmla="*/ 80 h 82"/>
                <a:gd name="T42" fmla="*/ 40 w 72"/>
                <a:gd name="T43" fmla="*/ 79 h 82"/>
                <a:gd name="T44" fmla="*/ 44 w 72"/>
                <a:gd name="T45" fmla="*/ 79 h 82"/>
                <a:gd name="T46" fmla="*/ 52 w 72"/>
                <a:gd name="T47" fmla="*/ 77 h 82"/>
                <a:gd name="T48" fmla="*/ 56 w 72"/>
                <a:gd name="T49" fmla="*/ 75 h 82"/>
                <a:gd name="T50" fmla="*/ 59 w 72"/>
                <a:gd name="T51" fmla="*/ 70 h 82"/>
                <a:gd name="T52" fmla="*/ 63 w 72"/>
                <a:gd name="T53" fmla="*/ 67 h 82"/>
                <a:gd name="T54" fmla="*/ 55 w 72"/>
                <a:gd name="T55" fmla="*/ 60 h 82"/>
                <a:gd name="T56" fmla="*/ 52 w 72"/>
                <a:gd name="T57" fmla="*/ 54 h 82"/>
                <a:gd name="T58" fmla="*/ 52 w 72"/>
                <a:gd name="T59" fmla="*/ 49 h 82"/>
                <a:gd name="T60" fmla="*/ 60 w 72"/>
                <a:gd name="T61" fmla="*/ 46 h 82"/>
                <a:gd name="T62" fmla="*/ 67 w 72"/>
                <a:gd name="T63" fmla="*/ 43 h 82"/>
                <a:gd name="T64" fmla="*/ 71 w 72"/>
                <a:gd name="T65" fmla="*/ 43 h 82"/>
                <a:gd name="T66" fmla="*/ 71 w 72"/>
                <a:gd name="T67" fmla="*/ 38 h 82"/>
                <a:gd name="T68" fmla="*/ 69 w 72"/>
                <a:gd name="T69" fmla="*/ 32 h 82"/>
                <a:gd name="T70" fmla="*/ 68 w 72"/>
                <a:gd name="T71" fmla="*/ 28 h 82"/>
                <a:gd name="T72" fmla="*/ 66 w 72"/>
                <a:gd name="T73" fmla="*/ 24 h 82"/>
                <a:gd name="T74" fmla="*/ 66 w 72"/>
                <a:gd name="T75" fmla="*/ 21 h 82"/>
                <a:gd name="T76" fmla="*/ 66 w 72"/>
                <a:gd name="T77" fmla="*/ 12 h 82"/>
                <a:gd name="T78" fmla="*/ 66 w 72"/>
                <a:gd name="T79" fmla="*/ 11 h 82"/>
                <a:gd name="T80" fmla="*/ 65 w 72"/>
                <a:gd name="T81" fmla="*/ 10 h 82"/>
                <a:gd name="T82" fmla="*/ 61 w 72"/>
                <a:gd name="T83" fmla="*/ 8 h 82"/>
                <a:gd name="T84" fmla="*/ 61 w 72"/>
                <a:gd name="T85" fmla="*/ 3 h 82"/>
                <a:gd name="T86" fmla="*/ 54 w 72"/>
                <a:gd name="T87" fmla="*/ 5 h 82"/>
                <a:gd name="T88" fmla="*/ 45 w 72"/>
                <a:gd name="T89" fmla="*/ 10 h 82"/>
                <a:gd name="T90" fmla="*/ 41 w 72"/>
                <a:gd name="T91" fmla="*/ 7 h 82"/>
                <a:gd name="T92" fmla="*/ 38 w 72"/>
                <a:gd name="T93" fmla="*/ 6 h 82"/>
                <a:gd name="T94" fmla="*/ 32 w 72"/>
                <a:gd name="T95" fmla="*/ 3 h 82"/>
                <a:gd name="T96" fmla="*/ 32 w 72"/>
                <a:gd name="T97" fmla="*/ 1 h 82"/>
                <a:gd name="T98" fmla="*/ 29 w 72"/>
                <a:gd name="T99" fmla="*/ 1 h 82"/>
                <a:gd name="T100" fmla="*/ 21 w 72"/>
                <a:gd name="T101" fmla="*/ 0 h 82"/>
                <a:gd name="T102" fmla="*/ 23 w 72"/>
                <a:gd name="T103" fmla="*/ 4 h 82"/>
                <a:gd name="T104" fmla="*/ 25 w 72"/>
                <a:gd name="T105" fmla="*/ 11 h 82"/>
                <a:gd name="T106" fmla="*/ 21 w 72"/>
                <a:gd name="T107" fmla="*/ 14 h 82"/>
                <a:gd name="T108" fmla="*/ 15 w 72"/>
                <a:gd name="T109" fmla="*/ 13 h 82"/>
                <a:gd name="T110" fmla="*/ 9 w 72"/>
                <a:gd name="T111" fmla="*/ 14 h 82"/>
                <a:gd name="T112" fmla="*/ 9 w 72"/>
                <a:gd name="T113" fmla="*/ 16 h 82"/>
                <a:gd name="T114" fmla="*/ 9 w 72"/>
                <a:gd name="T115" fmla="*/ 2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2" h="82">
                  <a:moveTo>
                    <a:pt x="9" y="21"/>
                  </a:moveTo>
                  <a:cubicBezTo>
                    <a:pt x="7" y="24"/>
                    <a:pt x="5" y="24"/>
                    <a:pt x="5" y="25"/>
                  </a:cubicBezTo>
                  <a:cubicBezTo>
                    <a:pt x="6" y="26"/>
                    <a:pt x="9" y="28"/>
                    <a:pt x="8" y="29"/>
                  </a:cubicBezTo>
                  <a:cubicBezTo>
                    <a:pt x="7" y="31"/>
                    <a:pt x="6" y="30"/>
                    <a:pt x="6" y="32"/>
                  </a:cubicBezTo>
                  <a:cubicBezTo>
                    <a:pt x="6" y="34"/>
                    <a:pt x="3" y="34"/>
                    <a:pt x="2" y="34"/>
                  </a:cubicBezTo>
                  <a:cubicBezTo>
                    <a:pt x="1" y="34"/>
                    <a:pt x="2" y="36"/>
                    <a:pt x="1" y="38"/>
                  </a:cubicBezTo>
                  <a:cubicBezTo>
                    <a:pt x="1" y="40"/>
                    <a:pt x="1" y="43"/>
                    <a:pt x="0" y="44"/>
                  </a:cubicBezTo>
                  <a:cubicBezTo>
                    <a:pt x="0" y="46"/>
                    <a:pt x="3" y="48"/>
                    <a:pt x="2" y="49"/>
                  </a:cubicBezTo>
                  <a:cubicBezTo>
                    <a:pt x="2" y="51"/>
                    <a:pt x="0" y="52"/>
                    <a:pt x="1" y="53"/>
                  </a:cubicBezTo>
                  <a:cubicBezTo>
                    <a:pt x="1" y="53"/>
                    <a:pt x="3" y="55"/>
                    <a:pt x="3" y="59"/>
                  </a:cubicBezTo>
                  <a:cubicBezTo>
                    <a:pt x="4" y="59"/>
                    <a:pt x="5" y="60"/>
                    <a:pt x="5" y="60"/>
                  </a:cubicBezTo>
                  <a:cubicBezTo>
                    <a:pt x="6" y="62"/>
                    <a:pt x="8" y="63"/>
                    <a:pt x="10" y="63"/>
                  </a:cubicBezTo>
                  <a:cubicBezTo>
                    <a:pt x="13" y="63"/>
                    <a:pt x="14" y="64"/>
                    <a:pt x="15" y="64"/>
                  </a:cubicBezTo>
                  <a:cubicBezTo>
                    <a:pt x="16" y="64"/>
                    <a:pt x="19" y="65"/>
                    <a:pt x="16" y="67"/>
                  </a:cubicBezTo>
                  <a:cubicBezTo>
                    <a:pt x="14" y="69"/>
                    <a:pt x="14" y="71"/>
                    <a:pt x="13" y="73"/>
                  </a:cubicBezTo>
                  <a:cubicBezTo>
                    <a:pt x="13" y="75"/>
                    <a:pt x="13" y="77"/>
                    <a:pt x="12" y="78"/>
                  </a:cubicBezTo>
                  <a:cubicBezTo>
                    <a:pt x="15" y="78"/>
                    <a:pt x="18" y="79"/>
                    <a:pt x="19" y="78"/>
                  </a:cubicBezTo>
                  <a:cubicBezTo>
                    <a:pt x="21" y="77"/>
                    <a:pt x="22" y="77"/>
                    <a:pt x="25" y="78"/>
                  </a:cubicBezTo>
                  <a:cubicBezTo>
                    <a:pt x="26" y="78"/>
                    <a:pt x="28" y="79"/>
                    <a:pt x="29" y="80"/>
                  </a:cubicBezTo>
                  <a:cubicBezTo>
                    <a:pt x="29" y="79"/>
                    <a:pt x="30" y="79"/>
                    <a:pt x="30" y="79"/>
                  </a:cubicBezTo>
                  <a:cubicBezTo>
                    <a:pt x="32" y="79"/>
                    <a:pt x="34" y="82"/>
                    <a:pt x="35" y="80"/>
                  </a:cubicBezTo>
                  <a:cubicBezTo>
                    <a:pt x="36" y="78"/>
                    <a:pt x="38" y="79"/>
                    <a:pt x="40" y="79"/>
                  </a:cubicBezTo>
                  <a:cubicBezTo>
                    <a:pt x="41" y="80"/>
                    <a:pt x="43" y="80"/>
                    <a:pt x="44" y="79"/>
                  </a:cubicBezTo>
                  <a:cubicBezTo>
                    <a:pt x="46" y="78"/>
                    <a:pt x="51" y="77"/>
                    <a:pt x="52" y="77"/>
                  </a:cubicBezTo>
                  <a:cubicBezTo>
                    <a:pt x="54" y="78"/>
                    <a:pt x="57" y="79"/>
                    <a:pt x="56" y="75"/>
                  </a:cubicBezTo>
                  <a:cubicBezTo>
                    <a:pt x="54" y="71"/>
                    <a:pt x="58" y="72"/>
                    <a:pt x="59" y="70"/>
                  </a:cubicBezTo>
                  <a:cubicBezTo>
                    <a:pt x="59" y="69"/>
                    <a:pt x="64" y="68"/>
                    <a:pt x="63" y="67"/>
                  </a:cubicBezTo>
                  <a:cubicBezTo>
                    <a:pt x="63" y="65"/>
                    <a:pt x="57" y="62"/>
                    <a:pt x="55" y="60"/>
                  </a:cubicBezTo>
                  <a:cubicBezTo>
                    <a:pt x="53" y="59"/>
                    <a:pt x="53" y="55"/>
                    <a:pt x="52" y="54"/>
                  </a:cubicBezTo>
                  <a:cubicBezTo>
                    <a:pt x="51" y="52"/>
                    <a:pt x="49" y="50"/>
                    <a:pt x="52" y="49"/>
                  </a:cubicBezTo>
                  <a:cubicBezTo>
                    <a:pt x="54" y="49"/>
                    <a:pt x="58" y="48"/>
                    <a:pt x="60" y="46"/>
                  </a:cubicBezTo>
                  <a:cubicBezTo>
                    <a:pt x="62" y="44"/>
                    <a:pt x="66" y="44"/>
                    <a:pt x="67" y="43"/>
                  </a:cubicBezTo>
                  <a:cubicBezTo>
                    <a:pt x="68" y="42"/>
                    <a:pt x="70" y="44"/>
                    <a:pt x="71" y="43"/>
                  </a:cubicBezTo>
                  <a:cubicBezTo>
                    <a:pt x="72" y="42"/>
                    <a:pt x="72" y="40"/>
                    <a:pt x="71" y="38"/>
                  </a:cubicBezTo>
                  <a:cubicBezTo>
                    <a:pt x="70" y="37"/>
                    <a:pt x="69" y="35"/>
                    <a:pt x="69" y="32"/>
                  </a:cubicBezTo>
                  <a:cubicBezTo>
                    <a:pt x="69" y="29"/>
                    <a:pt x="68" y="29"/>
                    <a:pt x="68" y="28"/>
                  </a:cubicBezTo>
                  <a:cubicBezTo>
                    <a:pt x="68" y="26"/>
                    <a:pt x="68" y="24"/>
                    <a:pt x="66" y="24"/>
                  </a:cubicBezTo>
                  <a:cubicBezTo>
                    <a:pt x="65" y="23"/>
                    <a:pt x="65" y="22"/>
                    <a:pt x="66" y="21"/>
                  </a:cubicBezTo>
                  <a:cubicBezTo>
                    <a:pt x="67" y="19"/>
                    <a:pt x="67" y="14"/>
                    <a:pt x="66" y="12"/>
                  </a:cubicBezTo>
                  <a:cubicBezTo>
                    <a:pt x="66" y="12"/>
                    <a:pt x="66" y="12"/>
                    <a:pt x="66" y="11"/>
                  </a:cubicBezTo>
                  <a:cubicBezTo>
                    <a:pt x="66" y="11"/>
                    <a:pt x="65" y="11"/>
                    <a:pt x="65" y="10"/>
                  </a:cubicBezTo>
                  <a:cubicBezTo>
                    <a:pt x="65" y="8"/>
                    <a:pt x="64" y="8"/>
                    <a:pt x="61" y="8"/>
                  </a:cubicBezTo>
                  <a:cubicBezTo>
                    <a:pt x="57" y="8"/>
                    <a:pt x="62" y="4"/>
                    <a:pt x="61" y="3"/>
                  </a:cubicBezTo>
                  <a:cubicBezTo>
                    <a:pt x="60" y="1"/>
                    <a:pt x="57" y="6"/>
                    <a:pt x="54" y="5"/>
                  </a:cubicBezTo>
                  <a:cubicBezTo>
                    <a:pt x="51" y="4"/>
                    <a:pt x="48" y="8"/>
                    <a:pt x="45" y="10"/>
                  </a:cubicBezTo>
                  <a:cubicBezTo>
                    <a:pt x="43" y="12"/>
                    <a:pt x="39" y="10"/>
                    <a:pt x="41" y="7"/>
                  </a:cubicBezTo>
                  <a:cubicBezTo>
                    <a:pt x="43" y="4"/>
                    <a:pt x="41" y="4"/>
                    <a:pt x="38" y="6"/>
                  </a:cubicBezTo>
                  <a:cubicBezTo>
                    <a:pt x="35" y="7"/>
                    <a:pt x="32" y="5"/>
                    <a:pt x="32" y="3"/>
                  </a:cubicBezTo>
                  <a:cubicBezTo>
                    <a:pt x="32" y="2"/>
                    <a:pt x="32" y="1"/>
                    <a:pt x="32" y="1"/>
                  </a:cubicBezTo>
                  <a:cubicBezTo>
                    <a:pt x="30" y="1"/>
                    <a:pt x="29" y="1"/>
                    <a:pt x="29" y="1"/>
                  </a:cubicBezTo>
                  <a:cubicBezTo>
                    <a:pt x="27" y="0"/>
                    <a:pt x="24" y="0"/>
                    <a:pt x="21" y="0"/>
                  </a:cubicBezTo>
                  <a:cubicBezTo>
                    <a:pt x="22" y="2"/>
                    <a:pt x="23" y="3"/>
                    <a:pt x="23" y="4"/>
                  </a:cubicBezTo>
                  <a:cubicBezTo>
                    <a:pt x="22" y="6"/>
                    <a:pt x="23" y="8"/>
                    <a:pt x="25" y="11"/>
                  </a:cubicBezTo>
                  <a:cubicBezTo>
                    <a:pt x="26" y="14"/>
                    <a:pt x="22" y="12"/>
                    <a:pt x="21" y="14"/>
                  </a:cubicBezTo>
                  <a:cubicBezTo>
                    <a:pt x="21" y="16"/>
                    <a:pt x="17" y="14"/>
                    <a:pt x="15" y="13"/>
                  </a:cubicBezTo>
                  <a:cubicBezTo>
                    <a:pt x="14" y="13"/>
                    <a:pt x="9" y="13"/>
                    <a:pt x="9" y="14"/>
                  </a:cubicBezTo>
                  <a:cubicBezTo>
                    <a:pt x="9" y="15"/>
                    <a:pt x="9" y="15"/>
                    <a:pt x="9" y="16"/>
                  </a:cubicBezTo>
                  <a:cubicBezTo>
                    <a:pt x="10" y="18"/>
                    <a:pt x="10" y="20"/>
                    <a:pt x="9" y="21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1" name="Freeform 89">
              <a:extLst>
                <a:ext uri="{FF2B5EF4-FFF2-40B4-BE49-F238E27FC236}">
                  <a16:creationId xmlns:a16="http://schemas.microsoft.com/office/drawing/2014/main" id="{BA8996F0-FA1B-594D-1DC2-69C59A33CD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5988" y="2246270"/>
              <a:ext cx="256044" cy="409668"/>
            </a:xfrm>
            <a:custGeom>
              <a:avLst/>
              <a:gdLst>
                <a:gd name="T0" fmla="*/ 71 w 84"/>
                <a:gd name="T1" fmla="*/ 113 h 135"/>
                <a:gd name="T2" fmla="*/ 83 w 84"/>
                <a:gd name="T3" fmla="*/ 102 h 135"/>
                <a:gd name="T4" fmla="*/ 81 w 84"/>
                <a:gd name="T5" fmla="*/ 95 h 135"/>
                <a:gd name="T6" fmla="*/ 71 w 84"/>
                <a:gd name="T7" fmla="*/ 87 h 135"/>
                <a:gd name="T8" fmla="*/ 76 w 84"/>
                <a:gd name="T9" fmla="*/ 83 h 135"/>
                <a:gd name="T10" fmla="*/ 72 w 84"/>
                <a:gd name="T11" fmla="*/ 78 h 135"/>
                <a:gd name="T12" fmla="*/ 73 w 84"/>
                <a:gd name="T13" fmla="*/ 74 h 135"/>
                <a:gd name="T14" fmla="*/ 69 w 84"/>
                <a:gd name="T15" fmla="*/ 72 h 135"/>
                <a:gd name="T16" fmla="*/ 71 w 84"/>
                <a:gd name="T17" fmla="*/ 69 h 135"/>
                <a:gd name="T18" fmla="*/ 69 w 84"/>
                <a:gd name="T19" fmla="*/ 63 h 135"/>
                <a:gd name="T20" fmla="*/ 72 w 84"/>
                <a:gd name="T21" fmla="*/ 58 h 135"/>
                <a:gd name="T22" fmla="*/ 64 w 84"/>
                <a:gd name="T23" fmla="*/ 46 h 135"/>
                <a:gd name="T24" fmla="*/ 67 w 84"/>
                <a:gd name="T25" fmla="*/ 42 h 135"/>
                <a:gd name="T26" fmla="*/ 72 w 84"/>
                <a:gd name="T27" fmla="*/ 36 h 135"/>
                <a:gd name="T28" fmla="*/ 66 w 84"/>
                <a:gd name="T29" fmla="*/ 30 h 135"/>
                <a:gd name="T30" fmla="*/ 61 w 84"/>
                <a:gd name="T31" fmla="*/ 27 h 135"/>
                <a:gd name="T32" fmla="*/ 60 w 84"/>
                <a:gd name="T33" fmla="*/ 22 h 135"/>
                <a:gd name="T34" fmla="*/ 61 w 84"/>
                <a:gd name="T35" fmla="*/ 18 h 135"/>
                <a:gd name="T36" fmla="*/ 64 w 84"/>
                <a:gd name="T37" fmla="*/ 16 h 135"/>
                <a:gd name="T38" fmla="*/ 66 w 84"/>
                <a:gd name="T39" fmla="*/ 13 h 135"/>
                <a:gd name="T40" fmla="*/ 66 w 84"/>
                <a:gd name="T41" fmla="*/ 8 h 135"/>
                <a:gd name="T42" fmla="*/ 58 w 84"/>
                <a:gd name="T43" fmla="*/ 3 h 135"/>
                <a:gd name="T44" fmla="*/ 51 w 84"/>
                <a:gd name="T45" fmla="*/ 3 h 135"/>
                <a:gd name="T46" fmla="*/ 43 w 84"/>
                <a:gd name="T47" fmla="*/ 4 h 135"/>
                <a:gd name="T48" fmla="*/ 38 w 84"/>
                <a:gd name="T49" fmla="*/ 10 h 135"/>
                <a:gd name="T50" fmla="*/ 37 w 84"/>
                <a:gd name="T51" fmla="*/ 17 h 135"/>
                <a:gd name="T52" fmla="*/ 33 w 84"/>
                <a:gd name="T53" fmla="*/ 21 h 135"/>
                <a:gd name="T54" fmla="*/ 29 w 84"/>
                <a:gd name="T55" fmla="*/ 20 h 135"/>
                <a:gd name="T56" fmla="*/ 22 w 84"/>
                <a:gd name="T57" fmla="*/ 20 h 135"/>
                <a:gd name="T58" fmla="*/ 14 w 84"/>
                <a:gd name="T59" fmla="*/ 19 h 135"/>
                <a:gd name="T60" fmla="*/ 5 w 84"/>
                <a:gd name="T61" fmla="*/ 13 h 135"/>
                <a:gd name="T62" fmla="*/ 0 w 84"/>
                <a:gd name="T63" fmla="*/ 17 h 135"/>
                <a:gd name="T64" fmla="*/ 8 w 84"/>
                <a:gd name="T65" fmla="*/ 23 h 135"/>
                <a:gd name="T66" fmla="*/ 20 w 84"/>
                <a:gd name="T67" fmla="*/ 30 h 135"/>
                <a:gd name="T68" fmla="*/ 20 w 84"/>
                <a:gd name="T69" fmla="*/ 38 h 135"/>
                <a:gd name="T70" fmla="*/ 22 w 84"/>
                <a:gd name="T71" fmla="*/ 45 h 135"/>
                <a:gd name="T72" fmla="*/ 22 w 84"/>
                <a:gd name="T73" fmla="*/ 52 h 135"/>
                <a:gd name="T74" fmla="*/ 23 w 84"/>
                <a:gd name="T75" fmla="*/ 56 h 135"/>
                <a:gd name="T76" fmla="*/ 24 w 84"/>
                <a:gd name="T77" fmla="*/ 60 h 135"/>
                <a:gd name="T78" fmla="*/ 31 w 84"/>
                <a:gd name="T79" fmla="*/ 63 h 135"/>
                <a:gd name="T80" fmla="*/ 34 w 84"/>
                <a:gd name="T81" fmla="*/ 69 h 135"/>
                <a:gd name="T82" fmla="*/ 32 w 84"/>
                <a:gd name="T83" fmla="*/ 72 h 135"/>
                <a:gd name="T84" fmla="*/ 28 w 84"/>
                <a:gd name="T85" fmla="*/ 75 h 135"/>
                <a:gd name="T86" fmla="*/ 20 w 84"/>
                <a:gd name="T87" fmla="*/ 83 h 135"/>
                <a:gd name="T88" fmla="*/ 15 w 84"/>
                <a:gd name="T89" fmla="*/ 87 h 135"/>
                <a:gd name="T90" fmla="*/ 11 w 84"/>
                <a:gd name="T91" fmla="*/ 91 h 135"/>
                <a:gd name="T92" fmla="*/ 5 w 84"/>
                <a:gd name="T93" fmla="*/ 94 h 135"/>
                <a:gd name="T94" fmla="*/ 1 w 84"/>
                <a:gd name="T95" fmla="*/ 99 h 135"/>
                <a:gd name="T96" fmla="*/ 2 w 84"/>
                <a:gd name="T97" fmla="*/ 104 h 135"/>
                <a:gd name="T98" fmla="*/ 3 w 84"/>
                <a:gd name="T99" fmla="*/ 109 h 135"/>
                <a:gd name="T100" fmla="*/ 4 w 84"/>
                <a:gd name="T101" fmla="*/ 119 h 135"/>
                <a:gd name="T102" fmla="*/ 2 w 84"/>
                <a:gd name="T103" fmla="*/ 127 h 135"/>
                <a:gd name="T104" fmla="*/ 9 w 84"/>
                <a:gd name="T105" fmla="*/ 130 h 135"/>
                <a:gd name="T106" fmla="*/ 14 w 84"/>
                <a:gd name="T107" fmla="*/ 132 h 135"/>
                <a:gd name="T108" fmla="*/ 23 w 84"/>
                <a:gd name="T109" fmla="*/ 134 h 135"/>
                <a:gd name="T110" fmla="*/ 48 w 84"/>
                <a:gd name="T111" fmla="*/ 129 h 135"/>
                <a:gd name="T112" fmla="*/ 55 w 84"/>
                <a:gd name="T113" fmla="*/ 128 h 135"/>
                <a:gd name="T114" fmla="*/ 59 w 84"/>
                <a:gd name="T115" fmla="*/ 123 h 135"/>
                <a:gd name="T116" fmla="*/ 71 w 84"/>
                <a:gd name="T117" fmla="*/ 11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4" h="135">
                  <a:moveTo>
                    <a:pt x="71" y="113"/>
                  </a:moveTo>
                  <a:cubicBezTo>
                    <a:pt x="73" y="109"/>
                    <a:pt x="82" y="105"/>
                    <a:pt x="83" y="102"/>
                  </a:cubicBezTo>
                  <a:cubicBezTo>
                    <a:pt x="84" y="100"/>
                    <a:pt x="84" y="99"/>
                    <a:pt x="81" y="95"/>
                  </a:cubicBezTo>
                  <a:cubicBezTo>
                    <a:pt x="78" y="92"/>
                    <a:pt x="71" y="89"/>
                    <a:pt x="71" y="87"/>
                  </a:cubicBezTo>
                  <a:cubicBezTo>
                    <a:pt x="71" y="85"/>
                    <a:pt x="76" y="85"/>
                    <a:pt x="76" y="83"/>
                  </a:cubicBezTo>
                  <a:cubicBezTo>
                    <a:pt x="76" y="80"/>
                    <a:pt x="73" y="80"/>
                    <a:pt x="72" y="78"/>
                  </a:cubicBezTo>
                  <a:cubicBezTo>
                    <a:pt x="70" y="77"/>
                    <a:pt x="73" y="75"/>
                    <a:pt x="73" y="74"/>
                  </a:cubicBezTo>
                  <a:cubicBezTo>
                    <a:pt x="73" y="73"/>
                    <a:pt x="69" y="73"/>
                    <a:pt x="69" y="72"/>
                  </a:cubicBezTo>
                  <a:cubicBezTo>
                    <a:pt x="69" y="71"/>
                    <a:pt x="71" y="71"/>
                    <a:pt x="71" y="69"/>
                  </a:cubicBezTo>
                  <a:cubicBezTo>
                    <a:pt x="70" y="68"/>
                    <a:pt x="68" y="65"/>
                    <a:pt x="69" y="63"/>
                  </a:cubicBezTo>
                  <a:cubicBezTo>
                    <a:pt x="71" y="61"/>
                    <a:pt x="75" y="63"/>
                    <a:pt x="72" y="58"/>
                  </a:cubicBezTo>
                  <a:cubicBezTo>
                    <a:pt x="69" y="54"/>
                    <a:pt x="65" y="48"/>
                    <a:pt x="64" y="46"/>
                  </a:cubicBezTo>
                  <a:cubicBezTo>
                    <a:pt x="64" y="45"/>
                    <a:pt x="65" y="43"/>
                    <a:pt x="67" y="42"/>
                  </a:cubicBezTo>
                  <a:cubicBezTo>
                    <a:pt x="68" y="41"/>
                    <a:pt x="72" y="37"/>
                    <a:pt x="72" y="36"/>
                  </a:cubicBezTo>
                  <a:cubicBezTo>
                    <a:pt x="72" y="34"/>
                    <a:pt x="67" y="30"/>
                    <a:pt x="66" y="30"/>
                  </a:cubicBezTo>
                  <a:cubicBezTo>
                    <a:pt x="65" y="29"/>
                    <a:pt x="62" y="29"/>
                    <a:pt x="61" y="27"/>
                  </a:cubicBezTo>
                  <a:cubicBezTo>
                    <a:pt x="60" y="24"/>
                    <a:pt x="59" y="24"/>
                    <a:pt x="60" y="22"/>
                  </a:cubicBezTo>
                  <a:cubicBezTo>
                    <a:pt x="61" y="21"/>
                    <a:pt x="61" y="19"/>
                    <a:pt x="61" y="18"/>
                  </a:cubicBezTo>
                  <a:cubicBezTo>
                    <a:pt x="61" y="17"/>
                    <a:pt x="64" y="18"/>
                    <a:pt x="64" y="16"/>
                  </a:cubicBezTo>
                  <a:cubicBezTo>
                    <a:pt x="64" y="15"/>
                    <a:pt x="65" y="14"/>
                    <a:pt x="66" y="13"/>
                  </a:cubicBezTo>
                  <a:cubicBezTo>
                    <a:pt x="66" y="11"/>
                    <a:pt x="66" y="9"/>
                    <a:pt x="66" y="8"/>
                  </a:cubicBezTo>
                  <a:cubicBezTo>
                    <a:pt x="66" y="6"/>
                    <a:pt x="59" y="5"/>
                    <a:pt x="58" y="3"/>
                  </a:cubicBezTo>
                  <a:cubicBezTo>
                    <a:pt x="56" y="0"/>
                    <a:pt x="52" y="1"/>
                    <a:pt x="51" y="3"/>
                  </a:cubicBezTo>
                  <a:cubicBezTo>
                    <a:pt x="50" y="4"/>
                    <a:pt x="43" y="2"/>
                    <a:pt x="43" y="4"/>
                  </a:cubicBezTo>
                  <a:cubicBezTo>
                    <a:pt x="43" y="7"/>
                    <a:pt x="38" y="7"/>
                    <a:pt x="38" y="10"/>
                  </a:cubicBezTo>
                  <a:cubicBezTo>
                    <a:pt x="38" y="12"/>
                    <a:pt x="40" y="17"/>
                    <a:pt x="37" y="17"/>
                  </a:cubicBezTo>
                  <a:cubicBezTo>
                    <a:pt x="33" y="16"/>
                    <a:pt x="35" y="18"/>
                    <a:pt x="33" y="21"/>
                  </a:cubicBezTo>
                  <a:cubicBezTo>
                    <a:pt x="31" y="24"/>
                    <a:pt x="31" y="19"/>
                    <a:pt x="29" y="20"/>
                  </a:cubicBezTo>
                  <a:cubicBezTo>
                    <a:pt x="26" y="21"/>
                    <a:pt x="24" y="18"/>
                    <a:pt x="22" y="20"/>
                  </a:cubicBezTo>
                  <a:cubicBezTo>
                    <a:pt x="21" y="22"/>
                    <a:pt x="18" y="20"/>
                    <a:pt x="14" y="19"/>
                  </a:cubicBezTo>
                  <a:cubicBezTo>
                    <a:pt x="10" y="19"/>
                    <a:pt x="8" y="13"/>
                    <a:pt x="5" y="13"/>
                  </a:cubicBezTo>
                  <a:cubicBezTo>
                    <a:pt x="3" y="13"/>
                    <a:pt x="1" y="14"/>
                    <a:pt x="0" y="17"/>
                  </a:cubicBezTo>
                  <a:cubicBezTo>
                    <a:pt x="3" y="19"/>
                    <a:pt x="4" y="21"/>
                    <a:pt x="8" y="23"/>
                  </a:cubicBezTo>
                  <a:cubicBezTo>
                    <a:pt x="13" y="25"/>
                    <a:pt x="20" y="27"/>
                    <a:pt x="20" y="30"/>
                  </a:cubicBezTo>
                  <a:cubicBezTo>
                    <a:pt x="19" y="33"/>
                    <a:pt x="18" y="37"/>
                    <a:pt x="20" y="38"/>
                  </a:cubicBezTo>
                  <a:cubicBezTo>
                    <a:pt x="22" y="39"/>
                    <a:pt x="20" y="44"/>
                    <a:pt x="22" y="45"/>
                  </a:cubicBezTo>
                  <a:cubicBezTo>
                    <a:pt x="24" y="46"/>
                    <a:pt x="24" y="52"/>
                    <a:pt x="22" y="52"/>
                  </a:cubicBezTo>
                  <a:cubicBezTo>
                    <a:pt x="20" y="52"/>
                    <a:pt x="22" y="55"/>
                    <a:pt x="23" y="56"/>
                  </a:cubicBezTo>
                  <a:cubicBezTo>
                    <a:pt x="24" y="57"/>
                    <a:pt x="24" y="58"/>
                    <a:pt x="24" y="60"/>
                  </a:cubicBezTo>
                  <a:cubicBezTo>
                    <a:pt x="27" y="61"/>
                    <a:pt x="29" y="62"/>
                    <a:pt x="31" y="63"/>
                  </a:cubicBezTo>
                  <a:cubicBezTo>
                    <a:pt x="34" y="64"/>
                    <a:pt x="34" y="66"/>
                    <a:pt x="34" y="69"/>
                  </a:cubicBezTo>
                  <a:cubicBezTo>
                    <a:pt x="34" y="71"/>
                    <a:pt x="34" y="73"/>
                    <a:pt x="32" y="72"/>
                  </a:cubicBezTo>
                  <a:cubicBezTo>
                    <a:pt x="31" y="71"/>
                    <a:pt x="29" y="72"/>
                    <a:pt x="28" y="75"/>
                  </a:cubicBezTo>
                  <a:cubicBezTo>
                    <a:pt x="27" y="79"/>
                    <a:pt x="22" y="83"/>
                    <a:pt x="20" y="83"/>
                  </a:cubicBezTo>
                  <a:cubicBezTo>
                    <a:pt x="17" y="84"/>
                    <a:pt x="17" y="86"/>
                    <a:pt x="15" y="87"/>
                  </a:cubicBezTo>
                  <a:cubicBezTo>
                    <a:pt x="13" y="88"/>
                    <a:pt x="11" y="89"/>
                    <a:pt x="11" y="91"/>
                  </a:cubicBezTo>
                  <a:cubicBezTo>
                    <a:pt x="11" y="94"/>
                    <a:pt x="7" y="94"/>
                    <a:pt x="5" y="94"/>
                  </a:cubicBezTo>
                  <a:cubicBezTo>
                    <a:pt x="3" y="94"/>
                    <a:pt x="3" y="98"/>
                    <a:pt x="1" y="99"/>
                  </a:cubicBezTo>
                  <a:cubicBezTo>
                    <a:pt x="0" y="100"/>
                    <a:pt x="0" y="102"/>
                    <a:pt x="2" y="104"/>
                  </a:cubicBezTo>
                  <a:cubicBezTo>
                    <a:pt x="3" y="106"/>
                    <a:pt x="2" y="108"/>
                    <a:pt x="3" y="109"/>
                  </a:cubicBezTo>
                  <a:cubicBezTo>
                    <a:pt x="3" y="111"/>
                    <a:pt x="6" y="115"/>
                    <a:pt x="4" y="119"/>
                  </a:cubicBezTo>
                  <a:cubicBezTo>
                    <a:pt x="2" y="122"/>
                    <a:pt x="0" y="127"/>
                    <a:pt x="2" y="127"/>
                  </a:cubicBezTo>
                  <a:cubicBezTo>
                    <a:pt x="3" y="126"/>
                    <a:pt x="7" y="130"/>
                    <a:pt x="9" y="130"/>
                  </a:cubicBezTo>
                  <a:cubicBezTo>
                    <a:pt x="12" y="130"/>
                    <a:pt x="12" y="133"/>
                    <a:pt x="14" y="132"/>
                  </a:cubicBezTo>
                  <a:cubicBezTo>
                    <a:pt x="16" y="132"/>
                    <a:pt x="16" y="135"/>
                    <a:pt x="23" y="134"/>
                  </a:cubicBezTo>
                  <a:cubicBezTo>
                    <a:pt x="30" y="134"/>
                    <a:pt x="43" y="129"/>
                    <a:pt x="48" y="129"/>
                  </a:cubicBezTo>
                  <a:cubicBezTo>
                    <a:pt x="51" y="129"/>
                    <a:pt x="53" y="128"/>
                    <a:pt x="55" y="128"/>
                  </a:cubicBezTo>
                  <a:cubicBezTo>
                    <a:pt x="56" y="126"/>
                    <a:pt x="58" y="124"/>
                    <a:pt x="59" y="123"/>
                  </a:cubicBezTo>
                  <a:cubicBezTo>
                    <a:pt x="62" y="120"/>
                    <a:pt x="69" y="117"/>
                    <a:pt x="71" y="113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2" name="Freeform 90">
              <a:extLst>
                <a:ext uri="{FF2B5EF4-FFF2-40B4-BE49-F238E27FC236}">
                  <a16:creationId xmlns:a16="http://schemas.microsoft.com/office/drawing/2014/main" id="{A1EB570F-BE41-9EE1-739D-4062E5E939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1408" y="3526481"/>
              <a:ext cx="515388" cy="412972"/>
            </a:xfrm>
            <a:custGeom>
              <a:avLst/>
              <a:gdLst>
                <a:gd name="T0" fmla="*/ 102 w 170"/>
                <a:gd name="T1" fmla="*/ 28 h 136"/>
                <a:gd name="T2" fmla="*/ 88 w 170"/>
                <a:gd name="T3" fmla="*/ 27 h 136"/>
                <a:gd name="T4" fmla="*/ 78 w 170"/>
                <a:gd name="T5" fmla="*/ 23 h 136"/>
                <a:gd name="T6" fmla="*/ 59 w 170"/>
                <a:gd name="T7" fmla="*/ 9 h 136"/>
                <a:gd name="T8" fmla="*/ 43 w 170"/>
                <a:gd name="T9" fmla="*/ 0 h 136"/>
                <a:gd name="T10" fmla="*/ 36 w 170"/>
                <a:gd name="T11" fmla="*/ 0 h 136"/>
                <a:gd name="T12" fmla="*/ 28 w 170"/>
                <a:gd name="T13" fmla="*/ 2 h 136"/>
                <a:gd name="T14" fmla="*/ 20 w 170"/>
                <a:gd name="T15" fmla="*/ 7 h 136"/>
                <a:gd name="T16" fmla="*/ 26 w 170"/>
                <a:gd name="T17" fmla="*/ 14 h 136"/>
                <a:gd name="T18" fmla="*/ 21 w 170"/>
                <a:gd name="T19" fmla="*/ 18 h 136"/>
                <a:gd name="T20" fmla="*/ 16 w 170"/>
                <a:gd name="T21" fmla="*/ 21 h 136"/>
                <a:gd name="T22" fmla="*/ 10 w 170"/>
                <a:gd name="T23" fmla="*/ 25 h 136"/>
                <a:gd name="T24" fmla="*/ 2 w 170"/>
                <a:gd name="T25" fmla="*/ 22 h 136"/>
                <a:gd name="T26" fmla="*/ 1 w 170"/>
                <a:gd name="T27" fmla="*/ 24 h 136"/>
                <a:gd name="T28" fmla="*/ 1 w 170"/>
                <a:gd name="T29" fmla="*/ 26 h 136"/>
                <a:gd name="T30" fmla="*/ 2 w 170"/>
                <a:gd name="T31" fmla="*/ 35 h 136"/>
                <a:gd name="T32" fmla="*/ 9 w 170"/>
                <a:gd name="T33" fmla="*/ 43 h 136"/>
                <a:gd name="T34" fmla="*/ 20 w 170"/>
                <a:gd name="T35" fmla="*/ 61 h 136"/>
                <a:gd name="T36" fmla="*/ 26 w 170"/>
                <a:gd name="T37" fmla="*/ 70 h 136"/>
                <a:gd name="T38" fmla="*/ 34 w 170"/>
                <a:gd name="T39" fmla="*/ 79 h 136"/>
                <a:gd name="T40" fmla="*/ 36 w 170"/>
                <a:gd name="T41" fmla="*/ 88 h 136"/>
                <a:gd name="T42" fmla="*/ 42 w 170"/>
                <a:gd name="T43" fmla="*/ 102 h 136"/>
                <a:gd name="T44" fmla="*/ 52 w 170"/>
                <a:gd name="T45" fmla="*/ 112 h 136"/>
                <a:gd name="T46" fmla="*/ 59 w 170"/>
                <a:gd name="T47" fmla="*/ 125 h 136"/>
                <a:gd name="T48" fmla="*/ 62 w 170"/>
                <a:gd name="T49" fmla="*/ 131 h 136"/>
                <a:gd name="T50" fmla="*/ 64 w 170"/>
                <a:gd name="T51" fmla="*/ 136 h 136"/>
                <a:gd name="T52" fmla="*/ 68 w 170"/>
                <a:gd name="T53" fmla="*/ 133 h 136"/>
                <a:gd name="T54" fmla="*/ 68 w 170"/>
                <a:gd name="T55" fmla="*/ 129 h 136"/>
                <a:gd name="T56" fmla="*/ 71 w 170"/>
                <a:gd name="T57" fmla="*/ 126 h 136"/>
                <a:gd name="T58" fmla="*/ 77 w 170"/>
                <a:gd name="T59" fmla="*/ 127 h 136"/>
                <a:gd name="T60" fmla="*/ 87 w 170"/>
                <a:gd name="T61" fmla="*/ 128 h 136"/>
                <a:gd name="T62" fmla="*/ 98 w 170"/>
                <a:gd name="T63" fmla="*/ 130 h 136"/>
                <a:gd name="T64" fmla="*/ 104 w 170"/>
                <a:gd name="T65" fmla="*/ 128 h 136"/>
                <a:gd name="T66" fmla="*/ 116 w 170"/>
                <a:gd name="T67" fmla="*/ 117 h 136"/>
                <a:gd name="T68" fmla="*/ 132 w 170"/>
                <a:gd name="T69" fmla="*/ 116 h 136"/>
                <a:gd name="T70" fmla="*/ 165 w 170"/>
                <a:gd name="T71" fmla="*/ 105 h 136"/>
                <a:gd name="T72" fmla="*/ 170 w 170"/>
                <a:gd name="T73" fmla="*/ 89 h 136"/>
                <a:gd name="T74" fmla="*/ 166 w 170"/>
                <a:gd name="T75" fmla="*/ 83 h 136"/>
                <a:gd name="T76" fmla="*/ 146 w 170"/>
                <a:gd name="T77" fmla="*/ 81 h 136"/>
                <a:gd name="T78" fmla="*/ 140 w 170"/>
                <a:gd name="T79" fmla="*/ 72 h 136"/>
                <a:gd name="T80" fmla="*/ 136 w 170"/>
                <a:gd name="T81" fmla="*/ 67 h 136"/>
                <a:gd name="T82" fmla="*/ 130 w 170"/>
                <a:gd name="T83" fmla="*/ 62 h 136"/>
                <a:gd name="T84" fmla="*/ 125 w 170"/>
                <a:gd name="T85" fmla="*/ 54 h 136"/>
                <a:gd name="T86" fmla="*/ 122 w 170"/>
                <a:gd name="T87" fmla="*/ 45 h 136"/>
                <a:gd name="T88" fmla="*/ 113 w 170"/>
                <a:gd name="T89" fmla="*/ 35 h 136"/>
                <a:gd name="T90" fmla="*/ 112 w 170"/>
                <a:gd name="T91" fmla="*/ 32 h 136"/>
                <a:gd name="T92" fmla="*/ 106 w 170"/>
                <a:gd name="T93" fmla="*/ 32 h 136"/>
                <a:gd name="T94" fmla="*/ 102 w 170"/>
                <a:gd name="T95" fmla="*/ 2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0" h="136">
                  <a:moveTo>
                    <a:pt x="102" y="28"/>
                  </a:moveTo>
                  <a:cubicBezTo>
                    <a:pt x="102" y="28"/>
                    <a:pt x="90" y="27"/>
                    <a:pt x="88" y="27"/>
                  </a:cubicBezTo>
                  <a:cubicBezTo>
                    <a:pt x="86" y="27"/>
                    <a:pt x="81" y="26"/>
                    <a:pt x="78" y="23"/>
                  </a:cubicBezTo>
                  <a:cubicBezTo>
                    <a:pt x="75" y="21"/>
                    <a:pt x="61" y="10"/>
                    <a:pt x="59" y="9"/>
                  </a:cubicBezTo>
                  <a:cubicBezTo>
                    <a:pt x="56" y="8"/>
                    <a:pt x="46" y="0"/>
                    <a:pt x="43" y="0"/>
                  </a:cubicBezTo>
                  <a:cubicBezTo>
                    <a:pt x="40" y="0"/>
                    <a:pt x="40" y="0"/>
                    <a:pt x="36" y="0"/>
                  </a:cubicBezTo>
                  <a:cubicBezTo>
                    <a:pt x="33" y="0"/>
                    <a:pt x="34" y="2"/>
                    <a:pt x="28" y="2"/>
                  </a:cubicBezTo>
                  <a:cubicBezTo>
                    <a:pt x="22" y="3"/>
                    <a:pt x="18" y="7"/>
                    <a:pt x="20" y="7"/>
                  </a:cubicBezTo>
                  <a:cubicBezTo>
                    <a:pt x="22" y="8"/>
                    <a:pt x="28" y="14"/>
                    <a:pt x="26" y="14"/>
                  </a:cubicBezTo>
                  <a:cubicBezTo>
                    <a:pt x="24" y="15"/>
                    <a:pt x="24" y="18"/>
                    <a:pt x="21" y="18"/>
                  </a:cubicBezTo>
                  <a:cubicBezTo>
                    <a:pt x="19" y="18"/>
                    <a:pt x="16" y="19"/>
                    <a:pt x="16" y="21"/>
                  </a:cubicBezTo>
                  <a:cubicBezTo>
                    <a:pt x="16" y="22"/>
                    <a:pt x="13" y="26"/>
                    <a:pt x="10" y="25"/>
                  </a:cubicBezTo>
                  <a:cubicBezTo>
                    <a:pt x="8" y="25"/>
                    <a:pt x="5" y="23"/>
                    <a:pt x="2" y="22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8"/>
                    <a:pt x="0" y="35"/>
                    <a:pt x="2" y="35"/>
                  </a:cubicBezTo>
                  <a:cubicBezTo>
                    <a:pt x="4" y="36"/>
                    <a:pt x="5" y="39"/>
                    <a:pt x="9" y="43"/>
                  </a:cubicBezTo>
                  <a:cubicBezTo>
                    <a:pt x="12" y="47"/>
                    <a:pt x="20" y="59"/>
                    <a:pt x="20" y="61"/>
                  </a:cubicBezTo>
                  <a:cubicBezTo>
                    <a:pt x="20" y="64"/>
                    <a:pt x="22" y="67"/>
                    <a:pt x="26" y="70"/>
                  </a:cubicBezTo>
                  <a:cubicBezTo>
                    <a:pt x="31" y="74"/>
                    <a:pt x="31" y="77"/>
                    <a:pt x="34" y="79"/>
                  </a:cubicBezTo>
                  <a:cubicBezTo>
                    <a:pt x="36" y="81"/>
                    <a:pt x="36" y="84"/>
                    <a:pt x="36" y="88"/>
                  </a:cubicBezTo>
                  <a:cubicBezTo>
                    <a:pt x="36" y="93"/>
                    <a:pt x="38" y="99"/>
                    <a:pt x="42" y="102"/>
                  </a:cubicBezTo>
                  <a:cubicBezTo>
                    <a:pt x="47" y="104"/>
                    <a:pt x="50" y="107"/>
                    <a:pt x="52" y="112"/>
                  </a:cubicBezTo>
                  <a:cubicBezTo>
                    <a:pt x="54" y="118"/>
                    <a:pt x="56" y="122"/>
                    <a:pt x="59" y="125"/>
                  </a:cubicBezTo>
                  <a:cubicBezTo>
                    <a:pt x="62" y="127"/>
                    <a:pt x="60" y="129"/>
                    <a:pt x="62" y="131"/>
                  </a:cubicBezTo>
                  <a:cubicBezTo>
                    <a:pt x="62" y="132"/>
                    <a:pt x="64" y="134"/>
                    <a:pt x="64" y="136"/>
                  </a:cubicBezTo>
                  <a:cubicBezTo>
                    <a:pt x="66" y="134"/>
                    <a:pt x="68" y="134"/>
                    <a:pt x="68" y="133"/>
                  </a:cubicBezTo>
                  <a:cubicBezTo>
                    <a:pt x="68" y="133"/>
                    <a:pt x="67" y="130"/>
                    <a:pt x="68" y="129"/>
                  </a:cubicBezTo>
                  <a:cubicBezTo>
                    <a:pt x="68" y="128"/>
                    <a:pt x="70" y="127"/>
                    <a:pt x="71" y="126"/>
                  </a:cubicBezTo>
                  <a:cubicBezTo>
                    <a:pt x="73" y="126"/>
                    <a:pt x="74" y="128"/>
                    <a:pt x="77" y="127"/>
                  </a:cubicBezTo>
                  <a:cubicBezTo>
                    <a:pt x="80" y="127"/>
                    <a:pt x="86" y="127"/>
                    <a:pt x="87" y="128"/>
                  </a:cubicBezTo>
                  <a:cubicBezTo>
                    <a:pt x="88" y="129"/>
                    <a:pt x="96" y="128"/>
                    <a:pt x="98" y="130"/>
                  </a:cubicBezTo>
                  <a:cubicBezTo>
                    <a:pt x="100" y="131"/>
                    <a:pt x="102" y="131"/>
                    <a:pt x="104" y="128"/>
                  </a:cubicBezTo>
                  <a:cubicBezTo>
                    <a:pt x="105" y="125"/>
                    <a:pt x="115" y="118"/>
                    <a:pt x="116" y="117"/>
                  </a:cubicBezTo>
                  <a:cubicBezTo>
                    <a:pt x="118" y="116"/>
                    <a:pt x="128" y="117"/>
                    <a:pt x="132" y="116"/>
                  </a:cubicBezTo>
                  <a:cubicBezTo>
                    <a:pt x="136" y="115"/>
                    <a:pt x="163" y="106"/>
                    <a:pt x="165" y="105"/>
                  </a:cubicBezTo>
                  <a:cubicBezTo>
                    <a:pt x="166" y="105"/>
                    <a:pt x="170" y="90"/>
                    <a:pt x="170" y="89"/>
                  </a:cubicBezTo>
                  <a:cubicBezTo>
                    <a:pt x="170" y="87"/>
                    <a:pt x="168" y="83"/>
                    <a:pt x="166" y="83"/>
                  </a:cubicBezTo>
                  <a:cubicBezTo>
                    <a:pt x="164" y="83"/>
                    <a:pt x="147" y="81"/>
                    <a:pt x="146" y="81"/>
                  </a:cubicBezTo>
                  <a:cubicBezTo>
                    <a:pt x="145" y="80"/>
                    <a:pt x="140" y="77"/>
                    <a:pt x="140" y="72"/>
                  </a:cubicBezTo>
                  <a:cubicBezTo>
                    <a:pt x="138" y="71"/>
                    <a:pt x="137" y="69"/>
                    <a:pt x="136" y="67"/>
                  </a:cubicBezTo>
                  <a:cubicBezTo>
                    <a:pt x="134" y="67"/>
                    <a:pt x="131" y="67"/>
                    <a:pt x="130" y="62"/>
                  </a:cubicBezTo>
                  <a:cubicBezTo>
                    <a:pt x="128" y="61"/>
                    <a:pt x="124" y="55"/>
                    <a:pt x="125" y="54"/>
                  </a:cubicBezTo>
                  <a:cubicBezTo>
                    <a:pt x="127" y="52"/>
                    <a:pt x="124" y="47"/>
                    <a:pt x="122" y="45"/>
                  </a:cubicBezTo>
                  <a:cubicBezTo>
                    <a:pt x="119" y="42"/>
                    <a:pt x="114" y="38"/>
                    <a:pt x="113" y="35"/>
                  </a:cubicBezTo>
                  <a:cubicBezTo>
                    <a:pt x="113" y="35"/>
                    <a:pt x="113" y="33"/>
                    <a:pt x="112" y="32"/>
                  </a:cubicBezTo>
                  <a:cubicBezTo>
                    <a:pt x="106" y="32"/>
                    <a:pt x="106" y="32"/>
                    <a:pt x="106" y="32"/>
                  </a:cubicBezTo>
                  <a:lnTo>
                    <a:pt x="102" y="28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3" name="Freeform 91">
              <a:extLst>
                <a:ext uri="{FF2B5EF4-FFF2-40B4-BE49-F238E27FC236}">
                  <a16:creationId xmlns:a16="http://schemas.microsoft.com/office/drawing/2014/main" id="{522EC55A-95D2-9B82-2FB4-40246C4EC9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5944" y="3714795"/>
              <a:ext cx="198226" cy="218049"/>
            </a:xfrm>
            <a:custGeom>
              <a:avLst/>
              <a:gdLst>
                <a:gd name="T0" fmla="*/ 32 w 65"/>
                <a:gd name="T1" fmla="*/ 2 h 72"/>
                <a:gd name="T2" fmla="*/ 32 w 65"/>
                <a:gd name="T3" fmla="*/ 8 h 72"/>
                <a:gd name="T4" fmla="*/ 27 w 65"/>
                <a:gd name="T5" fmla="*/ 14 h 72"/>
                <a:gd name="T6" fmla="*/ 24 w 65"/>
                <a:gd name="T7" fmla="*/ 21 h 72"/>
                <a:gd name="T8" fmla="*/ 26 w 65"/>
                <a:gd name="T9" fmla="*/ 21 h 72"/>
                <a:gd name="T10" fmla="*/ 30 w 65"/>
                <a:gd name="T11" fmla="*/ 27 h 72"/>
                <a:gd name="T12" fmla="*/ 25 w 65"/>
                <a:gd name="T13" fmla="*/ 43 h 72"/>
                <a:gd name="T14" fmla="*/ 0 w 65"/>
                <a:gd name="T15" fmla="*/ 52 h 72"/>
                <a:gd name="T16" fmla="*/ 10 w 65"/>
                <a:gd name="T17" fmla="*/ 72 h 72"/>
                <a:gd name="T18" fmla="*/ 12 w 65"/>
                <a:gd name="T19" fmla="*/ 71 h 72"/>
                <a:gd name="T20" fmla="*/ 25 w 65"/>
                <a:gd name="T21" fmla="*/ 69 h 72"/>
                <a:gd name="T22" fmla="*/ 28 w 65"/>
                <a:gd name="T23" fmla="*/ 63 h 72"/>
                <a:gd name="T24" fmla="*/ 37 w 65"/>
                <a:gd name="T25" fmla="*/ 61 h 72"/>
                <a:gd name="T26" fmla="*/ 42 w 65"/>
                <a:gd name="T27" fmla="*/ 54 h 72"/>
                <a:gd name="T28" fmla="*/ 47 w 65"/>
                <a:gd name="T29" fmla="*/ 51 h 72"/>
                <a:gd name="T30" fmla="*/ 50 w 65"/>
                <a:gd name="T31" fmla="*/ 40 h 72"/>
                <a:gd name="T32" fmla="*/ 56 w 65"/>
                <a:gd name="T33" fmla="*/ 36 h 72"/>
                <a:gd name="T34" fmla="*/ 63 w 65"/>
                <a:gd name="T35" fmla="*/ 26 h 72"/>
                <a:gd name="T36" fmla="*/ 62 w 65"/>
                <a:gd name="T37" fmla="*/ 22 h 72"/>
                <a:gd name="T38" fmla="*/ 56 w 65"/>
                <a:gd name="T39" fmla="*/ 14 h 72"/>
                <a:gd name="T40" fmla="*/ 42 w 65"/>
                <a:gd name="T41" fmla="*/ 9 h 72"/>
                <a:gd name="T42" fmla="*/ 38 w 65"/>
                <a:gd name="T43" fmla="*/ 0 h 72"/>
                <a:gd name="T44" fmla="*/ 35 w 65"/>
                <a:gd name="T45" fmla="*/ 2 h 72"/>
                <a:gd name="T46" fmla="*/ 32 w 65"/>
                <a:gd name="T47" fmla="*/ 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72">
                  <a:moveTo>
                    <a:pt x="32" y="2"/>
                  </a:moveTo>
                  <a:cubicBezTo>
                    <a:pt x="32" y="8"/>
                    <a:pt x="32" y="8"/>
                    <a:pt x="32" y="8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5" y="21"/>
                    <a:pt x="26" y="21"/>
                    <a:pt x="26" y="21"/>
                  </a:cubicBezTo>
                  <a:cubicBezTo>
                    <a:pt x="28" y="21"/>
                    <a:pt x="30" y="25"/>
                    <a:pt x="30" y="27"/>
                  </a:cubicBezTo>
                  <a:cubicBezTo>
                    <a:pt x="30" y="28"/>
                    <a:pt x="26" y="43"/>
                    <a:pt x="25" y="43"/>
                  </a:cubicBezTo>
                  <a:cubicBezTo>
                    <a:pt x="24" y="44"/>
                    <a:pt x="9" y="49"/>
                    <a:pt x="0" y="52"/>
                  </a:cubicBezTo>
                  <a:cubicBezTo>
                    <a:pt x="2" y="56"/>
                    <a:pt x="6" y="65"/>
                    <a:pt x="10" y="72"/>
                  </a:cubicBezTo>
                  <a:cubicBezTo>
                    <a:pt x="10" y="72"/>
                    <a:pt x="11" y="72"/>
                    <a:pt x="12" y="71"/>
                  </a:cubicBezTo>
                  <a:cubicBezTo>
                    <a:pt x="16" y="68"/>
                    <a:pt x="21" y="70"/>
                    <a:pt x="25" y="69"/>
                  </a:cubicBezTo>
                  <a:cubicBezTo>
                    <a:pt x="28" y="68"/>
                    <a:pt x="25" y="65"/>
                    <a:pt x="28" y="63"/>
                  </a:cubicBezTo>
                  <a:cubicBezTo>
                    <a:pt x="31" y="60"/>
                    <a:pt x="35" y="62"/>
                    <a:pt x="37" y="61"/>
                  </a:cubicBezTo>
                  <a:cubicBezTo>
                    <a:pt x="38" y="60"/>
                    <a:pt x="39" y="55"/>
                    <a:pt x="42" y="54"/>
                  </a:cubicBezTo>
                  <a:cubicBezTo>
                    <a:pt x="45" y="53"/>
                    <a:pt x="47" y="53"/>
                    <a:pt x="47" y="51"/>
                  </a:cubicBezTo>
                  <a:cubicBezTo>
                    <a:pt x="47" y="49"/>
                    <a:pt x="47" y="41"/>
                    <a:pt x="50" y="40"/>
                  </a:cubicBezTo>
                  <a:cubicBezTo>
                    <a:pt x="52" y="40"/>
                    <a:pt x="56" y="37"/>
                    <a:pt x="56" y="36"/>
                  </a:cubicBezTo>
                  <a:cubicBezTo>
                    <a:pt x="56" y="34"/>
                    <a:pt x="61" y="29"/>
                    <a:pt x="63" y="26"/>
                  </a:cubicBezTo>
                  <a:cubicBezTo>
                    <a:pt x="65" y="24"/>
                    <a:pt x="65" y="22"/>
                    <a:pt x="62" y="22"/>
                  </a:cubicBezTo>
                  <a:cubicBezTo>
                    <a:pt x="60" y="22"/>
                    <a:pt x="57" y="15"/>
                    <a:pt x="56" y="14"/>
                  </a:cubicBezTo>
                  <a:cubicBezTo>
                    <a:pt x="55" y="12"/>
                    <a:pt x="48" y="13"/>
                    <a:pt x="42" y="9"/>
                  </a:cubicBezTo>
                  <a:cubicBezTo>
                    <a:pt x="40" y="7"/>
                    <a:pt x="39" y="3"/>
                    <a:pt x="38" y="0"/>
                  </a:cubicBezTo>
                  <a:cubicBezTo>
                    <a:pt x="35" y="2"/>
                    <a:pt x="35" y="2"/>
                    <a:pt x="35" y="2"/>
                  </a:cubicBezTo>
                  <a:lnTo>
                    <a:pt x="32" y="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4" name="Freeform 92">
              <a:extLst>
                <a:ext uri="{FF2B5EF4-FFF2-40B4-BE49-F238E27FC236}">
                  <a16:creationId xmlns:a16="http://schemas.microsoft.com/office/drawing/2014/main" id="{48D44CE1-729F-A448-DA8B-6386646DE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6211" y="3686715"/>
              <a:ext cx="26431" cy="42949"/>
            </a:xfrm>
            <a:custGeom>
              <a:avLst/>
              <a:gdLst>
                <a:gd name="T0" fmla="*/ 6 w 9"/>
                <a:gd name="T1" fmla="*/ 14 h 14"/>
                <a:gd name="T2" fmla="*/ 6 w 9"/>
                <a:gd name="T3" fmla="*/ 12 h 14"/>
                <a:gd name="T4" fmla="*/ 5 w 9"/>
                <a:gd name="T5" fmla="*/ 1 h 14"/>
                <a:gd name="T6" fmla="*/ 0 w 9"/>
                <a:gd name="T7" fmla="*/ 9 h 14"/>
                <a:gd name="T8" fmla="*/ 0 w 9"/>
                <a:gd name="T9" fmla="*/ 9 h 14"/>
                <a:gd name="T10" fmla="*/ 6 w 9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4">
                  <a:moveTo>
                    <a:pt x="6" y="14"/>
                  </a:moveTo>
                  <a:cubicBezTo>
                    <a:pt x="6" y="13"/>
                    <a:pt x="6" y="12"/>
                    <a:pt x="6" y="12"/>
                  </a:cubicBezTo>
                  <a:cubicBezTo>
                    <a:pt x="8" y="9"/>
                    <a:pt x="9" y="2"/>
                    <a:pt x="5" y="1"/>
                  </a:cubicBezTo>
                  <a:cubicBezTo>
                    <a:pt x="2" y="0"/>
                    <a:pt x="0" y="7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14"/>
                    <a:pt x="4" y="14"/>
                    <a:pt x="6" y="14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5" name="Freeform 93">
              <a:extLst>
                <a:ext uri="{FF2B5EF4-FFF2-40B4-BE49-F238E27FC236}">
                  <a16:creationId xmlns:a16="http://schemas.microsoft.com/office/drawing/2014/main" id="{EB4B3656-9C23-CE5F-36B3-D9FF349DA3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5943" y="3685063"/>
              <a:ext cx="115632" cy="94158"/>
            </a:xfrm>
            <a:custGeom>
              <a:avLst/>
              <a:gdLst>
                <a:gd name="T0" fmla="*/ 6 w 38"/>
                <a:gd name="T1" fmla="*/ 29 h 31"/>
                <a:gd name="T2" fmla="*/ 24 w 38"/>
                <a:gd name="T3" fmla="*/ 31 h 31"/>
                <a:gd name="T4" fmla="*/ 27 w 38"/>
                <a:gd name="T5" fmla="*/ 24 h 31"/>
                <a:gd name="T6" fmla="*/ 32 w 38"/>
                <a:gd name="T7" fmla="*/ 18 h 31"/>
                <a:gd name="T8" fmla="*/ 32 w 38"/>
                <a:gd name="T9" fmla="*/ 12 h 31"/>
                <a:gd name="T10" fmla="*/ 35 w 38"/>
                <a:gd name="T11" fmla="*/ 12 h 31"/>
                <a:gd name="T12" fmla="*/ 38 w 38"/>
                <a:gd name="T13" fmla="*/ 10 h 31"/>
                <a:gd name="T14" fmla="*/ 36 w 38"/>
                <a:gd name="T15" fmla="*/ 0 h 31"/>
                <a:gd name="T16" fmla="*/ 26 w 38"/>
                <a:gd name="T17" fmla="*/ 11 h 31"/>
                <a:gd name="T18" fmla="*/ 11 w 38"/>
                <a:gd name="T19" fmla="*/ 18 h 31"/>
                <a:gd name="T20" fmla="*/ 1 w 38"/>
                <a:gd name="T21" fmla="*/ 20 h 31"/>
                <a:gd name="T22" fmla="*/ 0 w 38"/>
                <a:gd name="T23" fmla="*/ 20 h 31"/>
                <a:gd name="T24" fmla="*/ 6 w 38"/>
                <a:gd name="T25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31">
                  <a:moveTo>
                    <a:pt x="6" y="29"/>
                  </a:moveTo>
                  <a:cubicBezTo>
                    <a:pt x="7" y="29"/>
                    <a:pt x="19" y="31"/>
                    <a:pt x="24" y="31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7" y="5"/>
                    <a:pt x="37" y="0"/>
                    <a:pt x="36" y="0"/>
                  </a:cubicBezTo>
                  <a:cubicBezTo>
                    <a:pt x="34" y="0"/>
                    <a:pt x="28" y="6"/>
                    <a:pt x="26" y="11"/>
                  </a:cubicBezTo>
                  <a:cubicBezTo>
                    <a:pt x="24" y="15"/>
                    <a:pt x="17" y="19"/>
                    <a:pt x="11" y="18"/>
                  </a:cubicBezTo>
                  <a:cubicBezTo>
                    <a:pt x="5" y="17"/>
                    <a:pt x="3" y="19"/>
                    <a:pt x="1" y="20"/>
                  </a:cubicBezTo>
                  <a:cubicBezTo>
                    <a:pt x="1" y="21"/>
                    <a:pt x="0" y="21"/>
                    <a:pt x="0" y="20"/>
                  </a:cubicBezTo>
                  <a:cubicBezTo>
                    <a:pt x="0" y="25"/>
                    <a:pt x="5" y="28"/>
                    <a:pt x="6" y="29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94">
              <a:extLst>
                <a:ext uri="{FF2B5EF4-FFF2-40B4-BE49-F238E27FC236}">
                  <a16:creationId xmlns:a16="http://schemas.microsoft.com/office/drawing/2014/main" id="{B96E3484-8481-D119-EFF9-31E0DF27C1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08961" y="4182279"/>
              <a:ext cx="474092" cy="148669"/>
            </a:xfrm>
            <a:custGeom>
              <a:avLst/>
              <a:gdLst>
                <a:gd name="T0" fmla="*/ 28 w 156"/>
                <a:gd name="T1" fmla="*/ 18 h 49"/>
                <a:gd name="T2" fmla="*/ 22 w 156"/>
                <a:gd name="T3" fmla="*/ 9 h 49"/>
                <a:gd name="T4" fmla="*/ 18 w 156"/>
                <a:gd name="T5" fmla="*/ 5 h 49"/>
                <a:gd name="T6" fmla="*/ 17 w 156"/>
                <a:gd name="T7" fmla="*/ 4 h 49"/>
                <a:gd name="T8" fmla="*/ 15 w 156"/>
                <a:gd name="T9" fmla="*/ 7 h 49"/>
                <a:gd name="T10" fmla="*/ 8 w 156"/>
                <a:gd name="T11" fmla="*/ 7 h 49"/>
                <a:gd name="T12" fmla="*/ 4 w 156"/>
                <a:gd name="T13" fmla="*/ 2 h 49"/>
                <a:gd name="T14" fmla="*/ 0 w 156"/>
                <a:gd name="T15" fmla="*/ 2 h 49"/>
                <a:gd name="T16" fmla="*/ 2 w 156"/>
                <a:gd name="T17" fmla="*/ 14 h 49"/>
                <a:gd name="T18" fmla="*/ 10 w 156"/>
                <a:gd name="T19" fmla="*/ 29 h 49"/>
                <a:gd name="T20" fmla="*/ 18 w 156"/>
                <a:gd name="T21" fmla="*/ 37 h 49"/>
                <a:gd name="T22" fmla="*/ 33 w 156"/>
                <a:gd name="T23" fmla="*/ 45 h 49"/>
                <a:gd name="T24" fmla="*/ 28 w 156"/>
                <a:gd name="T25" fmla="*/ 33 h 49"/>
                <a:gd name="T26" fmla="*/ 28 w 156"/>
                <a:gd name="T27" fmla="*/ 18 h 49"/>
                <a:gd name="T28" fmla="*/ 149 w 156"/>
                <a:gd name="T29" fmla="*/ 9 h 49"/>
                <a:gd name="T30" fmla="*/ 142 w 156"/>
                <a:gd name="T31" fmla="*/ 7 h 49"/>
                <a:gd name="T32" fmla="*/ 135 w 156"/>
                <a:gd name="T33" fmla="*/ 0 h 49"/>
                <a:gd name="T34" fmla="*/ 129 w 156"/>
                <a:gd name="T35" fmla="*/ 9 h 49"/>
                <a:gd name="T36" fmla="*/ 124 w 156"/>
                <a:gd name="T37" fmla="*/ 14 h 49"/>
                <a:gd name="T38" fmla="*/ 122 w 156"/>
                <a:gd name="T39" fmla="*/ 16 h 49"/>
                <a:gd name="T40" fmla="*/ 123 w 156"/>
                <a:gd name="T41" fmla="*/ 21 h 49"/>
                <a:gd name="T42" fmla="*/ 117 w 156"/>
                <a:gd name="T43" fmla="*/ 23 h 49"/>
                <a:gd name="T44" fmla="*/ 113 w 156"/>
                <a:gd name="T45" fmla="*/ 17 h 49"/>
                <a:gd name="T46" fmla="*/ 113 w 156"/>
                <a:gd name="T47" fmla="*/ 17 h 49"/>
                <a:gd name="T48" fmla="*/ 106 w 156"/>
                <a:gd name="T49" fmla="*/ 28 h 49"/>
                <a:gd name="T50" fmla="*/ 94 w 156"/>
                <a:gd name="T51" fmla="*/ 32 h 49"/>
                <a:gd name="T52" fmla="*/ 89 w 156"/>
                <a:gd name="T53" fmla="*/ 42 h 49"/>
                <a:gd name="T54" fmla="*/ 77 w 156"/>
                <a:gd name="T55" fmla="*/ 39 h 49"/>
                <a:gd name="T56" fmla="*/ 79 w 156"/>
                <a:gd name="T57" fmla="*/ 44 h 49"/>
                <a:gd name="T58" fmla="*/ 86 w 156"/>
                <a:gd name="T59" fmla="*/ 48 h 49"/>
                <a:gd name="T60" fmla="*/ 96 w 156"/>
                <a:gd name="T61" fmla="*/ 47 h 49"/>
                <a:gd name="T62" fmla="*/ 105 w 156"/>
                <a:gd name="T63" fmla="*/ 43 h 49"/>
                <a:gd name="T64" fmla="*/ 112 w 156"/>
                <a:gd name="T65" fmla="*/ 45 h 49"/>
                <a:gd name="T66" fmla="*/ 119 w 156"/>
                <a:gd name="T67" fmla="*/ 40 h 49"/>
                <a:gd name="T68" fmla="*/ 122 w 156"/>
                <a:gd name="T69" fmla="*/ 32 h 49"/>
                <a:gd name="T70" fmla="*/ 126 w 156"/>
                <a:gd name="T71" fmla="*/ 25 h 49"/>
                <a:gd name="T72" fmla="*/ 139 w 156"/>
                <a:gd name="T73" fmla="*/ 20 h 49"/>
                <a:gd name="T74" fmla="*/ 143 w 156"/>
                <a:gd name="T75" fmla="*/ 21 h 49"/>
                <a:gd name="T76" fmla="*/ 148 w 156"/>
                <a:gd name="T77" fmla="*/ 16 h 49"/>
                <a:gd name="T78" fmla="*/ 155 w 156"/>
                <a:gd name="T79" fmla="*/ 13 h 49"/>
                <a:gd name="T80" fmla="*/ 149 w 156"/>
                <a:gd name="T81" fmla="*/ 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6" h="49">
                  <a:moveTo>
                    <a:pt x="28" y="18"/>
                  </a:moveTo>
                  <a:cubicBezTo>
                    <a:pt x="28" y="12"/>
                    <a:pt x="23" y="13"/>
                    <a:pt x="22" y="9"/>
                  </a:cubicBezTo>
                  <a:cubicBezTo>
                    <a:pt x="20" y="6"/>
                    <a:pt x="18" y="8"/>
                    <a:pt x="18" y="5"/>
                  </a:cubicBezTo>
                  <a:cubicBezTo>
                    <a:pt x="18" y="5"/>
                    <a:pt x="17" y="5"/>
                    <a:pt x="17" y="4"/>
                  </a:cubicBezTo>
                  <a:cubicBezTo>
                    <a:pt x="14" y="5"/>
                    <a:pt x="15" y="7"/>
                    <a:pt x="15" y="7"/>
                  </a:cubicBezTo>
                  <a:cubicBezTo>
                    <a:pt x="14" y="8"/>
                    <a:pt x="8" y="8"/>
                    <a:pt x="8" y="7"/>
                  </a:cubicBezTo>
                  <a:cubicBezTo>
                    <a:pt x="8" y="5"/>
                    <a:pt x="7" y="2"/>
                    <a:pt x="4" y="2"/>
                  </a:cubicBezTo>
                  <a:cubicBezTo>
                    <a:pt x="3" y="2"/>
                    <a:pt x="1" y="1"/>
                    <a:pt x="0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2" y="19"/>
                    <a:pt x="9" y="26"/>
                    <a:pt x="10" y="29"/>
                  </a:cubicBezTo>
                  <a:cubicBezTo>
                    <a:pt x="11" y="32"/>
                    <a:pt x="13" y="33"/>
                    <a:pt x="18" y="37"/>
                  </a:cubicBezTo>
                  <a:cubicBezTo>
                    <a:pt x="22" y="40"/>
                    <a:pt x="32" y="45"/>
                    <a:pt x="33" y="45"/>
                  </a:cubicBezTo>
                  <a:cubicBezTo>
                    <a:pt x="35" y="44"/>
                    <a:pt x="31" y="36"/>
                    <a:pt x="28" y="33"/>
                  </a:cubicBezTo>
                  <a:cubicBezTo>
                    <a:pt x="25" y="30"/>
                    <a:pt x="28" y="23"/>
                    <a:pt x="28" y="18"/>
                  </a:cubicBezTo>
                  <a:close/>
                  <a:moveTo>
                    <a:pt x="149" y="9"/>
                  </a:moveTo>
                  <a:cubicBezTo>
                    <a:pt x="147" y="9"/>
                    <a:pt x="142" y="9"/>
                    <a:pt x="142" y="7"/>
                  </a:cubicBezTo>
                  <a:cubicBezTo>
                    <a:pt x="142" y="4"/>
                    <a:pt x="138" y="0"/>
                    <a:pt x="135" y="0"/>
                  </a:cubicBezTo>
                  <a:cubicBezTo>
                    <a:pt x="132" y="0"/>
                    <a:pt x="129" y="6"/>
                    <a:pt x="129" y="9"/>
                  </a:cubicBezTo>
                  <a:cubicBezTo>
                    <a:pt x="128" y="11"/>
                    <a:pt x="124" y="11"/>
                    <a:pt x="124" y="14"/>
                  </a:cubicBezTo>
                  <a:cubicBezTo>
                    <a:pt x="124" y="15"/>
                    <a:pt x="124" y="16"/>
                    <a:pt x="122" y="16"/>
                  </a:cubicBezTo>
                  <a:cubicBezTo>
                    <a:pt x="123" y="19"/>
                    <a:pt x="124" y="21"/>
                    <a:pt x="123" y="21"/>
                  </a:cubicBezTo>
                  <a:cubicBezTo>
                    <a:pt x="121" y="20"/>
                    <a:pt x="120" y="23"/>
                    <a:pt x="117" y="23"/>
                  </a:cubicBezTo>
                  <a:cubicBezTo>
                    <a:pt x="116" y="23"/>
                    <a:pt x="115" y="20"/>
                    <a:pt x="113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1" y="17"/>
                    <a:pt x="107" y="24"/>
                    <a:pt x="106" y="28"/>
                  </a:cubicBezTo>
                  <a:cubicBezTo>
                    <a:pt x="105" y="33"/>
                    <a:pt x="100" y="31"/>
                    <a:pt x="94" y="32"/>
                  </a:cubicBezTo>
                  <a:cubicBezTo>
                    <a:pt x="88" y="32"/>
                    <a:pt x="90" y="39"/>
                    <a:pt x="89" y="42"/>
                  </a:cubicBezTo>
                  <a:cubicBezTo>
                    <a:pt x="88" y="45"/>
                    <a:pt x="80" y="40"/>
                    <a:pt x="77" y="39"/>
                  </a:cubicBezTo>
                  <a:cubicBezTo>
                    <a:pt x="77" y="42"/>
                    <a:pt x="78" y="44"/>
                    <a:pt x="79" y="44"/>
                  </a:cubicBezTo>
                  <a:cubicBezTo>
                    <a:pt x="81" y="44"/>
                    <a:pt x="84" y="49"/>
                    <a:pt x="86" y="48"/>
                  </a:cubicBezTo>
                  <a:cubicBezTo>
                    <a:pt x="88" y="46"/>
                    <a:pt x="94" y="48"/>
                    <a:pt x="96" y="47"/>
                  </a:cubicBezTo>
                  <a:cubicBezTo>
                    <a:pt x="99" y="46"/>
                    <a:pt x="100" y="43"/>
                    <a:pt x="105" y="43"/>
                  </a:cubicBezTo>
                  <a:cubicBezTo>
                    <a:pt x="109" y="43"/>
                    <a:pt x="107" y="47"/>
                    <a:pt x="112" y="45"/>
                  </a:cubicBezTo>
                  <a:cubicBezTo>
                    <a:pt x="117" y="42"/>
                    <a:pt x="120" y="44"/>
                    <a:pt x="119" y="40"/>
                  </a:cubicBezTo>
                  <a:cubicBezTo>
                    <a:pt x="119" y="36"/>
                    <a:pt x="122" y="36"/>
                    <a:pt x="122" y="32"/>
                  </a:cubicBezTo>
                  <a:cubicBezTo>
                    <a:pt x="121" y="29"/>
                    <a:pt x="127" y="31"/>
                    <a:pt x="126" y="25"/>
                  </a:cubicBezTo>
                  <a:cubicBezTo>
                    <a:pt x="126" y="19"/>
                    <a:pt x="135" y="20"/>
                    <a:pt x="139" y="20"/>
                  </a:cubicBezTo>
                  <a:cubicBezTo>
                    <a:pt x="140" y="20"/>
                    <a:pt x="141" y="20"/>
                    <a:pt x="143" y="21"/>
                  </a:cubicBezTo>
                  <a:cubicBezTo>
                    <a:pt x="145" y="20"/>
                    <a:pt x="149" y="18"/>
                    <a:pt x="148" y="16"/>
                  </a:cubicBezTo>
                  <a:cubicBezTo>
                    <a:pt x="145" y="14"/>
                    <a:pt x="154" y="16"/>
                    <a:pt x="155" y="13"/>
                  </a:cubicBezTo>
                  <a:cubicBezTo>
                    <a:pt x="156" y="10"/>
                    <a:pt x="152" y="8"/>
                    <a:pt x="149" y="9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95">
              <a:extLst>
                <a:ext uri="{FF2B5EF4-FFF2-40B4-BE49-F238E27FC236}">
                  <a16:creationId xmlns:a16="http://schemas.microsoft.com/office/drawing/2014/main" id="{6313FB61-CD06-A694-878F-8416478745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2554" y="4230185"/>
              <a:ext cx="33038" cy="21476"/>
            </a:xfrm>
            <a:custGeom>
              <a:avLst/>
              <a:gdLst>
                <a:gd name="T0" fmla="*/ 4 w 11"/>
                <a:gd name="T1" fmla="*/ 7 h 7"/>
                <a:gd name="T2" fmla="*/ 10 w 11"/>
                <a:gd name="T3" fmla="*/ 5 h 7"/>
                <a:gd name="T4" fmla="*/ 9 w 11"/>
                <a:gd name="T5" fmla="*/ 0 h 7"/>
                <a:gd name="T6" fmla="*/ 6 w 11"/>
                <a:gd name="T7" fmla="*/ 2 h 7"/>
                <a:gd name="T8" fmla="*/ 0 w 11"/>
                <a:gd name="T9" fmla="*/ 1 h 7"/>
                <a:gd name="T10" fmla="*/ 4 w 11"/>
                <a:gd name="T1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7">
                  <a:moveTo>
                    <a:pt x="4" y="7"/>
                  </a:moveTo>
                  <a:cubicBezTo>
                    <a:pt x="7" y="7"/>
                    <a:pt x="8" y="4"/>
                    <a:pt x="10" y="5"/>
                  </a:cubicBezTo>
                  <a:cubicBezTo>
                    <a:pt x="11" y="5"/>
                    <a:pt x="10" y="3"/>
                    <a:pt x="9" y="0"/>
                  </a:cubicBezTo>
                  <a:cubicBezTo>
                    <a:pt x="8" y="1"/>
                    <a:pt x="6" y="1"/>
                    <a:pt x="6" y="2"/>
                  </a:cubicBezTo>
                  <a:cubicBezTo>
                    <a:pt x="6" y="4"/>
                    <a:pt x="2" y="1"/>
                    <a:pt x="0" y="1"/>
                  </a:cubicBezTo>
                  <a:cubicBezTo>
                    <a:pt x="2" y="4"/>
                    <a:pt x="3" y="7"/>
                    <a:pt x="4" y="7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8" name="Freeform 96">
              <a:extLst>
                <a:ext uri="{FF2B5EF4-FFF2-40B4-BE49-F238E27FC236}">
                  <a16:creationId xmlns:a16="http://schemas.microsoft.com/office/drawing/2014/main" id="{9B625C0C-2BE4-9D7F-A396-86271908B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3825" y="3377811"/>
              <a:ext cx="239525" cy="234568"/>
            </a:xfrm>
            <a:custGeom>
              <a:avLst/>
              <a:gdLst>
                <a:gd name="T0" fmla="*/ 66 w 79"/>
                <a:gd name="T1" fmla="*/ 69 h 77"/>
                <a:gd name="T2" fmla="*/ 70 w 79"/>
                <a:gd name="T3" fmla="*/ 66 h 77"/>
                <a:gd name="T4" fmla="*/ 75 w 79"/>
                <a:gd name="T5" fmla="*/ 69 h 77"/>
                <a:gd name="T6" fmla="*/ 79 w 79"/>
                <a:gd name="T7" fmla="*/ 68 h 77"/>
                <a:gd name="T8" fmla="*/ 74 w 79"/>
                <a:gd name="T9" fmla="*/ 61 h 77"/>
                <a:gd name="T10" fmla="*/ 71 w 79"/>
                <a:gd name="T11" fmla="*/ 56 h 77"/>
                <a:gd name="T12" fmla="*/ 72 w 79"/>
                <a:gd name="T13" fmla="*/ 50 h 77"/>
                <a:gd name="T14" fmla="*/ 68 w 79"/>
                <a:gd name="T15" fmla="*/ 46 h 77"/>
                <a:gd name="T16" fmla="*/ 59 w 79"/>
                <a:gd name="T17" fmla="*/ 40 h 77"/>
                <a:gd name="T18" fmla="*/ 56 w 79"/>
                <a:gd name="T19" fmla="*/ 35 h 77"/>
                <a:gd name="T20" fmla="*/ 55 w 79"/>
                <a:gd name="T21" fmla="*/ 28 h 77"/>
                <a:gd name="T22" fmla="*/ 58 w 79"/>
                <a:gd name="T23" fmla="*/ 22 h 77"/>
                <a:gd name="T24" fmla="*/ 59 w 79"/>
                <a:gd name="T25" fmla="*/ 17 h 77"/>
                <a:gd name="T26" fmla="*/ 56 w 79"/>
                <a:gd name="T27" fmla="*/ 14 h 77"/>
                <a:gd name="T28" fmla="*/ 51 w 79"/>
                <a:gd name="T29" fmla="*/ 9 h 77"/>
                <a:gd name="T30" fmla="*/ 48 w 79"/>
                <a:gd name="T31" fmla="*/ 3 h 77"/>
                <a:gd name="T32" fmla="*/ 40 w 79"/>
                <a:gd name="T33" fmla="*/ 1 h 77"/>
                <a:gd name="T34" fmla="*/ 33 w 79"/>
                <a:gd name="T35" fmla="*/ 0 h 77"/>
                <a:gd name="T36" fmla="*/ 29 w 79"/>
                <a:gd name="T37" fmla="*/ 3 h 77"/>
                <a:gd name="T38" fmla="*/ 29 w 79"/>
                <a:gd name="T39" fmla="*/ 3 h 77"/>
                <a:gd name="T40" fmla="*/ 24 w 79"/>
                <a:gd name="T41" fmla="*/ 6 h 77"/>
                <a:gd name="T42" fmla="*/ 19 w 79"/>
                <a:gd name="T43" fmla="*/ 10 h 77"/>
                <a:gd name="T44" fmla="*/ 20 w 79"/>
                <a:gd name="T45" fmla="*/ 17 h 77"/>
                <a:gd name="T46" fmla="*/ 19 w 79"/>
                <a:gd name="T47" fmla="*/ 23 h 77"/>
                <a:gd name="T48" fmla="*/ 17 w 79"/>
                <a:gd name="T49" fmla="*/ 28 h 77"/>
                <a:gd name="T50" fmla="*/ 0 w 79"/>
                <a:gd name="T51" fmla="*/ 37 h 77"/>
                <a:gd name="T52" fmla="*/ 1 w 79"/>
                <a:gd name="T53" fmla="*/ 41 h 77"/>
                <a:gd name="T54" fmla="*/ 3 w 79"/>
                <a:gd name="T55" fmla="*/ 49 h 77"/>
                <a:gd name="T56" fmla="*/ 9 w 79"/>
                <a:gd name="T57" fmla="*/ 49 h 77"/>
                <a:gd name="T58" fmla="*/ 25 w 79"/>
                <a:gd name="T59" fmla="*/ 58 h 77"/>
                <a:gd name="T60" fmla="*/ 44 w 79"/>
                <a:gd name="T61" fmla="*/ 72 h 77"/>
                <a:gd name="T62" fmla="*/ 54 w 79"/>
                <a:gd name="T63" fmla="*/ 76 h 77"/>
                <a:gd name="T64" fmla="*/ 63 w 79"/>
                <a:gd name="T65" fmla="*/ 77 h 77"/>
                <a:gd name="T66" fmla="*/ 66 w 79"/>
                <a:gd name="T67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9" h="77">
                  <a:moveTo>
                    <a:pt x="66" y="69"/>
                  </a:moveTo>
                  <a:cubicBezTo>
                    <a:pt x="67" y="68"/>
                    <a:pt x="68" y="67"/>
                    <a:pt x="70" y="66"/>
                  </a:cubicBezTo>
                  <a:cubicBezTo>
                    <a:pt x="72" y="66"/>
                    <a:pt x="73" y="67"/>
                    <a:pt x="75" y="69"/>
                  </a:cubicBezTo>
                  <a:cubicBezTo>
                    <a:pt x="76" y="69"/>
                    <a:pt x="78" y="68"/>
                    <a:pt x="79" y="68"/>
                  </a:cubicBezTo>
                  <a:cubicBezTo>
                    <a:pt x="77" y="65"/>
                    <a:pt x="74" y="63"/>
                    <a:pt x="74" y="61"/>
                  </a:cubicBezTo>
                  <a:cubicBezTo>
                    <a:pt x="75" y="59"/>
                    <a:pt x="72" y="57"/>
                    <a:pt x="71" y="56"/>
                  </a:cubicBezTo>
                  <a:cubicBezTo>
                    <a:pt x="71" y="54"/>
                    <a:pt x="73" y="52"/>
                    <a:pt x="72" y="50"/>
                  </a:cubicBezTo>
                  <a:cubicBezTo>
                    <a:pt x="71" y="49"/>
                    <a:pt x="70" y="46"/>
                    <a:pt x="68" y="46"/>
                  </a:cubicBezTo>
                  <a:cubicBezTo>
                    <a:pt x="66" y="45"/>
                    <a:pt x="59" y="42"/>
                    <a:pt x="59" y="40"/>
                  </a:cubicBezTo>
                  <a:cubicBezTo>
                    <a:pt x="60" y="37"/>
                    <a:pt x="57" y="36"/>
                    <a:pt x="56" y="35"/>
                  </a:cubicBezTo>
                  <a:cubicBezTo>
                    <a:pt x="54" y="35"/>
                    <a:pt x="53" y="29"/>
                    <a:pt x="55" y="28"/>
                  </a:cubicBezTo>
                  <a:cubicBezTo>
                    <a:pt x="56" y="27"/>
                    <a:pt x="56" y="22"/>
                    <a:pt x="58" y="22"/>
                  </a:cubicBezTo>
                  <a:cubicBezTo>
                    <a:pt x="60" y="22"/>
                    <a:pt x="58" y="19"/>
                    <a:pt x="59" y="17"/>
                  </a:cubicBezTo>
                  <a:cubicBezTo>
                    <a:pt x="59" y="15"/>
                    <a:pt x="57" y="14"/>
                    <a:pt x="56" y="14"/>
                  </a:cubicBezTo>
                  <a:cubicBezTo>
                    <a:pt x="54" y="14"/>
                    <a:pt x="51" y="11"/>
                    <a:pt x="51" y="9"/>
                  </a:cubicBezTo>
                  <a:cubicBezTo>
                    <a:pt x="51" y="7"/>
                    <a:pt x="48" y="4"/>
                    <a:pt x="48" y="3"/>
                  </a:cubicBezTo>
                  <a:cubicBezTo>
                    <a:pt x="48" y="7"/>
                    <a:pt x="42" y="1"/>
                    <a:pt x="40" y="1"/>
                  </a:cubicBezTo>
                  <a:cubicBezTo>
                    <a:pt x="38" y="2"/>
                    <a:pt x="36" y="0"/>
                    <a:pt x="33" y="0"/>
                  </a:cubicBezTo>
                  <a:cubicBezTo>
                    <a:pt x="30" y="0"/>
                    <a:pt x="30" y="2"/>
                    <a:pt x="29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6"/>
                    <a:pt x="20" y="8"/>
                    <a:pt x="19" y="10"/>
                  </a:cubicBezTo>
                  <a:cubicBezTo>
                    <a:pt x="18" y="13"/>
                    <a:pt x="21" y="15"/>
                    <a:pt x="20" y="17"/>
                  </a:cubicBezTo>
                  <a:cubicBezTo>
                    <a:pt x="19" y="18"/>
                    <a:pt x="19" y="22"/>
                    <a:pt x="19" y="23"/>
                  </a:cubicBezTo>
                  <a:cubicBezTo>
                    <a:pt x="20" y="24"/>
                    <a:pt x="17" y="28"/>
                    <a:pt x="17" y="28"/>
                  </a:cubicBezTo>
                  <a:cubicBezTo>
                    <a:pt x="17" y="28"/>
                    <a:pt x="8" y="33"/>
                    <a:pt x="0" y="37"/>
                  </a:cubicBezTo>
                  <a:cubicBezTo>
                    <a:pt x="0" y="38"/>
                    <a:pt x="0" y="40"/>
                    <a:pt x="1" y="41"/>
                  </a:cubicBezTo>
                  <a:cubicBezTo>
                    <a:pt x="1" y="43"/>
                    <a:pt x="2" y="46"/>
                    <a:pt x="3" y="49"/>
                  </a:cubicBezTo>
                  <a:cubicBezTo>
                    <a:pt x="6" y="49"/>
                    <a:pt x="6" y="49"/>
                    <a:pt x="9" y="49"/>
                  </a:cubicBezTo>
                  <a:cubicBezTo>
                    <a:pt x="12" y="49"/>
                    <a:pt x="22" y="57"/>
                    <a:pt x="25" y="58"/>
                  </a:cubicBezTo>
                  <a:cubicBezTo>
                    <a:pt x="27" y="59"/>
                    <a:pt x="41" y="70"/>
                    <a:pt x="44" y="72"/>
                  </a:cubicBezTo>
                  <a:cubicBezTo>
                    <a:pt x="47" y="75"/>
                    <a:pt x="52" y="76"/>
                    <a:pt x="54" y="76"/>
                  </a:cubicBezTo>
                  <a:cubicBezTo>
                    <a:pt x="55" y="76"/>
                    <a:pt x="59" y="76"/>
                    <a:pt x="63" y="77"/>
                  </a:cubicBezTo>
                  <a:cubicBezTo>
                    <a:pt x="64" y="74"/>
                    <a:pt x="66" y="70"/>
                    <a:pt x="66" y="69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9" name="Freeform 97">
              <a:extLst>
                <a:ext uri="{FF2B5EF4-FFF2-40B4-BE49-F238E27FC236}">
                  <a16:creationId xmlns:a16="http://schemas.microsoft.com/office/drawing/2014/main" id="{CA3BBDE9-0F12-8FD7-2D26-E020EBDC0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5444" y="3577690"/>
              <a:ext cx="46253" cy="46253"/>
            </a:xfrm>
            <a:custGeom>
              <a:avLst/>
              <a:gdLst>
                <a:gd name="T0" fmla="*/ 5 w 15"/>
                <a:gd name="T1" fmla="*/ 11 h 15"/>
                <a:gd name="T2" fmla="*/ 9 w 15"/>
                <a:gd name="T3" fmla="*/ 15 h 15"/>
                <a:gd name="T4" fmla="*/ 15 w 15"/>
                <a:gd name="T5" fmla="*/ 15 h 15"/>
                <a:gd name="T6" fmla="*/ 12 w 15"/>
                <a:gd name="T7" fmla="*/ 5 h 15"/>
                <a:gd name="T8" fmla="*/ 12 w 15"/>
                <a:gd name="T9" fmla="*/ 3 h 15"/>
                <a:gd name="T10" fmla="*/ 7 w 15"/>
                <a:gd name="T11" fmla="*/ 0 h 15"/>
                <a:gd name="T12" fmla="*/ 3 w 15"/>
                <a:gd name="T13" fmla="*/ 3 h 15"/>
                <a:gd name="T14" fmla="*/ 0 w 15"/>
                <a:gd name="T15" fmla="*/ 11 h 15"/>
                <a:gd name="T16" fmla="*/ 5 w 15"/>
                <a:gd name="T17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5">
                  <a:moveTo>
                    <a:pt x="5" y="11"/>
                  </a:moveTo>
                  <a:cubicBezTo>
                    <a:pt x="9" y="15"/>
                    <a:pt x="9" y="15"/>
                    <a:pt x="9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1"/>
                    <a:pt x="12" y="6"/>
                    <a:pt x="12" y="5"/>
                  </a:cubicBezTo>
                  <a:cubicBezTo>
                    <a:pt x="12" y="4"/>
                    <a:pt x="12" y="4"/>
                    <a:pt x="12" y="3"/>
                  </a:cubicBezTo>
                  <a:cubicBezTo>
                    <a:pt x="10" y="1"/>
                    <a:pt x="9" y="0"/>
                    <a:pt x="7" y="0"/>
                  </a:cubicBezTo>
                  <a:cubicBezTo>
                    <a:pt x="5" y="1"/>
                    <a:pt x="4" y="2"/>
                    <a:pt x="3" y="3"/>
                  </a:cubicBezTo>
                  <a:cubicBezTo>
                    <a:pt x="3" y="4"/>
                    <a:pt x="1" y="8"/>
                    <a:pt x="0" y="11"/>
                  </a:cubicBezTo>
                  <a:cubicBezTo>
                    <a:pt x="3" y="11"/>
                    <a:pt x="5" y="11"/>
                    <a:pt x="5" y="11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" name="Freeform 98">
              <a:extLst>
                <a:ext uri="{FF2B5EF4-FFF2-40B4-BE49-F238E27FC236}">
                  <a16:creationId xmlns:a16="http://schemas.microsoft.com/office/drawing/2014/main" id="{1E996D7B-B02E-26C2-89EB-516487D128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78271" y="2964840"/>
              <a:ext cx="358460" cy="297339"/>
            </a:xfrm>
            <a:custGeom>
              <a:avLst/>
              <a:gdLst>
                <a:gd name="T0" fmla="*/ 104 w 118"/>
                <a:gd name="T1" fmla="*/ 22 h 98"/>
                <a:gd name="T2" fmla="*/ 99 w 118"/>
                <a:gd name="T3" fmla="*/ 21 h 98"/>
                <a:gd name="T4" fmla="*/ 94 w 118"/>
                <a:gd name="T5" fmla="*/ 18 h 98"/>
                <a:gd name="T6" fmla="*/ 86 w 118"/>
                <a:gd name="T7" fmla="*/ 17 h 98"/>
                <a:gd name="T8" fmla="*/ 82 w 118"/>
                <a:gd name="T9" fmla="*/ 14 h 98"/>
                <a:gd name="T10" fmla="*/ 79 w 118"/>
                <a:gd name="T11" fmla="*/ 10 h 98"/>
                <a:gd name="T12" fmla="*/ 76 w 118"/>
                <a:gd name="T13" fmla="*/ 12 h 98"/>
                <a:gd name="T14" fmla="*/ 73 w 118"/>
                <a:gd name="T15" fmla="*/ 9 h 98"/>
                <a:gd name="T16" fmla="*/ 68 w 118"/>
                <a:gd name="T17" fmla="*/ 6 h 98"/>
                <a:gd name="T18" fmla="*/ 64 w 118"/>
                <a:gd name="T19" fmla="*/ 4 h 98"/>
                <a:gd name="T20" fmla="*/ 62 w 118"/>
                <a:gd name="T21" fmla="*/ 1 h 98"/>
                <a:gd name="T22" fmla="*/ 60 w 118"/>
                <a:gd name="T23" fmla="*/ 0 h 98"/>
                <a:gd name="T24" fmla="*/ 59 w 118"/>
                <a:gd name="T25" fmla="*/ 0 h 98"/>
                <a:gd name="T26" fmla="*/ 54 w 118"/>
                <a:gd name="T27" fmla="*/ 7 h 98"/>
                <a:gd name="T28" fmla="*/ 45 w 118"/>
                <a:gd name="T29" fmla="*/ 12 h 98"/>
                <a:gd name="T30" fmla="*/ 40 w 118"/>
                <a:gd name="T31" fmla="*/ 18 h 98"/>
                <a:gd name="T32" fmla="*/ 30 w 118"/>
                <a:gd name="T33" fmla="*/ 15 h 98"/>
                <a:gd name="T34" fmla="*/ 25 w 118"/>
                <a:gd name="T35" fmla="*/ 18 h 98"/>
                <a:gd name="T36" fmla="*/ 27 w 118"/>
                <a:gd name="T37" fmla="*/ 26 h 98"/>
                <a:gd name="T38" fmla="*/ 20 w 118"/>
                <a:gd name="T39" fmla="*/ 26 h 98"/>
                <a:gd name="T40" fmla="*/ 15 w 118"/>
                <a:gd name="T41" fmla="*/ 24 h 98"/>
                <a:gd name="T42" fmla="*/ 7 w 118"/>
                <a:gd name="T43" fmla="*/ 24 h 98"/>
                <a:gd name="T44" fmla="*/ 2 w 118"/>
                <a:gd name="T45" fmla="*/ 28 h 98"/>
                <a:gd name="T46" fmla="*/ 3 w 118"/>
                <a:gd name="T47" fmla="*/ 33 h 98"/>
                <a:gd name="T48" fmla="*/ 13 w 118"/>
                <a:gd name="T49" fmla="*/ 37 h 98"/>
                <a:gd name="T50" fmla="*/ 21 w 118"/>
                <a:gd name="T51" fmla="*/ 39 h 98"/>
                <a:gd name="T52" fmla="*/ 23 w 118"/>
                <a:gd name="T53" fmla="*/ 42 h 98"/>
                <a:gd name="T54" fmla="*/ 29 w 118"/>
                <a:gd name="T55" fmla="*/ 49 h 98"/>
                <a:gd name="T56" fmla="*/ 32 w 118"/>
                <a:gd name="T57" fmla="*/ 55 h 98"/>
                <a:gd name="T58" fmla="*/ 30 w 118"/>
                <a:gd name="T59" fmla="*/ 65 h 98"/>
                <a:gd name="T60" fmla="*/ 27 w 118"/>
                <a:gd name="T61" fmla="*/ 79 h 98"/>
                <a:gd name="T62" fmla="*/ 26 w 118"/>
                <a:gd name="T63" fmla="*/ 80 h 98"/>
                <a:gd name="T64" fmla="*/ 31 w 118"/>
                <a:gd name="T65" fmla="*/ 82 h 98"/>
                <a:gd name="T66" fmla="*/ 38 w 118"/>
                <a:gd name="T67" fmla="*/ 86 h 98"/>
                <a:gd name="T68" fmla="*/ 45 w 118"/>
                <a:gd name="T69" fmla="*/ 85 h 98"/>
                <a:gd name="T70" fmla="*/ 49 w 118"/>
                <a:gd name="T71" fmla="*/ 86 h 98"/>
                <a:gd name="T72" fmla="*/ 58 w 118"/>
                <a:gd name="T73" fmla="*/ 88 h 98"/>
                <a:gd name="T74" fmla="*/ 66 w 118"/>
                <a:gd name="T75" fmla="*/ 88 h 98"/>
                <a:gd name="T76" fmla="*/ 66 w 118"/>
                <a:gd name="T77" fmla="*/ 86 h 98"/>
                <a:gd name="T78" fmla="*/ 73 w 118"/>
                <a:gd name="T79" fmla="*/ 78 h 98"/>
                <a:gd name="T80" fmla="*/ 87 w 118"/>
                <a:gd name="T81" fmla="*/ 82 h 98"/>
                <a:gd name="T82" fmla="*/ 97 w 118"/>
                <a:gd name="T83" fmla="*/ 79 h 98"/>
                <a:gd name="T84" fmla="*/ 102 w 118"/>
                <a:gd name="T85" fmla="*/ 75 h 98"/>
                <a:gd name="T86" fmla="*/ 103 w 118"/>
                <a:gd name="T87" fmla="*/ 73 h 98"/>
                <a:gd name="T88" fmla="*/ 99 w 118"/>
                <a:gd name="T89" fmla="*/ 71 h 98"/>
                <a:gd name="T90" fmla="*/ 97 w 118"/>
                <a:gd name="T91" fmla="*/ 67 h 98"/>
                <a:gd name="T92" fmla="*/ 95 w 118"/>
                <a:gd name="T93" fmla="*/ 63 h 98"/>
                <a:gd name="T94" fmla="*/ 96 w 118"/>
                <a:gd name="T95" fmla="*/ 61 h 98"/>
                <a:gd name="T96" fmla="*/ 98 w 118"/>
                <a:gd name="T97" fmla="*/ 58 h 98"/>
                <a:gd name="T98" fmla="*/ 97 w 118"/>
                <a:gd name="T99" fmla="*/ 54 h 98"/>
                <a:gd name="T100" fmla="*/ 96 w 118"/>
                <a:gd name="T101" fmla="*/ 50 h 98"/>
                <a:gd name="T102" fmla="*/ 92 w 118"/>
                <a:gd name="T103" fmla="*/ 50 h 98"/>
                <a:gd name="T104" fmla="*/ 91 w 118"/>
                <a:gd name="T105" fmla="*/ 47 h 98"/>
                <a:gd name="T106" fmla="*/ 96 w 118"/>
                <a:gd name="T107" fmla="*/ 41 h 98"/>
                <a:gd name="T108" fmla="*/ 100 w 118"/>
                <a:gd name="T109" fmla="*/ 37 h 98"/>
                <a:gd name="T110" fmla="*/ 102 w 118"/>
                <a:gd name="T111" fmla="*/ 31 h 98"/>
                <a:gd name="T112" fmla="*/ 105 w 118"/>
                <a:gd name="T113" fmla="*/ 25 h 98"/>
                <a:gd name="T114" fmla="*/ 104 w 118"/>
                <a:gd name="T115" fmla="*/ 22 h 98"/>
                <a:gd name="T116" fmla="*/ 116 w 118"/>
                <a:gd name="T117" fmla="*/ 83 h 98"/>
                <a:gd name="T118" fmla="*/ 111 w 118"/>
                <a:gd name="T119" fmla="*/ 87 h 98"/>
                <a:gd name="T120" fmla="*/ 115 w 118"/>
                <a:gd name="T121" fmla="*/ 98 h 98"/>
                <a:gd name="T122" fmla="*/ 116 w 118"/>
                <a:gd name="T123" fmla="*/ 83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8" h="98">
                  <a:moveTo>
                    <a:pt x="104" y="22"/>
                  </a:moveTo>
                  <a:cubicBezTo>
                    <a:pt x="103" y="22"/>
                    <a:pt x="102" y="21"/>
                    <a:pt x="99" y="21"/>
                  </a:cubicBezTo>
                  <a:cubicBezTo>
                    <a:pt x="97" y="21"/>
                    <a:pt x="95" y="20"/>
                    <a:pt x="94" y="18"/>
                  </a:cubicBezTo>
                  <a:cubicBezTo>
                    <a:pt x="93" y="17"/>
                    <a:pt x="88" y="16"/>
                    <a:pt x="86" y="17"/>
                  </a:cubicBezTo>
                  <a:cubicBezTo>
                    <a:pt x="84" y="17"/>
                    <a:pt x="83" y="14"/>
                    <a:pt x="82" y="14"/>
                  </a:cubicBezTo>
                  <a:cubicBezTo>
                    <a:pt x="80" y="14"/>
                    <a:pt x="79" y="12"/>
                    <a:pt x="79" y="10"/>
                  </a:cubicBezTo>
                  <a:cubicBezTo>
                    <a:pt x="79" y="9"/>
                    <a:pt x="77" y="11"/>
                    <a:pt x="76" y="12"/>
                  </a:cubicBezTo>
                  <a:cubicBezTo>
                    <a:pt x="74" y="13"/>
                    <a:pt x="74" y="10"/>
                    <a:pt x="73" y="9"/>
                  </a:cubicBezTo>
                  <a:cubicBezTo>
                    <a:pt x="73" y="8"/>
                    <a:pt x="70" y="7"/>
                    <a:pt x="68" y="6"/>
                  </a:cubicBezTo>
                  <a:cubicBezTo>
                    <a:pt x="67" y="5"/>
                    <a:pt x="65" y="3"/>
                    <a:pt x="64" y="4"/>
                  </a:cubicBezTo>
                  <a:cubicBezTo>
                    <a:pt x="64" y="5"/>
                    <a:pt x="62" y="2"/>
                    <a:pt x="62" y="1"/>
                  </a:cubicBezTo>
                  <a:cubicBezTo>
                    <a:pt x="61" y="0"/>
                    <a:pt x="61" y="0"/>
                    <a:pt x="60" y="0"/>
                  </a:cubicBezTo>
                  <a:cubicBezTo>
                    <a:pt x="60" y="0"/>
                    <a:pt x="59" y="0"/>
                    <a:pt x="59" y="0"/>
                  </a:cubicBezTo>
                  <a:cubicBezTo>
                    <a:pt x="56" y="0"/>
                    <a:pt x="53" y="2"/>
                    <a:pt x="54" y="7"/>
                  </a:cubicBezTo>
                  <a:cubicBezTo>
                    <a:pt x="54" y="12"/>
                    <a:pt x="50" y="12"/>
                    <a:pt x="45" y="12"/>
                  </a:cubicBezTo>
                  <a:cubicBezTo>
                    <a:pt x="41" y="13"/>
                    <a:pt x="42" y="17"/>
                    <a:pt x="40" y="18"/>
                  </a:cubicBezTo>
                  <a:cubicBezTo>
                    <a:pt x="38" y="20"/>
                    <a:pt x="31" y="17"/>
                    <a:pt x="30" y="15"/>
                  </a:cubicBezTo>
                  <a:cubicBezTo>
                    <a:pt x="29" y="12"/>
                    <a:pt x="23" y="15"/>
                    <a:pt x="25" y="18"/>
                  </a:cubicBezTo>
                  <a:cubicBezTo>
                    <a:pt x="28" y="21"/>
                    <a:pt x="28" y="25"/>
                    <a:pt x="27" y="26"/>
                  </a:cubicBezTo>
                  <a:cubicBezTo>
                    <a:pt x="25" y="28"/>
                    <a:pt x="22" y="24"/>
                    <a:pt x="20" y="26"/>
                  </a:cubicBezTo>
                  <a:cubicBezTo>
                    <a:pt x="17" y="28"/>
                    <a:pt x="17" y="25"/>
                    <a:pt x="15" y="24"/>
                  </a:cubicBezTo>
                  <a:cubicBezTo>
                    <a:pt x="12" y="23"/>
                    <a:pt x="11" y="25"/>
                    <a:pt x="7" y="24"/>
                  </a:cubicBezTo>
                  <a:cubicBezTo>
                    <a:pt x="3" y="24"/>
                    <a:pt x="0" y="26"/>
                    <a:pt x="2" y="28"/>
                  </a:cubicBezTo>
                  <a:cubicBezTo>
                    <a:pt x="3" y="30"/>
                    <a:pt x="2" y="32"/>
                    <a:pt x="3" y="33"/>
                  </a:cubicBezTo>
                  <a:cubicBezTo>
                    <a:pt x="4" y="35"/>
                    <a:pt x="9" y="35"/>
                    <a:pt x="13" y="37"/>
                  </a:cubicBezTo>
                  <a:cubicBezTo>
                    <a:pt x="18" y="39"/>
                    <a:pt x="18" y="37"/>
                    <a:pt x="21" y="39"/>
                  </a:cubicBezTo>
                  <a:cubicBezTo>
                    <a:pt x="23" y="40"/>
                    <a:pt x="23" y="39"/>
                    <a:pt x="23" y="42"/>
                  </a:cubicBezTo>
                  <a:cubicBezTo>
                    <a:pt x="23" y="45"/>
                    <a:pt x="25" y="48"/>
                    <a:pt x="29" y="49"/>
                  </a:cubicBezTo>
                  <a:cubicBezTo>
                    <a:pt x="33" y="50"/>
                    <a:pt x="30" y="53"/>
                    <a:pt x="32" y="55"/>
                  </a:cubicBezTo>
                  <a:cubicBezTo>
                    <a:pt x="33" y="58"/>
                    <a:pt x="30" y="62"/>
                    <a:pt x="30" y="65"/>
                  </a:cubicBezTo>
                  <a:cubicBezTo>
                    <a:pt x="31" y="68"/>
                    <a:pt x="28" y="79"/>
                    <a:pt x="27" y="79"/>
                  </a:cubicBezTo>
                  <a:cubicBezTo>
                    <a:pt x="26" y="80"/>
                    <a:pt x="26" y="80"/>
                    <a:pt x="26" y="80"/>
                  </a:cubicBezTo>
                  <a:cubicBezTo>
                    <a:pt x="28" y="80"/>
                    <a:pt x="30" y="81"/>
                    <a:pt x="31" y="82"/>
                  </a:cubicBezTo>
                  <a:cubicBezTo>
                    <a:pt x="32" y="83"/>
                    <a:pt x="36" y="84"/>
                    <a:pt x="38" y="86"/>
                  </a:cubicBezTo>
                  <a:cubicBezTo>
                    <a:pt x="41" y="87"/>
                    <a:pt x="45" y="87"/>
                    <a:pt x="45" y="85"/>
                  </a:cubicBezTo>
                  <a:cubicBezTo>
                    <a:pt x="45" y="83"/>
                    <a:pt x="47" y="84"/>
                    <a:pt x="49" y="86"/>
                  </a:cubicBezTo>
                  <a:cubicBezTo>
                    <a:pt x="50" y="87"/>
                    <a:pt x="56" y="88"/>
                    <a:pt x="58" y="88"/>
                  </a:cubicBezTo>
                  <a:cubicBezTo>
                    <a:pt x="60" y="89"/>
                    <a:pt x="64" y="88"/>
                    <a:pt x="66" y="88"/>
                  </a:cubicBezTo>
                  <a:cubicBezTo>
                    <a:pt x="66" y="88"/>
                    <a:pt x="66" y="87"/>
                    <a:pt x="66" y="86"/>
                  </a:cubicBezTo>
                  <a:cubicBezTo>
                    <a:pt x="64" y="82"/>
                    <a:pt x="69" y="79"/>
                    <a:pt x="73" y="78"/>
                  </a:cubicBezTo>
                  <a:cubicBezTo>
                    <a:pt x="77" y="78"/>
                    <a:pt x="85" y="80"/>
                    <a:pt x="87" y="82"/>
                  </a:cubicBezTo>
                  <a:cubicBezTo>
                    <a:pt x="90" y="83"/>
                    <a:pt x="93" y="83"/>
                    <a:pt x="97" y="79"/>
                  </a:cubicBezTo>
                  <a:cubicBezTo>
                    <a:pt x="99" y="76"/>
                    <a:pt x="100" y="76"/>
                    <a:pt x="102" y="75"/>
                  </a:cubicBezTo>
                  <a:cubicBezTo>
                    <a:pt x="102" y="74"/>
                    <a:pt x="102" y="73"/>
                    <a:pt x="103" y="73"/>
                  </a:cubicBezTo>
                  <a:cubicBezTo>
                    <a:pt x="103" y="71"/>
                    <a:pt x="101" y="71"/>
                    <a:pt x="99" y="71"/>
                  </a:cubicBezTo>
                  <a:cubicBezTo>
                    <a:pt x="97" y="71"/>
                    <a:pt x="96" y="69"/>
                    <a:pt x="97" y="67"/>
                  </a:cubicBezTo>
                  <a:cubicBezTo>
                    <a:pt x="98" y="65"/>
                    <a:pt x="96" y="65"/>
                    <a:pt x="95" y="63"/>
                  </a:cubicBezTo>
                  <a:cubicBezTo>
                    <a:pt x="93" y="61"/>
                    <a:pt x="95" y="62"/>
                    <a:pt x="96" y="61"/>
                  </a:cubicBezTo>
                  <a:cubicBezTo>
                    <a:pt x="97" y="61"/>
                    <a:pt x="99" y="59"/>
                    <a:pt x="98" y="58"/>
                  </a:cubicBezTo>
                  <a:cubicBezTo>
                    <a:pt x="97" y="58"/>
                    <a:pt x="96" y="56"/>
                    <a:pt x="97" y="54"/>
                  </a:cubicBezTo>
                  <a:cubicBezTo>
                    <a:pt x="98" y="52"/>
                    <a:pt x="96" y="52"/>
                    <a:pt x="96" y="50"/>
                  </a:cubicBezTo>
                  <a:cubicBezTo>
                    <a:pt x="96" y="49"/>
                    <a:pt x="94" y="48"/>
                    <a:pt x="92" y="50"/>
                  </a:cubicBezTo>
                  <a:cubicBezTo>
                    <a:pt x="90" y="52"/>
                    <a:pt x="90" y="50"/>
                    <a:pt x="91" y="47"/>
                  </a:cubicBezTo>
                  <a:cubicBezTo>
                    <a:pt x="92" y="44"/>
                    <a:pt x="96" y="43"/>
                    <a:pt x="96" y="41"/>
                  </a:cubicBezTo>
                  <a:cubicBezTo>
                    <a:pt x="96" y="39"/>
                    <a:pt x="99" y="37"/>
                    <a:pt x="100" y="37"/>
                  </a:cubicBezTo>
                  <a:cubicBezTo>
                    <a:pt x="102" y="37"/>
                    <a:pt x="101" y="34"/>
                    <a:pt x="102" y="31"/>
                  </a:cubicBezTo>
                  <a:cubicBezTo>
                    <a:pt x="103" y="29"/>
                    <a:pt x="103" y="27"/>
                    <a:pt x="105" y="25"/>
                  </a:cubicBezTo>
                  <a:cubicBezTo>
                    <a:pt x="108" y="23"/>
                    <a:pt x="105" y="22"/>
                    <a:pt x="104" y="22"/>
                  </a:cubicBezTo>
                  <a:close/>
                  <a:moveTo>
                    <a:pt x="116" y="83"/>
                  </a:moveTo>
                  <a:cubicBezTo>
                    <a:pt x="115" y="82"/>
                    <a:pt x="115" y="85"/>
                    <a:pt x="111" y="87"/>
                  </a:cubicBezTo>
                  <a:cubicBezTo>
                    <a:pt x="108" y="89"/>
                    <a:pt x="111" y="98"/>
                    <a:pt x="115" y="98"/>
                  </a:cubicBezTo>
                  <a:cubicBezTo>
                    <a:pt x="118" y="97"/>
                    <a:pt x="118" y="83"/>
                    <a:pt x="116" y="83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" name="Freeform 99">
              <a:extLst>
                <a:ext uri="{FF2B5EF4-FFF2-40B4-BE49-F238E27FC236}">
                  <a16:creationId xmlns:a16="http://schemas.microsoft.com/office/drawing/2014/main" id="{13CBBBB2-80A7-633E-553F-033E3E38D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3680" y="3987358"/>
              <a:ext cx="56164" cy="34690"/>
            </a:xfrm>
            <a:custGeom>
              <a:avLst/>
              <a:gdLst>
                <a:gd name="T0" fmla="*/ 18 w 18"/>
                <a:gd name="T1" fmla="*/ 4 h 11"/>
                <a:gd name="T2" fmla="*/ 9 w 18"/>
                <a:gd name="T3" fmla="*/ 2 h 11"/>
                <a:gd name="T4" fmla="*/ 6 w 18"/>
                <a:gd name="T5" fmla="*/ 0 h 11"/>
                <a:gd name="T6" fmla="*/ 5 w 18"/>
                <a:gd name="T7" fmla="*/ 0 h 11"/>
                <a:gd name="T8" fmla="*/ 0 w 18"/>
                <a:gd name="T9" fmla="*/ 5 h 11"/>
                <a:gd name="T10" fmla="*/ 15 w 18"/>
                <a:gd name="T11" fmla="*/ 11 h 11"/>
                <a:gd name="T12" fmla="*/ 18 w 18"/>
                <a:gd name="T13" fmla="*/ 9 h 11"/>
                <a:gd name="T14" fmla="*/ 18 w 18"/>
                <a:gd name="T15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1">
                  <a:moveTo>
                    <a:pt x="18" y="4"/>
                  </a:moveTo>
                  <a:cubicBezTo>
                    <a:pt x="16" y="2"/>
                    <a:pt x="13" y="5"/>
                    <a:pt x="9" y="2"/>
                  </a:cubicBezTo>
                  <a:cubicBezTo>
                    <a:pt x="8" y="1"/>
                    <a:pt x="7" y="1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2" y="3"/>
                    <a:pt x="0" y="5"/>
                  </a:cubicBezTo>
                  <a:cubicBezTo>
                    <a:pt x="2" y="7"/>
                    <a:pt x="12" y="11"/>
                    <a:pt x="15" y="11"/>
                  </a:cubicBezTo>
                  <a:cubicBezTo>
                    <a:pt x="16" y="11"/>
                    <a:pt x="17" y="10"/>
                    <a:pt x="18" y="9"/>
                  </a:cubicBezTo>
                  <a:cubicBezTo>
                    <a:pt x="18" y="7"/>
                    <a:pt x="18" y="5"/>
                    <a:pt x="18" y="4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" name="Freeform 100">
              <a:extLst>
                <a:ext uri="{FF2B5EF4-FFF2-40B4-BE49-F238E27FC236}">
                  <a16:creationId xmlns:a16="http://schemas.microsoft.com/office/drawing/2014/main" id="{53516F6F-AC55-38FA-02D5-A81B961D4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1847" y="3942756"/>
              <a:ext cx="148669" cy="80943"/>
            </a:xfrm>
            <a:custGeom>
              <a:avLst/>
              <a:gdLst>
                <a:gd name="T0" fmla="*/ 20 w 49"/>
                <a:gd name="T1" fmla="*/ 25 h 27"/>
                <a:gd name="T2" fmla="*/ 23 w 49"/>
                <a:gd name="T3" fmla="*/ 20 h 27"/>
                <a:gd name="T4" fmla="*/ 32 w 49"/>
                <a:gd name="T5" fmla="*/ 16 h 27"/>
                <a:gd name="T6" fmla="*/ 39 w 49"/>
                <a:gd name="T7" fmla="*/ 14 h 27"/>
                <a:gd name="T8" fmla="*/ 49 w 49"/>
                <a:gd name="T9" fmla="*/ 10 h 27"/>
                <a:gd name="T10" fmla="*/ 40 w 49"/>
                <a:gd name="T11" fmla="*/ 4 h 27"/>
                <a:gd name="T12" fmla="*/ 23 w 49"/>
                <a:gd name="T13" fmla="*/ 4 h 27"/>
                <a:gd name="T14" fmla="*/ 8 w 49"/>
                <a:gd name="T15" fmla="*/ 4 h 27"/>
                <a:gd name="T16" fmla="*/ 8 w 49"/>
                <a:gd name="T17" fmla="*/ 5 h 27"/>
                <a:gd name="T18" fmla="*/ 3 w 49"/>
                <a:gd name="T19" fmla="*/ 9 h 27"/>
                <a:gd name="T20" fmla="*/ 0 w 49"/>
                <a:gd name="T21" fmla="*/ 15 h 27"/>
                <a:gd name="T22" fmla="*/ 3 w 49"/>
                <a:gd name="T23" fmla="*/ 17 h 27"/>
                <a:gd name="T24" fmla="*/ 12 w 49"/>
                <a:gd name="T25" fmla="*/ 19 h 27"/>
                <a:gd name="T26" fmla="*/ 12 w 49"/>
                <a:gd name="T27" fmla="*/ 24 h 27"/>
                <a:gd name="T28" fmla="*/ 14 w 49"/>
                <a:gd name="T29" fmla="*/ 24 h 27"/>
                <a:gd name="T30" fmla="*/ 15 w 49"/>
                <a:gd name="T31" fmla="*/ 27 h 27"/>
                <a:gd name="T32" fmla="*/ 18 w 49"/>
                <a:gd name="T33" fmla="*/ 27 h 27"/>
                <a:gd name="T34" fmla="*/ 20 w 49"/>
                <a:gd name="T35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" h="27">
                  <a:moveTo>
                    <a:pt x="20" y="25"/>
                  </a:moveTo>
                  <a:cubicBezTo>
                    <a:pt x="21" y="24"/>
                    <a:pt x="18" y="20"/>
                    <a:pt x="23" y="20"/>
                  </a:cubicBezTo>
                  <a:cubicBezTo>
                    <a:pt x="27" y="19"/>
                    <a:pt x="31" y="19"/>
                    <a:pt x="32" y="16"/>
                  </a:cubicBezTo>
                  <a:cubicBezTo>
                    <a:pt x="32" y="13"/>
                    <a:pt x="38" y="14"/>
                    <a:pt x="39" y="14"/>
                  </a:cubicBezTo>
                  <a:cubicBezTo>
                    <a:pt x="41" y="14"/>
                    <a:pt x="45" y="10"/>
                    <a:pt x="49" y="10"/>
                  </a:cubicBezTo>
                  <a:cubicBezTo>
                    <a:pt x="49" y="6"/>
                    <a:pt x="43" y="8"/>
                    <a:pt x="40" y="4"/>
                  </a:cubicBezTo>
                  <a:cubicBezTo>
                    <a:pt x="36" y="0"/>
                    <a:pt x="27" y="2"/>
                    <a:pt x="23" y="4"/>
                  </a:cubicBezTo>
                  <a:cubicBezTo>
                    <a:pt x="18" y="5"/>
                    <a:pt x="13" y="2"/>
                    <a:pt x="8" y="4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6" y="6"/>
                    <a:pt x="5" y="8"/>
                    <a:pt x="3" y="9"/>
                  </a:cubicBezTo>
                  <a:cubicBezTo>
                    <a:pt x="0" y="12"/>
                    <a:pt x="1" y="14"/>
                    <a:pt x="0" y="15"/>
                  </a:cubicBezTo>
                  <a:cubicBezTo>
                    <a:pt x="1" y="16"/>
                    <a:pt x="2" y="16"/>
                    <a:pt x="3" y="17"/>
                  </a:cubicBezTo>
                  <a:cubicBezTo>
                    <a:pt x="7" y="20"/>
                    <a:pt x="10" y="17"/>
                    <a:pt x="12" y="19"/>
                  </a:cubicBezTo>
                  <a:cubicBezTo>
                    <a:pt x="12" y="20"/>
                    <a:pt x="12" y="22"/>
                    <a:pt x="12" y="24"/>
                  </a:cubicBezTo>
                  <a:cubicBezTo>
                    <a:pt x="12" y="24"/>
                    <a:pt x="13" y="23"/>
                    <a:pt x="14" y="24"/>
                  </a:cubicBezTo>
                  <a:cubicBezTo>
                    <a:pt x="15" y="25"/>
                    <a:pt x="15" y="26"/>
                    <a:pt x="15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20" y="25"/>
                    <a:pt x="20" y="25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" name="Freeform 101">
              <a:extLst>
                <a:ext uri="{FF2B5EF4-FFF2-40B4-BE49-F238E27FC236}">
                  <a16:creationId xmlns:a16="http://schemas.microsoft.com/office/drawing/2014/main" id="{04DDBC9C-4CF2-2874-45EC-00543121C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2923" y="3511613"/>
              <a:ext cx="743349" cy="464180"/>
            </a:xfrm>
            <a:custGeom>
              <a:avLst/>
              <a:gdLst>
                <a:gd name="T0" fmla="*/ 214 w 245"/>
                <a:gd name="T1" fmla="*/ 143 h 153"/>
                <a:gd name="T2" fmla="*/ 211 w 245"/>
                <a:gd name="T3" fmla="*/ 129 h 153"/>
                <a:gd name="T4" fmla="*/ 231 w 245"/>
                <a:gd name="T5" fmla="*/ 124 h 153"/>
                <a:gd name="T6" fmla="*/ 238 w 245"/>
                <a:gd name="T7" fmla="*/ 115 h 153"/>
                <a:gd name="T8" fmla="*/ 244 w 245"/>
                <a:gd name="T9" fmla="*/ 100 h 153"/>
                <a:gd name="T10" fmla="*/ 225 w 245"/>
                <a:gd name="T11" fmla="*/ 98 h 153"/>
                <a:gd name="T12" fmla="*/ 212 w 245"/>
                <a:gd name="T13" fmla="*/ 115 h 153"/>
                <a:gd name="T14" fmla="*/ 200 w 245"/>
                <a:gd name="T15" fmla="*/ 121 h 153"/>
                <a:gd name="T16" fmla="*/ 172 w 245"/>
                <a:gd name="T17" fmla="*/ 121 h 153"/>
                <a:gd name="T18" fmla="*/ 159 w 245"/>
                <a:gd name="T19" fmla="*/ 102 h 153"/>
                <a:gd name="T20" fmla="*/ 159 w 245"/>
                <a:gd name="T21" fmla="*/ 64 h 153"/>
                <a:gd name="T22" fmla="*/ 156 w 245"/>
                <a:gd name="T23" fmla="*/ 60 h 153"/>
                <a:gd name="T24" fmla="*/ 143 w 245"/>
                <a:gd name="T25" fmla="*/ 51 h 153"/>
                <a:gd name="T26" fmla="*/ 133 w 245"/>
                <a:gd name="T27" fmla="*/ 34 h 153"/>
                <a:gd name="T28" fmla="*/ 113 w 245"/>
                <a:gd name="T29" fmla="*/ 33 h 153"/>
                <a:gd name="T30" fmla="*/ 100 w 245"/>
                <a:gd name="T31" fmla="*/ 23 h 153"/>
                <a:gd name="T32" fmla="*/ 86 w 245"/>
                <a:gd name="T33" fmla="*/ 9 h 153"/>
                <a:gd name="T34" fmla="*/ 71 w 245"/>
                <a:gd name="T35" fmla="*/ 12 h 153"/>
                <a:gd name="T36" fmla="*/ 27 w 245"/>
                <a:gd name="T37" fmla="*/ 5 h 153"/>
                <a:gd name="T38" fmla="*/ 0 w 245"/>
                <a:gd name="T39" fmla="*/ 3 h 153"/>
                <a:gd name="T40" fmla="*/ 11 w 245"/>
                <a:gd name="T41" fmla="*/ 25 h 153"/>
                <a:gd name="T42" fmla="*/ 25 w 245"/>
                <a:gd name="T43" fmla="*/ 44 h 153"/>
                <a:gd name="T44" fmla="*/ 28 w 245"/>
                <a:gd name="T45" fmla="*/ 52 h 153"/>
                <a:gd name="T46" fmla="*/ 39 w 245"/>
                <a:gd name="T47" fmla="*/ 67 h 153"/>
                <a:gd name="T48" fmla="*/ 57 w 245"/>
                <a:gd name="T49" fmla="*/ 86 h 153"/>
                <a:gd name="T50" fmla="*/ 59 w 245"/>
                <a:gd name="T51" fmla="*/ 77 h 153"/>
                <a:gd name="T52" fmla="*/ 51 w 245"/>
                <a:gd name="T53" fmla="*/ 67 h 153"/>
                <a:gd name="T54" fmla="*/ 37 w 245"/>
                <a:gd name="T55" fmla="*/ 43 h 153"/>
                <a:gd name="T56" fmla="*/ 31 w 245"/>
                <a:gd name="T57" fmla="*/ 30 h 153"/>
                <a:gd name="T58" fmla="*/ 20 w 245"/>
                <a:gd name="T59" fmla="*/ 21 h 153"/>
                <a:gd name="T60" fmla="*/ 21 w 245"/>
                <a:gd name="T61" fmla="*/ 8 h 153"/>
                <a:gd name="T62" fmla="*/ 28 w 245"/>
                <a:gd name="T63" fmla="*/ 12 h 153"/>
                <a:gd name="T64" fmla="*/ 34 w 245"/>
                <a:gd name="T65" fmla="*/ 23 h 153"/>
                <a:gd name="T66" fmla="*/ 40 w 245"/>
                <a:gd name="T67" fmla="*/ 34 h 153"/>
                <a:gd name="T68" fmla="*/ 52 w 245"/>
                <a:gd name="T69" fmla="*/ 43 h 153"/>
                <a:gd name="T70" fmla="*/ 62 w 245"/>
                <a:gd name="T71" fmla="*/ 53 h 153"/>
                <a:gd name="T72" fmla="*/ 68 w 245"/>
                <a:gd name="T73" fmla="*/ 64 h 153"/>
                <a:gd name="T74" fmla="*/ 92 w 245"/>
                <a:gd name="T75" fmla="*/ 89 h 153"/>
                <a:gd name="T76" fmla="*/ 95 w 245"/>
                <a:gd name="T77" fmla="*/ 104 h 153"/>
                <a:gd name="T78" fmla="*/ 99 w 245"/>
                <a:gd name="T79" fmla="*/ 117 h 153"/>
                <a:gd name="T80" fmla="*/ 124 w 245"/>
                <a:gd name="T81" fmla="*/ 129 h 153"/>
                <a:gd name="T82" fmla="*/ 158 w 245"/>
                <a:gd name="T83" fmla="*/ 145 h 153"/>
                <a:gd name="T84" fmla="*/ 189 w 245"/>
                <a:gd name="T85" fmla="*/ 146 h 153"/>
                <a:gd name="T86" fmla="*/ 204 w 245"/>
                <a:gd name="T87" fmla="*/ 144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45" h="153">
                  <a:moveTo>
                    <a:pt x="204" y="144"/>
                  </a:moveTo>
                  <a:cubicBezTo>
                    <a:pt x="205" y="144"/>
                    <a:pt x="214" y="145"/>
                    <a:pt x="214" y="143"/>
                  </a:cubicBezTo>
                  <a:cubicBezTo>
                    <a:pt x="215" y="140"/>
                    <a:pt x="208" y="135"/>
                    <a:pt x="209" y="135"/>
                  </a:cubicBezTo>
                  <a:cubicBezTo>
                    <a:pt x="209" y="134"/>
                    <a:pt x="210" y="129"/>
                    <a:pt x="211" y="129"/>
                  </a:cubicBezTo>
                  <a:cubicBezTo>
                    <a:pt x="213" y="129"/>
                    <a:pt x="225" y="129"/>
                    <a:pt x="226" y="129"/>
                  </a:cubicBezTo>
                  <a:cubicBezTo>
                    <a:pt x="227" y="129"/>
                    <a:pt x="229" y="124"/>
                    <a:pt x="231" y="124"/>
                  </a:cubicBezTo>
                  <a:cubicBezTo>
                    <a:pt x="232" y="124"/>
                    <a:pt x="233" y="125"/>
                    <a:pt x="235" y="126"/>
                  </a:cubicBezTo>
                  <a:cubicBezTo>
                    <a:pt x="237" y="124"/>
                    <a:pt x="238" y="119"/>
                    <a:pt x="238" y="115"/>
                  </a:cubicBezTo>
                  <a:cubicBezTo>
                    <a:pt x="239" y="110"/>
                    <a:pt x="237" y="109"/>
                    <a:pt x="240" y="106"/>
                  </a:cubicBezTo>
                  <a:cubicBezTo>
                    <a:pt x="242" y="104"/>
                    <a:pt x="245" y="103"/>
                    <a:pt x="244" y="100"/>
                  </a:cubicBezTo>
                  <a:cubicBezTo>
                    <a:pt x="243" y="96"/>
                    <a:pt x="240" y="100"/>
                    <a:pt x="237" y="98"/>
                  </a:cubicBezTo>
                  <a:cubicBezTo>
                    <a:pt x="234" y="96"/>
                    <a:pt x="232" y="97"/>
                    <a:pt x="225" y="98"/>
                  </a:cubicBezTo>
                  <a:cubicBezTo>
                    <a:pt x="217" y="99"/>
                    <a:pt x="214" y="102"/>
                    <a:pt x="214" y="108"/>
                  </a:cubicBezTo>
                  <a:cubicBezTo>
                    <a:pt x="215" y="113"/>
                    <a:pt x="212" y="110"/>
                    <a:pt x="212" y="115"/>
                  </a:cubicBezTo>
                  <a:cubicBezTo>
                    <a:pt x="212" y="119"/>
                    <a:pt x="206" y="120"/>
                    <a:pt x="207" y="122"/>
                  </a:cubicBezTo>
                  <a:cubicBezTo>
                    <a:pt x="207" y="125"/>
                    <a:pt x="202" y="122"/>
                    <a:pt x="200" y="121"/>
                  </a:cubicBezTo>
                  <a:cubicBezTo>
                    <a:pt x="199" y="120"/>
                    <a:pt x="184" y="125"/>
                    <a:pt x="182" y="125"/>
                  </a:cubicBezTo>
                  <a:cubicBezTo>
                    <a:pt x="179" y="126"/>
                    <a:pt x="176" y="121"/>
                    <a:pt x="172" y="121"/>
                  </a:cubicBezTo>
                  <a:cubicBezTo>
                    <a:pt x="169" y="121"/>
                    <a:pt x="168" y="117"/>
                    <a:pt x="168" y="113"/>
                  </a:cubicBezTo>
                  <a:cubicBezTo>
                    <a:pt x="168" y="109"/>
                    <a:pt x="162" y="106"/>
                    <a:pt x="159" y="102"/>
                  </a:cubicBezTo>
                  <a:cubicBezTo>
                    <a:pt x="157" y="99"/>
                    <a:pt x="156" y="92"/>
                    <a:pt x="156" y="87"/>
                  </a:cubicBezTo>
                  <a:cubicBezTo>
                    <a:pt x="156" y="82"/>
                    <a:pt x="156" y="74"/>
                    <a:pt x="159" y="64"/>
                  </a:cubicBezTo>
                  <a:cubicBezTo>
                    <a:pt x="159" y="63"/>
                    <a:pt x="160" y="62"/>
                    <a:pt x="160" y="61"/>
                  </a:cubicBezTo>
                  <a:cubicBezTo>
                    <a:pt x="158" y="60"/>
                    <a:pt x="157" y="60"/>
                    <a:pt x="156" y="60"/>
                  </a:cubicBezTo>
                  <a:cubicBezTo>
                    <a:pt x="153" y="60"/>
                    <a:pt x="146" y="56"/>
                    <a:pt x="145" y="56"/>
                  </a:cubicBezTo>
                  <a:cubicBezTo>
                    <a:pt x="144" y="56"/>
                    <a:pt x="144" y="52"/>
                    <a:pt x="143" y="51"/>
                  </a:cubicBezTo>
                  <a:cubicBezTo>
                    <a:pt x="142" y="49"/>
                    <a:pt x="142" y="46"/>
                    <a:pt x="141" y="45"/>
                  </a:cubicBezTo>
                  <a:cubicBezTo>
                    <a:pt x="139" y="43"/>
                    <a:pt x="135" y="39"/>
                    <a:pt x="133" y="34"/>
                  </a:cubicBezTo>
                  <a:cubicBezTo>
                    <a:pt x="132" y="28"/>
                    <a:pt x="122" y="26"/>
                    <a:pt x="119" y="26"/>
                  </a:cubicBezTo>
                  <a:cubicBezTo>
                    <a:pt x="116" y="25"/>
                    <a:pt x="114" y="33"/>
                    <a:pt x="113" y="33"/>
                  </a:cubicBezTo>
                  <a:cubicBezTo>
                    <a:pt x="112" y="33"/>
                    <a:pt x="105" y="29"/>
                    <a:pt x="103" y="28"/>
                  </a:cubicBezTo>
                  <a:cubicBezTo>
                    <a:pt x="101" y="27"/>
                    <a:pt x="100" y="25"/>
                    <a:pt x="100" y="23"/>
                  </a:cubicBezTo>
                  <a:cubicBezTo>
                    <a:pt x="100" y="21"/>
                    <a:pt x="96" y="17"/>
                    <a:pt x="95" y="17"/>
                  </a:cubicBezTo>
                  <a:cubicBezTo>
                    <a:pt x="94" y="16"/>
                    <a:pt x="86" y="9"/>
                    <a:pt x="86" y="9"/>
                  </a:cubicBezTo>
                  <a:cubicBezTo>
                    <a:pt x="74" y="9"/>
                    <a:pt x="74" y="9"/>
                    <a:pt x="74" y="9"/>
                  </a:cubicBezTo>
                  <a:cubicBezTo>
                    <a:pt x="71" y="12"/>
                    <a:pt x="71" y="12"/>
                    <a:pt x="71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2"/>
                    <a:pt x="31" y="6"/>
                    <a:pt x="27" y="5"/>
                  </a:cubicBezTo>
                  <a:cubicBezTo>
                    <a:pt x="24" y="4"/>
                    <a:pt x="18" y="0"/>
                    <a:pt x="18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5"/>
                    <a:pt x="2" y="7"/>
                    <a:pt x="4" y="9"/>
                  </a:cubicBezTo>
                  <a:cubicBezTo>
                    <a:pt x="8" y="14"/>
                    <a:pt x="11" y="22"/>
                    <a:pt x="11" y="25"/>
                  </a:cubicBezTo>
                  <a:cubicBezTo>
                    <a:pt x="11" y="28"/>
                    <a:pt x="16" y="30"/>
                    <a:pt x="21" y="33"/>
                  </a:cubicBezTo>
                  <a:cubicBezTo>
                    <a:pt x="25" y="36"/>
                    <a:pt x="25" y="42"/>
                    <a:pt x="25" y="44"/>
                  </a:cubicBezTo>
                  <a:cubicBezTo>
                    <a:pt x="24" y="45"/>
                    <a:pt x="19" y="43"/>
                    <a:pt x="18" y="44"/>
                  </a:cubicBezTo>
                  <a:cubicBezTo>
                    <a:pt x="18" y="46"/>
                    <a:pt x="26" y="52"/>
                    <a:pt x="28" y="52"/>
                  </a:cubicBezTo>
                  <a:cubicBezTo>
                    <a:pt x="31" y="51"/>
                    <a:pt x="33" y="53"/>
                    <a:pt x="37" y="57"/>
                  </a:cubicBezTo>
                  <a:cubicBezTo>
                    <a:pt x="42" y="61"/>
                    <a:pt x="41" y="66"/>
                    <a:pt x="39" y="67"/>
                  </a:cubicBezTo>
                  <a:cubicBezTo>
                    <a:pt x="38" y="69"/>
                    <a:pt x="43" y="72"/>
                    <a:pt x="49" y="75"/>
                  </a:cubicBezTo>
                  <a:cubicBezTo>
                    <a:pt x="54" y="79"/>
                    <a:pt x="57" y="84"/>
                    <a:pt x="57" y="86"/>
                  </a:cubicBezTo>
                  <a:cubicBezTo>
                    <a:pt x="58" y="88"/>
                    <a:pt x="60" y="86"/>
                    <a:pt x="61" y="83"/>
                  </a:cubicBezTo>
                  <a:cubicBezTo>
                    <a:pt x="62" y="80"/>
                    <a:pt x="59" y="80"/>
                    <a:pt x="59" y="77"/>
                  </a:cubicBezTo>
                  <a:cubicBezTo>
                    <a:pt x="59" y="74"/>
                    <a:pt x="55" y="74"/>
                    <a:pt x="53" y="74"/>
                  </a:cubicBezTo>
                  <a:cubicBezTo>
                    <a:pt x="51" y="74"/>
                    <a:pt x="53" y="69"/>
                    <a:pt x="51" y="67"/>
                  </a:cubicBezTo>
                  <a:cubicBezTo>
                    <a:pt x="49" y="65"/>
                    <a:pt x="47" y="59"/>
                    <a:pt x="46" y="55"/>
                  </a:cubicBezTo>
                  <a:cubicBezTo>
                    <a:pt x="44" y="51"/>
                    <a:pt x="39" y="48"/>
                    <a:pt x="37" y="43"/>
                  </a:cubicBezTo>
                  <a:cubicBezTo>
                    <a:pt x="34" y="39"/>
                    <a:pt x="32" y="36"/>
                    <a:pt x="30" y="34"/>
                  </a:cubicBezTo>
                  <a:cubicBezTo>
                    <a:pt x="29" y="33"/>
                    <a:pt x="32" y="32"/>
                    <a:pt x="31" y="30"/>
                  </a:cubicBezTo>
                  <a:cubicBezTo>
                    <a:pt x="30" y="29"/>
                    <a:pt x="27" y="29"/>
                    <a:pt x="25" y="28"/>
                  </a:cubicBezTo>
                  <a:cubicBezTo>
                    <a:pt x="22" y="26"/>
                    <a:pt x="20" y="24"/>
                    <a:pt x="20" y="21"/>
                  </a:cubicBezTo>
                  <a:cubicBezTo>
                    <a:pt x="20" y="18"/>
                    <a:pt x="19" y="12"/>
                    <a:pt x="18" y="9"/>
                  </a:cubicBezTo>
                  <a:cubicBezTo>
                    <a:pt x="17" y="7"/>
                    <a:pt x="20" y="7"/>
                    <a:pt x="21" y="8"/>
                  </a:cubicBezTo>
                  <a:cubicBezTo>
                    <a:pt x="21" y="10"/>
                    <a:pt x="22" y="11"/>
                    <a:pt x="23" y="10"/>
                  </a:cubicBezTo>
                  <a:cubicBezTo>
                    <a:pt x="25" y="9"/>
                    <a:pt x="27" y="10"/>
                    <a:pt x="28" y="12"/>
                  </a:cubicBezTo>
                  <a:cubicBezTo>
                    <a:pt x="29" y="14"/>
                    <a:pt x="32" y="12"/>
                    <a:pt x="33" y="13"/>
                  </a:cubicBezTo>
                  <a:cubicBezTo>
                    <a:pt x="34" y="14"/>
                    <a:pt x="30" y="15"/>
                    <a:pt x="34" y="23"/>
                  </a:cubicBezTo>
                  <a:cubicBezTo>
                    <a:pt x="39" y="31"/>
                    <a:pt x="36" y="26"/>
                    <a:pt x="36" y="32"/>
                  </a:cubicBezTo>
                  <a:cubicBezTo>
                    <a:pt x="36" y="38"/>
                    <a:pt x="39" y="35"/>
                    <a:pt x="40" y="34"/>
                  </a:cubicBezTo>
                  <a:cubicBezTo>
                    <a:pt x="41" y="33"/>
                    <a:pt x="43" y="36"/>
                    <a:pt x="45" y="39"/>
                  </a:cubicBezTo>
                  <a:cubicBezTo>
                    <a:pt x="48" y="42"/>
                    <a:pt x="52" y="42"/>
                    <a:pt x="52" y="43"/>
                  </a:cubicBezTo>
                  <a:cubicBezTo>
                    <a:pt x="52" y="45"/>
                    <a:pt x="53" y="48"/>
                    <a:pt x="56" y="49"/>
                  </a:cubicBezTo>
                  <a:cubicBezTo>
                    <a:pt x="59" y="49"/>
                    <a:pt x="60" y="53"/>
                    <a:pt x="62" y="53"/>
                  </a:cubicBezTo>
                  <a:cubicBezTo>
                    <a:pt x="64" y="53"/>
                    <a:pt x="64" y="56"/>
                    <a:pt x="63" y="58"/>
                  </a:cubicBezTo>
                  <a:cubicBezTo>
                    <a:pt x="62" y="60"/>
                    <a:pt x="63" y="62"/>
                    <a:pt x="68" y="64"/>
                  </a:cubicBezTo>
                  <a:cubicBezTo>
                    <a:pt x="73" y="66"/>
                    <a:pt x="70" y="66"/>
                    <a:pt x="74" y="70"/>
                  </a:cubicBezTo>
                  <a:cubicBezTo>
                    <a:pt x="78" y="74"/>
                    <a:pt x="89" y="86"/>
                    <a:pt x="92" y="89"/>
                  </a:cubicBezTo>
                  <a:cubicBezTo>
                    <a:pt x="94" y="93"/>
                    <a:pt x="95" y="96"/>
                    <a:pt x="96" y="98"/>
                  </a:cubicBezTo>
                  <a:cubicBezTo>
                    <a:pt x="97" y="101"/>
                    <a:pt x="94" y="102"/>
                    <a:pt x="95" y="104"/>
                  </a:cubicBezTo>
                  <a:cubicBezTo>
                    <a:pt x="97" y="106"/>
                    <a:pt x="93" y="105"/>
                    <a:pt x="93" y="107"/>
                  </a:cubicBezTo>
                  <a:cubicBezTo>
                    <a:pt x="93" y="108"/>
                    <a:pt x="95" y="117"/>
                    <a:pt x="99" y="117"/>
                  </a:cubicBezTo>
                  <a:cubicBezTo>
                    <a:pt x="103" y="117"/>
                    <a:pt x="108" y="122"/>
                    <a:pt x="111" y="125"/>
                  </a:cubicBezTo>
                  <a:cubicBezTo>
                    <a:pt x="114" y="127"/>
                    <a:pt x="119" y="127"/>
                    <a:pt x="124" y="129"/>
                  </a:cubicBezTo>
                  <a:cubicBezTo>
                    <a:pt x="128" y="130"/>
                    <a:pt x="133" y="135"/>
                    <a:pt x="140" y="137"/>
                  </a:cubicBezTo>
                  <a:cubicBezTo>
                    <a:pt x="146" y="139"/>
                    <a:pt x="153" y="142"/>
                    <a:pt x="158" y="145"/>
                  </a:cubicBezTo>
                  <a:cubicBezTo>
                    <a:pt x="162" y="147"/>
                    <a:pt x="168" y="146"/>
                    <a:pt x="174" y="144"/>
                  </a:cubicBezTo>
                  <a:cubicBezTo>
                    <a:pt x="180" y="141"/>
                    <a:pt x="185" y="144"/>
                    <a:pt x="189" y="146"/>
                  </a:cubicBezTo>
                  <a:cubicBezTo>
                    <a:pt x="190" y="146"/>
                    <a:pt x="194" y="149"/>
                    <a:pt x="197" y="153"/>
                  </a:cubicBezTo>
                  <a:cubicBezTo>
                    <a:pt x="200" y="148"/>
                    <a:pt x="203" y="144"/>
                    <a:pt x="204" y="144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" name="Freeform 102">
              <a:extLst>
                <a:ext uri="{FF2B5EF4-FFF2-40B4-BE49-F238E27FC236}">
                  <a16:creationId xmlns:a16="http://schemas.microsoft.com/office/drawing/2014/main" id="{92CD2A2B-223B-70E2-543B-E564641D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0906" y="3903111"/>
              <a:ext cx="105721" cy="100765"/>
            </a:xfrm>
            <a:custGeom>
              <a:avLst/>
              <a:gdLst>
                <a:gd name="T0" fmla="*/ 30 w 35"/>
                <a:gd name="T1" fmla="*/ 22 h 33"/>
                <a:gd name="T2" fmla="*/ 35 w 35"/>
                <a:gd name="T3" fmla="*/ 18 h 33"/>
                <a:gd name="T4" fmla="*/ 31 w 35"/>
                <a:gd name="T5" fmla="*/ 16 h 33"/>
                <a:gd name="T6" fmla="*/ 27 w 35"/>
                <a:gd name="T7" fmla="*/ 16 h 33"/>
                <a:gd name="T8" fmla="*/ 28 w 35"/>
                <a:gd name="T9" fmla="*/ 0 h 33"/>
                <a:gd name="T10" fmla="*/ 14 w 35"/>
                <a:gd name="T11" fmla="*/ 0 h 33"/>
                <a:gd name="T12" fmla="*/ 12 w 35"/>
                <a:gd name="T13" fmla="*/ 6 h 33"/>
                <a:gd name="T14" fmla="*/ 17 w 35"/>
                <a:gd name="T15" fmla="*/ 14 h 33"/>
                <a:gd name="T16" fmla="*/ 7 w 35"/>
                <a:gd name="T17" fmla="*/ 15 h 33"/>
                <a:gd name="T18" fmla="*/ 0 w 35"/>
                <a:gd name="T19" fmla="*/ 24 h 33"/>
                <a:gd name="T20" fmla="*/ 9 w 35"/>
                <a:gd name="T21" fmla="*/ 31 h 33"/>
                <a:gd name="T22" fmla="*/ 20 w 35"/>
                <a:gd name="T23" fmla="*/ 33 h 33"/>
                <a:gd name="T24" fmla="*/ 21 w 35"/>
                <a:gd name="T25" fmla="*/ 33 h 33"/>
                <a:gd name="T26" fmla="*/ 26 w 35"/>
                <a:gd name="T27" fmla="*/ 28 h 33"/>
                <a:gd name="T28" fmla="*/ 30 w 35"/>
                <a:gd name="T29" fmla="*/ 2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33">
                  <a:moveTo>
                    <a:pt x="30" y="22"/>
                  </a:moveTo>
                  <a:cubicBezTo>
                    <a:pt x="32" y="21"/>
                    <a:pt x="33" y="19"/>
                    <a:pt x="35" y="18"/>
                  </a:cubicBezTo>
                  <a:cubicBezTo>
                    <a:pt x="32" y="19"/>
                    <a:pt x="31" y="18"/>
                    <a:pt x="31" y="16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15" y="0"/>
                    <a:pt x="14" y="0"/>
                  </a:cubicBezTo>
                  <a:cubicBezTo>
                    <a:pt x="13" y="0"/>
                    <a:pt x="12" y="5"/>
                    <a:pt x="12" y="6"/>
                  </a:cubicBezTo>
                  <a:cubicBezTo>
                    <a:pt x="11" y="6"/>
                    <a:pt x="18" y="11"/>
                    <a:pt x="17" y="14"/>
                  </a:cubicBezTo>
                  <a:cubicBezTo>
                    <a:pt x="17" y="16"/>
                    <a:pt x="8" y="15"/>
                    <a:pt x="7" y="15"/>
                  </a:cubicBezTo>
                  <a:cubicBezTo>
                    <a:pt x="6" y="15"/>
                    <a:pt x="3" y="19"/>
                    <a:pt x="0" y="24"/>
                  </a:cubicBezTo>
                  <a:cubicBezTo>
                    <a:pt x="4" y="27"/>
                    <a:pt x="7" y="30"/>
                    <a:pt x="9" y="31"/>
                  </a:cubicBezTo>
                  <a:cubicBezTo>
                    <a:pt x="12" y="33"/>
                    <a:pt x="18" y="31"/>
                    <a:pt x="20" y="33"/>
                  </a:cubicBezTo>
                  <a:cubicBezTo>
                    <a:pt x="20" y="33"/>
                    <a:pt x="20" y="33"/>
                    <a:pt x="21" y="33"/>
                  </a:cubicBezTo>
                  <a:cubicBezTo>
                    <a:pt x="23" y="31"/>
                    <a:pt x="25" y="29"/>
                    <a:pt x="26" y="28"/>
                  </a:cubicBezTo>
                  <a:cubicBezTo>
                    <a:pt x="28" y="28"/>
                    <a:pt x="27" y="25"/>
                    <a:pt x="30" y="22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5" name="Freeform 103">
              <a:extLst>
                <a:ext uri="{FF2B5EF4-FFF2-40B4-BE49-F238E27FC236}">
                  <a16:creationId xmlns:a16="http://schemas.microsoft.com/office/drawing/2014/main" id="{4883F67F-1960-5CAE-9E60-CCF36AF623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1850" y="3888244"/>
              <a:ext cx="34690" cy="62772"/>
            </a:xfrm>
            <a:custGeom>
              <a:avLst/>
              <a:gdLst>
                <a:gd name="T0" fmla="*/ 2 w 11"/>
                <a:gd name="T1" fmla="*/ 5 h 21"/>
                <a:gd name="T2" fmla="*/ 1 w 11"/>
                <a:gd name="T3" fmla="*/ 5 h 21"/>
                <a:gd name="T4" fmla="*/ 0 w 11"/>
                <a:gd name="T5" fmla="*/ 21 h 21"/>
                <a:gd name="T6" fmla="*/ 4 w 11"/>
                <a:gd name="T7" fmla="*/ 21 h 21"/>
                <a:gd name="T8" fmla="*/ 7 w 11"/>
                <a:gd name="T9" fmla="*/ 17 h 21"/>
                <a:gd name="T10" fmla="*/ 9 w 11"/>
                <a:gd name="T11" fmla="*/ 3 h 21"/>
                <a:gd name="T12" fmla="*/ 11 w 11"/>
                <a:gd name="T13" fmla="*/ 2 h 21"/>
                <a:gd name="T14" fmla="*/ 7 w 11"/>
                <a:gd name="T15" fmla="*/ 0 h 21"/>
                <a:gd name="T16" fmla="*/ 2 w 11"/>
                <a:gd name="T17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21">
                  <a:moveTo>
                    <a:pt x="2" y="5"/>
                  </a:moveTo>
                  <a:cubicBezTo>
                    <a:pt x="2" y="5"/>
                    <a:pt x="1" y="5"/>
                    <a:pt x="1" y="5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9"/>
                    <a:pt x="5" y="18"/>
                    <a:pt x="7" y="17"/>
                  </a:cubicBezTo>
                  <a:cubicBezTo>
                    <a:pt x="10" y="14"/>
                    <a:pt x="5" y="4"/>
                    <a:pt x="9" y="3"/>
                  </a:cubicBezTo>
                  <a:cubicBezTo>
                    <a:pt x="10" y="3"/>
                    <a:pt x="10" y="3"/>
                    <a:pt x="11" y="2"/>
                  </a:cubicBezTo>
                  <a:cubicBezTo>
                    <a:pt x="9" y="1"/>
                    <a:pt x="8" y="0"/>
                    <a:pt x="7" y="0"/>
                  </a:cubicBezTo>
                  <a:cubicBezTo>
                    <a:pt x="5" y="0"/>
                    <a:pt x="3" y="5"/>
                    <a:pt x="2" y="5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6" name="Freeform 104">
              <a:extLst>
                <a:ext uri="{FF2B5EF4-FFF2-40B4-BE49-F238E27FC236}">
                  <a16:creationId xmlns:a16="http://schemas.microsoft.com/office/drawing/2014/main" id="{A622ADA8-A48E-3FF5-5773-33B899C3A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0310" y="3838690"/>
              <a:ext cx="72683" cy="61121"/>
            </a:xfrm>
            <a:custGeom>
              <a:avLst/>
              <a:gdLst>
                <a:gd name="T0" fmla="*/ 12 w 24"/>
                <a:gd name="T1" fmla="*/ 2 h 20"/>
                <a:gd name="T2" fmla="*/ 17 w 24"/>
                <a:gd name="T3" fmla="*/ 13 h 20"/>
                <a:gd name="T4" fmla="*/ 1 w 24"/>
                <a:gd name="T5" fmla="*/ 16 h 20"/>
                <a:gd name="T6" fmla="*/ 12 w 24"/>
                <a:gd name="T7" fmla="*/ 19 h 20"/>
                <a:gd name="T8" fmla="*/ 23 w 24"/>
                <a:gd name="T9" fmla="*/ 20 h 20"/>
                <a:gd name="T10" fmla="*/ 24 w 24"/>
                <a:gd name="T11" fmla="*/ 5 h 20"/>
                <a:gd name="T12" fmla="*/ 12 w 24"/>
                <a:gd name="T13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0">
                  <a:moveTo>
                    <a:pt x="12" y="2"/>
                  </a:moveTo>
                  <a:cubicBezTo>
                    <a:pt x="8" y="5"/>
                    <a:pt x="17" y="10"/>
                    <a:pt x="17" y="13"/>
                  </a:cubicBezTo>
                  <a:cubicBezTo>
                    <a:pt x="17" y="17"/>
                    <a:pt x="3" y="13"/>
                    <a:pt x="1" y="16"/>
                  </a:cubicBezTo>
                  <a:cubicBezTo>
                    <a:pt x="0" y="18"/>
                    <a:pt x="6" y="20"/>
                    <a:pt x="12" y="19"/>
                  </a:cubicBezTo>
                  <a:cubicBezTo>
                    <a:pt x="16" y="17"/>
                    <a:pt x="20" y="19"/>
                    <a:pt x="23" y="20"/>
                  </a:cubicBezTo>
                  <a:cubicBezTo>
                    <a:pt x="23" y="15"/>
                    <a:pt x="24" y="9"/>
                    <a:pt x="24" y="5"/>
                  </a:cubicBezTo>
                  <a:cubicBezTo>
                    <a:pt x="20" y="3"/>
                    <a:pt x="14" y="0"/>
                    <a:pt x="12" y="2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7" name="Freeform 105">
              <a:extLst>
                <a:ext uri="{FF2B5EF4-FFF2-40B4-BE49-F238E27FC236}">
                  <a16:creationId xmlns:a16="http://schemas.microsoft.com/office/drawing/2014/main" id="{98949637-4ED6-314D-DA1E-A1ED31871F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1337" y="3848599"/>
              <a:ext cx="80943" cy="57816"/>
            </a:xfrm>
            <a:custGeom>
              <a:avLst/>
              <a:gdLst>
                <a:gd name="T0" fmla="*/ 10 w 27"/>
                <a:gd name="T1" fmla="*/ 14 h 19"/>
                <a:gd name="T2" fmla="*/ 27 w 27"/>
                <a:gd name="T3" fmla="*/ 11 h 19"/>
                <a:gd name="T4" fmla="*/ 6 w 27"/>
                <a:gd name="T5" fmla="*/ 2 h 19"/>
                <a:gd name="T6" fmla="*/ 1 w 27"/>
                <a:gd name="T7" fmla="*/ 2 h 19"/>
                <a:gd name="T8" fmla="*/ 0 w 27"/>
                <a:gd name="T9" fmla="*/ 17 h 19"/>
                <a:gd name="T10" fmla="*/ 0 w 27"/>
                <a:gd name="T11" fmla="*/ 17 h 19"/>
                <a:gd name="T12" fmla="*/ 10 w 27"/>
                <a:gd name="T13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19">
                  <a:moveTo>
                    <a:pt x="10" y="14"/>
                  </a:moveTo>
                  <a:cubicBezTo>
                    <a:pt x="17" y="12"/>
                    <a:pt x="27" y="16"/>
                    <a:pt x="27" y="11"/>
                  </a:cubicBezTo>
                  <a:cubicBezTo>
                    <a:pt x="27" y="6"/>
                    <a:pt x="10" y="0"/>
                    <a:pt x="6" y="2"/>
                  </a:cubicBezTo>
                  <a:cubicBezTo>
                    <a:pt x="4" y="2"/>
                    <a:pt x="3" y="2"/>
                    <a:pt x="1" y="2"/>
                  </a:cubicBezTo>
                  <a:cubicBezTo>
                    <a:pt x="1" y="6"/>
                    <a:pt x="0" y="12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3" y="19"/>
                    <a:pt x="4" y="16"/>
                    <a:pt x="10" y="14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8" name="Freeform 106">
              <a:extLst>
                <a:ext uri="{FF2B5EF4-FFF2-40B4-BE49-F238E27FC236}">
                  <a16:creationId xmlns:a16="http://schemas.microsoft.com/office/drawing/2014/main" id="{3970E5F5-3AE8-3CA2-EFC7-BD5612D4B5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8102" y="3972490"/>
              <a:ext cx="102417" cy="107373"/>
            </a:xfrm>
            <a:custGeom>
              <a:avLst/>
              <a:gdLst>
                <a:gd name="T0" fmla="*/ 18 w 34"/>
                <a:gd name="T1" fmla="*/ 33 h 35"/>
                <a:gd name="T2" fmla="*/ 26 w 34"/>
                <a:gd name="T3" fmla="*/ 35 h 35"/>
                <a:gd name="T4" fmla="*/ 30 w 34"/>
                <a:gd name="T5" fmla="*/ 35 h 35"/>
                <a:gd name="T6" fmla="*/ 29 w 34"/>
                <a:gd name="T7" fmla="*/ 34 h 35"/>
                <a:gd name="T8" fmla="*/ 31 w 34"/>
                <a:gd name="T9" fmla="*/ 23 h 35"/>
                <a:gd name="T10" fmla="*/ 32 w 34"/>
                <a:gd name="T11" fmla="*/ 9 h 35"/>
                <a:gd name="T12" fmla="*/ 34 w 34"/>
                <a:gd name="T13" fmla="*/ 1 h 35"/>
                <a:gd name="T14" fmla="*/ 34 w 34"/>
                <a:gd name="T15" fmla="*/ 0 h 35"/>
                <a:gd name="T16" fmla="*/ 24 w 34"/>
                <a:gd name="T17" fmla="*/ 4 h 35"/>
                <a:gd name="T18" fmla="*/ 17 w 34"/>
                <a:gd name="T19" fmla="*/ 6 h 35"/>
                <a:gd name="T20" fmla="*/ 8 w 34"/>
                <a:gd name="T21" fmla="*/ 10 h 35"/>
                <a:gd name="T22" fmla="*/ 5 w 34"/>
                <a:gd name="T23" fmla="*/ 15 h 35"/>
                <a:gd name="T24" fmla="*/ 3 w 34"/>
                <a:gd name="T25" fmla="*/ 17 h 35"/>
                <a:gd name="T26" fmla="*/ 0 w 34"/>
                <a:gd name="T27" fmla="*/ 17 h 35"/>
                <a:gd name="T28" fmla="*/ 1 w 34"/>
                <a:gd name="T29" fmla="*/ 21 h 35"/>
                <a:gd name="T30" fmla="*/ 11 w 34"/>
                <a:gd name="T31" fmla="*/ 30 h 35"/>
                <a:gd name="T32" fmla="*/ 14 w 34"/>
                <a:gd name="T33" fmla="*/ 33 h 35"/>
                <a:gd name="T34" fmla="*/ 18 w 34"/>
                <a:gd name="T35" fmla="*/ 3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" h="35">
                  <a:moveTo>
                    <a:pt x="18" y="33"/>
                  </a:moveTo>
                  <a:cubicBezTo>
                    <a:pt x="20" y="34"/>
                    <a:pt x="24" y="33"/>
                    <a:pt x="26" y="35"/>
                  </a:cubicBezTo>
                  <a:cubicBezTo>
                    <a:pt x="27" y="35"/>
                    <a:pt x="28" y="35"/>
                    <a:pt x="30" y="35"/>
                  </a:cubicBezTo>
                  <a:cubicBezTo>
                    <a:pt x="30" y="35"/>
                    <a:pt x="29" y="34"/>
                    <a:pt x="29" y="34"/>
                  </a:cubicBezTo>
                  <a:cubicBezTo>
                    <a:pt x="28" y="31"/>
                    <a:pt x="30" y="27"/>
                    <a:pt x="31" y="23"/>
                  </a:cubicBezTo>
                  <a:cubicBezTo>
                    <a:pt x="32" y="20"/>
                    <a:pt x="30" y="12"/>
                    <a:pt x="32" y="9"/>
                  </a:cubicBezTo>
                  <a:cubicBezTo>
                    <a:pt x="34" y="7"/>
                    <a:pt x="33" y="6"/>
                    <a:pt x="34" y="1"/>
                  </a:cubicBezTo>
                  <a:cubicBezTo>
                    <a:pt x="34" y="1"/>
                    <a:pt x="34" y="1"/>
                    <a:pt x="34" y="0"/>
                  </a:cubicBezTo>
                  <a:cubicBezTo>
                    <a:pt x="30" y="0"/>
                    <a:pt x="26" y="4"/>
                    <a:pt x="24" y="4"/>
                  </a:cubicBezTo>
                  <a:cubicBezTo>
                    <a:pt x="23" y="4"/>
                    <a:pt x="17" y="3"/>
                    <a:pt x="17" y="6"/>
                  </a:cubicBezTo>
                  <a:cubicBezTo>
                    <a:pt x="16" y="9"/>
                    <a:pt x="12" y="9"/>
                    <a:pt x="8" y="10"/>
                  </a:cubicBezTo>
                  <a:cubicBezTo>
                    <a:pt x="3" y="10"/>
                    <a:pt x="6" y="14"/>
                    <a:pt x="5" y="15"/>
                  </a:cubicBezTo>
                  <a:cubicBezTo>
                    <a:pt x="5" y="15"/>
                    <a:pt x="3" y="17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9"/>
                    <a:pt x="0" y="20"/>
                    <a:pt x="1" y="21"/>
                  </a:cubicBezTo>
                  <a:cubicBezTo>
                    <a:pt x="4" y="22"/>
                    <a:pt x="8" y="28"/>
                    <a:pt x="11" y="30"/>
                  </a:cubicBezTo>
                  <a:cubicBezTo>
                    <a:pt x="12" y="31"/>
                    <a:pt x="13" y="32"/>
                    <a:pt x="14" y="33"/>
                  </a:cubicBezTo>
                  <a:cubicBezTo>
                    <a:pt x="15" y="33"/>
                    <a:pt x="17" y="33"/>
                    <a:pt x="18" y="33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9" name="Freeform 107">
              <a:extLst>
                <a:ext uri="{FF2B5EF4-FFF2-40B4-BE49-F238E27FC236}">
                  <a16:creationId xmlns:a16="http://schemas.microsoft.com/office/drawing/2014/main" id="{288F0594-C0AF-101D-F3AF-03879F47EA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5174" y="4218623"/>
              <a:ext cx="974614" cy="992784"/>
            </a:xfrm>
            <a:custGeom>
              <a:avLst/>
              <a:gdLst>
                <a:gd name="T0" fmla="*/ 181 w 321"/>
                <a:gd name="T1" fmla="*/ 304 h 327"/>
                <a:gd name="T2" fmla="*/ 186 w 321"/>
                <a:gd name="T3" fmla="*/ 305 h 327"/>
                <a:gd name="T4" fmla="*/ 206 w 321"/>
                <a:gd name="T5" fmla="*/ 269 h 327"/>
                <a:gd name="T6" fmla="*/ 219 w 321"/>
                <a:gd name="T7" fmla="*/ 244 h 327"/>
                <a:gd name="T8" fmla="*/ 240 w 321"/>
                <a:gd name="T9" fmla="*/ 232 h 327"/>
                <a:gd name="T10" fmla="*/ 265 w 321"/>
                <a:gd name="T11" fmla="*/ 225 h 327"/>
                <a:gd name="T12" fmla="*/ 275 w 321"/>
                <a:gd name="T13" fmla="*/ 206 h 327"/>
                <a:gd name="T14" fmla="*/ 284 w 321"/>
                <a:gd name="T15" fmla="*/ 187 h 327"/>
                <a:gd name="T16" fmla="*/ 286 w 321"/>
                <a:gd name="T17" fmla="*/ 150 h 327"/>
                <a:gd name="T18" fmla="*/ 292 w 321"/>
                <a:gd name="T19" fmla="*/ 146 h 327"/>
                <a:gd name="T20" fmla="*/ 318 w 321"/>
                <a:gd name="T21" fmla="*/ 112 h 327"/>
                <a:gd name="T22" fmla="*/ 290 w 321"/>
                <a:gd name="T23" fmla="*/ 73 h 327"/>
                <a:gd name="T24" fmla="*/ 240 w 321"/>
                <a:gd name="T25" fmla="*/ 68 h 327"/>
                <a:gd name="T26" fmla="*/ 211 w 321"/>
                <a:gd name="T27" fmla="*/ 52 h 327"/>
                <a:gd name="T28" fmla="*/ 208 w 321"/>
                <a:gd name="T29" fmla="*/ 47 h 327"/>
                <a:gd name="T30" fmla="*/ 189 w 321"/>
                <a:gd name="T31" fmla="*/ 42 h 327"/>
                <a:gd name="T32" fmla="*/ 184 w 321"/>
                <a:gd name="T33" fmla="*/ 8 h 327"/>
                <a:gd name="T34" fmla="*/ 158 w 321"/>
                <a:gd name="T35" fmla="*/ 22 h 327"/>
                <a:gd name="T36" fmla="*/ 136 w 321"/>
                <a:gd name="T37" fmla="*/ 27 h 327"/>
                <a:gd name="T38" fmla="*/ 118 w 321"/>
                <a:gd name="T39" fmla="*/ 28 h 327"/>
                <a:gd name="T40" fmla="*/ 112 w 321"/>
                <a:gd name="T41" fmla="*/ 0 h 327"/>
                <a:gd name="T42" fmla="*/ 92 w 321"/>
                <a:gd name="T43" fmla="*/ 12 h 327"/>
                <a:gd name="T44" fmla="*/ 76 w 321"/>
                <a:gd name="T45" fmla="*/ 10 h 327"/>
                <a:gd name="T46" fmla="*/ 86 w 321"/>
                <a:gd name="T47" fmla="*/ 22 h 327"/>
                <a:gd name="T48" fmla="*/ 75 w 321"/>
                <a:gd name="T49" fmla="*/ 32 h 327"/>
                <a:gd name="T50" fmla="*/ 60 w 321"/>
                <a:gd name="T51" fmla="*/ 34 h 327"/>
                <a:gd name="T52" fmla="*/ 34 w 321"/>
                <a:gd name="T53" fmla="*/ 29 h 327"/>
                <a:gd name="T54" fmla="*/ 32 w 321"/>
                <a:gd name="T55" fmla="*/ 41 h 327"/>
                <a:gd name="T56" fmla="*/ 33 w 321"/>
                <a:gd name="T57" fmla="*/ 76 h 327"/>
                <a:gd name="T58" fmla="*/ 9 w 321"/>
                <a:gd name="T59" fmla="*/ 85 h 327"/>
                <a:gd name="T60" fmla="*/ 2 w 321"/>
                <a:gd name="T61" fmla="*/ 102 h 327"/>
                <a:gd name="T62" fmla="*/ 11 w 321"/>
                <a:gd name="T63" fmla="*/ 119 h 327"/>
                <a:gd name="T64" fmla="*/ 28 w 321"/>
                <a:gd name="T65" fmla="*/ 122 h 327"/>
                <a:gd name="T66" fmla="*/ 47 w 321"/>
                <a:gd name="T67" fmla="*/ 131 h 327"/>
                <a:gd name="T68" fmla="*/ 71 w 321"/>
                <a:gd name="T69" fmla="*/ 123 h 327"/>
                <a:gd name="T70" fmla="*/ 89 w 321"/>
                <a:gd name="T71" fmla="*/ 146 h 327"/>
                <a:gd name="T72" fmla="*/ 107 w 321"/>
                <a:gd name="T73" fmla="*/ 154 h 327"/>
                <a:gd name="T74" fmla="*/ 113 w 321"/>
                <a:gd name="T75" fmla="*/ 172 h 327"/>
                <a:gd name="T76" fmla="*/ 133 w 321"/>
                <a:gd name="T77" fmla="*/ 188 h 327"/>
                <a:gd name="T78" fmla="*/ 130 w 321"/>
                <a:gd name="T79" fmla="*/ 208 h 327"/>
                <a:gd name="T80" fmla="*/ 142 w 321"/>
                <a:gd name="T81" fmla="*/ 225 h 327"/>
                <a:gd name="T82" fmla="*/ 159 w 321"/>
                <a:gd name="T83" fmla="*/ 240 h 327"/>
                <a:gd name="T84" fmla="*/ 165 w 321"/>
                <a:gd name="T85" fmla="*/ 267 h 327"/>
                <a:gd name="T86" fmla="*/ 134 w 321"/>
                <a:gd name="T87" fmla="*/ 295 h 327"/>
                <a:gd name="T88" fmla="*/ 147 w 321"/>
                <a:gd name="T89" fmla="*/ 303 h 327"/>
                <a:gd name="T90" fmla="*/ 166 w 321"/>
                <a:gd name="T91" fmla="*/ 315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21" h="327">
                  <a:moveTo>
                    <a:pt x="170" y="324"/>
                  </a:moveTo>
                  <a:cubicBezTo>
                    <a:pt x="175" y="320"/>
                    <a:pt x="174" y="318"/>
                    <a:pt x="176" y="314"/>
                  </a:cubicBezTo>
                  <a:cubicBezTo>
                    <a:pt x="179" y="309"/>
                    <a:pt x="177" y="307"/>
                    <a:pt x="181" y="304"/>
                  </a:cubicBezTo>
                  <a:cubicBezTo>
                    <a:pt x="185" y="300"/>
                    <a:pt x="180" y="297"/>
                    <a:pt x="185" y="295"/>
                  </a:cubicBezTo>
                  <a:cubicBezTo>
                    <a:pt x="190" y="293"/>
                    <a:pt x="189" y="297"/>
                    <a:pt x="185" y="302"/>
                  </a:cubicBezTo>
                  <a:cubicBezTo>
                    <a:pt x="181" y="308"/>
                    <a:pt x="180" y="309"/>
                    <a:pt x="186" y="305"/>
                  </a:cubicBezTo>
                  <a:cubicBezTo>
                    <a:pt x="191" y="301"/>
                    <a:pt x="193" y="296"/>
                    <a:pt x="196" y="289"/>
                  </a:cubicBezTo>
                  <a:cubicBezTo>
                    <a:pt x="199" y="283"/>
                    <a:pt x="201" y="281"/>
                    <a:pt x="204" y="281"/>
                  </a:cubicBezTo>
                  <a:cubicBezTo>
                    <a:pt x="207" y="281"/>
                    <a:pt x="207" y="274"/>
                    <a:pt x="206" y="269"/>
                  </a:cubicBezTo>
                  <a:cubicBezTo>
                    <a:pt x="206" y="265"/>
                    <a:pt x="204" y="260"/>
                    <a:pt x="206" y="257"/>
                  </a:cubicBezTo>
                  <a:cubicBezTo>
                    <a:pt x="208" y="254"/>
                    <a:pt x="206" y="251"/>
                    <a:pt x="209" y="251"/>
                  </a:cubicBezTo>
                  <a:cubicBezTo>
                    <a:pt x="211" y="251"/>
                    <a:pt x="215" y="248"/>
                    <a:pt x="219" y="244"/>
                  </a:cubicBezTo>
                  <a:cubicBezTo>
                    <a:pt x="223" y="240"/>
                    <a:pt x="226" y="240"/>
                    <a:pt x="230" y="239"/>
                  </a:cubicBezTo>
                  <a:cubicBezTo>
                    <a:pt x="234" y="239"/>
                    <a:pt x="231" y="237"/>
                    <a:pt x="234" y="237"/>
                  </a:cubicBezTo>
                  <a:cubicBezTo>
                    <a:pt x="237" y="236"/>
                    <a:pt x="239" y="233"/>
                    <a:pt x="240" y="232"/>
                  </a:cubicBezTo>
                  <a:cubicBezTo>
                    <a:pt x="242" y="230"/>
                    <a:pt x="249" y="232"/>
                    <a:pt x="254" y="232"/>
                  </a:cubicBezTo>
                  <a:cubicBezTo>
                    <a:pt x="258" y="232"/>
                    <a:pt x="261" y="232"/>
                    <a:pt x="261" y="230"/>
                  </a:cubicBezTo>
                  <a:cubicBezTo>
                    <a:pt x="261" y="227"/>
                    <a:pt x="263" y="225"/>
                    <a:pt x="265" y="225"/>
                  </a:cubicBezTo>
                  <a:cubicBezTo>
                    <a:pt x="268" y="225"/>
                    <a:pt x="269" y="224"/>
                    <a:pt x="269" y="221"/>
                  </a:cubicBezTo>
                  <a:cubicBezTo>
                    <a:pt x="269" y="217"/>
                    <a:pt x="270" y="215"/>
                    <a:pt x="272" y="213"/>
                  </a:cubicBezTo>
                  <a:cubicBezTo>
                    <a:pt x="274" y="212"/>
                    <a:pt x="275" y="208"/>
                    <a:pt x="275" y="206"/>
                  </a:cubicBezTo>
                  <a:cubicBezTo>
                    <a:pt x="276" y="203"/>
                    <a:pt x="278" y="205"/>
                    <a:pt x="278" y="202"/>
                  </a:cubicBezTo>
                  <a:cubicBezTo>
                    <a:pt x="278" y="198"/>
                    <a:pt x="280" y="194"/>
                    <a:pt x="280" y="192"/>
                  </a:cubicBezTo>
                  <a:cubicBezTo>
                    <a:pt x="280" y="189"/>
                    <a:pt x="282" y="189"/>
                    <a:pt x="284" y="187"/>
                  </a:cubicBezTo>
                  <a:cubicBezTo>
                    <a:pt x="285" y="185"/>
                    <a:pt x="283" y="183"/>
                    <a:pt x="285" y="177"/>
                  </a:cubicBezTo>
                  <a:cubicBezTo>
                    <a:pt x="287" y="172"/>
                    <a:pt x="285" y="167"/>
                    <a:pt x="285" y="162"/>
                  </a:cubicBezTo>
                  <a:cubicBezTo>
                    <a:pt x="285" y="157"/>
                    <a:pt x="285" y="152"/>
                    <a:pt x="286" y="150"/>
                  </a:cubicBezTo>
                  <a:cubicBezTo>
                    <a:pt x="288" y="148"/>
                    <a:pt x="287" y="147"/>
                    <a:pt x="286" y="147"/>
                  </a:cubicBezTo>
                  <a:cubicBezTo>
                    <a:pt x="284" y="146"/>
                    <a:pt x="286" y="144"/>
                    <a:pt x="287" y="144"/>
                  </a:cubicBezTo>
                  <a:cubicBezTo>
                    <a:pt x="288" y="145"/>
                    <a:pt x="290" y="147"/>
                    <a:pt x="292" y="146"/>
                  </a:cubicBezTo>
                  <a:cubicBezTo>
                    <a:pt x="295" y="145"/>
                    <a:pt x="297" y="139"/>
                    <a:pt x="299" y="134"/>
                  </a:cubicBezTo>
                  <a:cubicBezTo>
                    <a:pt x="301" y="129"/>
                    <a:pt x="304" y="129"/>
                    <a:pt x="306" y="128"/>
                  </a:cubicBezTo>
                  <a:cubicBezTo>
                    <a:pt x="309" y="127"/>
                    <a:pt x="314" y="121"/>
                    <a:pt x="318" y="112"/>
                  </a:cubicBezTo>
                  <a:cubicBezTo>
                    <a:pt x="321" y="103"/>
                    <a:pt x="317" y="95"/>
                    <a:pt x="316" y="88"/>
                  </a:cubicBezTo>
                  <a:cubicBezTo>
                    <a:pt x="315" y="82"/>
                    <a:pt x="313" y="84"/>
                    <a:pt x="309" y="84"/>
                  </a:cubicBezTo>
                  <a:cubicBezTo>
                    <a:pt x="305" y="84"/>
                    <a:pt x="299" y="83"/>
                    <a:pt x="290" y="73"/>
                  </a:cubicBezTo>
                  <a:cubicBezTo>
                    <a:pt x="281" y="64"/>
                    <a:pt x="272" y="65"/>
                    <a:pt x="266" y="66"/>
                  </a:cubicBezTo>
                  <a:cubicBezTo>
                    <a:pt x="260" y="68"/>
                    <a:pt x="254" y="63"/>
                    <a:pt x="250" y="62"/>
                  </a:cubicBezTo>
                  <a:cubicBezTo>
                    <a:pt x="246" y="62"/>
                    <a:pt x="243" y="67"/>
                    <a:pt x="240" y="68"/>
                  </a:cubicBezTo>
                  <a:cubicBezTo>
                    <a:pt x="237" y="69"/>
                    <a:pt x="241" y="63"/>
                    <a:pt x="241" y="60"/>
                  </a:cubicBezTo>
                  <a:cubicBezTo>
                    <a:pt x="242" y="57"/>
                    <a:pt x="231" y="52"/>
                    <a:pt x="222" y="48"/>
                  </a:cubicBezTo>
                  <a:cubicBezTo>
                    <a:pt x="214" y="45"/>
                    <a:pt x="211" y="47"/>
                    <a:pt x="211" y="52"/>
                  </a:cubicBezTo>
                  <a:cubicBezTo>
                    <a:pt x="211" y="57"/>
                    <a:pt x="208" y="50"/>
                    <a:pt x="205" y="56"/>
                  </a:cubicBezTo>
                  <a:cubicBezTo>
                    <a:pt x="203" y="62"/>
                    <a:pt x="198" y="58"/>
                    <a:pt x="201" y="56"/>
                  </a:cubicBezTo>
                  <a:cubicBezTo>
                    <a:pt x="204" y="54"/>
                    <a:pt x="207" y="50"/>
                    <a:pt x="208" y="47"/>
                  </a:cubicBezTo>
                  <a:cubicBezTo>
                    <a:pt x="209" y="43"/>
                    <a:pt x="196" y="41"/>
                    <a:pt x="192" y="43"/>
                  </a:cubicBezTo>
                  <a:cubicBezTo>
                    <a:pt x="187" y="44"/>
                    <a:pt x="190" y="51"/>
                    <a:pt x="186" y="49"/>
                  </a:cubicBezTo>
                  <a:cubicBezTo>
                    <a:pt x="183" y="47"/>
                    <a:pt x="186" y="42"/>
                    <a:pt x="189" y="42"/>
                  </a:cubicBezTo>
                  <a:cubicBezTo>
                    <a:pt x="191" y="42"/>
                    <a:pt x="195" y="37"/>
                    <a:pt x="197" y="32"/>
                  </a:cubicBezTo>
                  <a:cubicBezTo>
                    <a:pt x="199" y="28"/>
                    <a:pt x="193" y="27"/>
                    <a:pt x="190" y="24"/>
                  </a:cubicBezTo>
                  <a:cubicBezTo>
                    <a:pt x="187" y="20"/>
                    <a:pt x="188" y="10"/>
                    <a:pt x="184" y="8"/>
                  </a:cubicBezTo>
                  <a:cubicBezTo>
                    <a:pt x="181" y="12"/>
                    <a:pt x="176" y="17"/>
                    <a:pt x="175" y="21"/>
                  </a:cubicBezTo>
                  <a:cubicBezTo>
                    <a:pt x="173" y="26"/>
                    <a:pt x="171" y="23"/>
                    <a:pt x="166" y="25"/>
                  </a:cubicBezTo>
                  <a:cubicBezTo>
                    <a:pt x="162" y="26"/>
                    <a:pt x="160" y="24"/>
                    <a:pt x="158" y="22"/>
                  </a:cubicBezTo>
                  <a:cubicBezTo>
                    <a:pt x="157" y="20"/>
                    <a:pt x="153" y="22"/>
                    <a:pt x="149" y="22"/>
                  </a:cubicBezTo>
                  <a:cubicBezTo>
                    <a:pt x="146" y="22"/>
                    <a:pt x="148" y="26"/>
                    <a:pt x="146" y="27"/>
                  </a:cubicBezTo>
                  <a:cubicBezTo>
                    <a:pt x="144" y="28"/>
                    <a:pt x="138" y="25"/>
                    <a:pt x="136" y="27"/>
                  </a:cubicBezTo>
                  <a:cubicBezTo>
                    <a:pt x="134" y="29"/>
                    <a:pt x="133" y="27"/>
                    <a:pt x="132" y="29"/>
                  </a:cubicBezTo>
                  <a:cubicBezTo>
                    <a:pt x="131" y="31"/>
                    <a:pt x="128" y="30"/>
                    <a:pt x="127" y="31"/>
                  </a:cubicBezTo>
                  <a:cubicBezTo>
                    <a:pt x="126" y="32"/>
                    <a:pt x="123" y="33"/>
                    <a:pt x="118" y="28"/>
                  </a:cubicBezTo>
                  <a:cubicBezTo>
                    <a:pt x="114" y="23"/>
                    <a:pt x="115" y="15"/>
                    <a:pt x="117" y="14"/>
                  </a:cubicBezTo>
                  <a:cubicBezTo>
                    <a:pt x="119" y="12"/>
                    <a:pt x="119" y="8"/>
                    <a:pt x="116" y="7"/>
                  </a:cubicBezTo>
                  <a:cubicBezTo>
                    <a:pt x="113" y="6"/>
                    <a:pt x="116" y="1"/>
                    <a:pt x="112" y="0"/>
                  </a:cubicBezTo>
                  <a:cubicBezTo>
                    <a:pt x="109" y="0"/>
                    <a:pt x="110" y="4"/>
                    <a:pt x="107" y="5"/>
                  </a:cubicBezTo>
                  <a:cubicBezTo>
                    <a:pt x="105" y="5"/>
                    <a:pt x="100" y="9"/>
                    <a:pt x="97" y="9"/>
                  </a:cubicBezTo>
                  <a:cubicBezTo>
                    <a:pt x="95" y="8"/>
                    <a:pt x="92" y="9"/>
                    <a:pt x="92" y="12"/>
                  </a:cubicBezTo>
                  <a:cubicBezTo>
                    <a:pt x="92" y="14"/>
                    <a:pt x="89" y="14"/>
                    <a:pt x="89" y="11"/>
                  </a:cubicBezTo>
                  <a:cubicBezTo>
                    <a:pt x="88" y="9"/>
                    <a:pt x="83" y="10"/>
                    <a:pt x="82" y="9"/>
                  </a:cubicBezTo>
                  <a:cubicBezTo>
                    <a:pt x="80" y="8"/>
                    <a:pt x="74" y="8"/>
                    <a:pt x="76" y="10"/>
                  </a:cubicBezTo>
                  <a:cubicBezTo>
                    <a:pt x="79" y="12"/>
                    <a:pt x="80" y="13"/>
                    <a:pt x="80" y="16"/>
                  </a:cubicBezTo>
                  <a:cubicBezTo>
                    <a:pt x="80" y="19"/>
                    <a:pt x="82" y="18"/>
                    <a:pt x="82" y="21"/>
                  </a:cubicBezTo>
                  <a:cubicBezTo>
                    <a:pt x="82" y="24"/>
                    <a:pt x="84" y="22"/>
                    <a:pt x="86" y="22"/>
                  </a:cubicBezTo>
                  <a:cubicBezTo>
                    <a:pt x="88" y="22"/>
                    <a:pt x="88" y="25"/>
                    <a:pt x="85" y="25"/>
                  </a:cubicBezTo>
                  <a:cubicBezTo>
                    <a:pt x="82" y="26"/>
                    <a:pt x="81" y="27"/>
                    <a:pt x="80" y="30"/>
                  </a:cubicBezTo>
                  <a:cubicBezTo>
                    <a:pt x="80" y="32"/>
                    <a:pt x="77" y="30"/>
                    <a:pt x="75" y="32"/>
                  </a:cubicBezTo>
                  <a:cubicBezTo>
                    <a:pt x="73" y="34"/>
                    <a:pt x="71" y="36"/>
                    <a:pt x="69" y="35"/>
                  </a:cubicBezTo>
                  <a:cubicBezTo>
                    <a:pt x="68" y="34"/>
                    <a:pt x="67" y="35"/>
                    <a:pt x="65" y="36"/>
                  </a:cubicBezTo>
                  <a:cubicBezTo>
                    <a:pt x="63" y="37"/>
                    <a:pt x="63" y="36"/>
                    <a:pt x="60" y="34"/>
                  </a:cubicBezTo>
                  <a:cubicBezTo>
                    <a:pt x="59" y="33"/>
                    <a:pt x="57" y="29"/>
                    <a:pt x="54" y="26"/>
                  </a:cubicBezTo>
                  <a:cubicBezTo>
                    <a:pt x="52" y="27"/>
                    <a:pt x="48" y="28"/>
                    <a:pt x="46" y="28"/>
                  </a:cubicBezTo>
                  <a:cubicBezTo>
                    <a:pt x="43" y="28"/>
                    <a:pt x="35" y="28"/>
                    <a:pt x="34" y="29"/>
                  </a:cubicBezTo>
                  <a:cubicBezTo>
                    <a:pt x="34" y="31"/>
                    <a:pt x="35" y="33"/>
                    <a:pt x="36" y="34"/>
                  </a:cubicBezTo>
                  <a:cubicBezTo>
                    <a:pt x="38" y="34"/>
                    <a:pt x="41" y="35"/>
                    <a:pt x="38" y="37"/>
                  </a:cubicBezTo>
                  <a:cubicBezTo>
                    <a:pt x="35" y="39"/>
                    <a:pt x="32" y="36"/>
                    <a:pt x="32" y="41"/>
                  </a:cubicBezTo>
                  <a:cubicBezTo>
                    <a:pt x="32" y="46"/>
                    <a:pt x="39" y="50"/>
                    <a:pt x="38" y="54"/>
                  </a:cubicBezTo>
                  <a:cubicBezTo>
                    <a:pt x="37" y="57"/>
                    <a:pt x="36" y="63"/>
                    <a:pt x="36" y="65"/>
                  </a:cubicBezTo>
                  <a:cubicBezTo>
                    <a:pt x="36" y="68"/>
                    <a:pt x="35" y="76"/>
                    <a:pt x="33" y="76"/>
                  </a:cubicBezTo>
                  <a:cubicBezTo>
                    <a:pt x="31" y="77"/>
                    <a:pt x="29" y="74"/>
                    <a:pt x="26" y="77"/>
                  </a:cubicBezTo>
                  <a:cubicBezTo>
                    <a:pt x="23" y="79"/>
                    <a:pt x="19" y="78"/>
                    <a:pt x="16" y="80"/>
                  </a:cubicBezTo>
                  <a:cubicBezTo>
                    <a:pt x="13" y="83"/>
                    <a:pt x="9" y="82"/>
                    <a:pt x="9" y="85"/>
                  </a:cubicBezTo>
                  <a:cubicBezTo>
                    <a:pt x="9" y="88"/>
                    <a:pt x="6" y="90"/>
                    <a:pt x="6" y="93"/>
                  </a:cubicBezTo>
                  <a:cubicBezTo>
                    <a:pt x="7" y="95"/>
                    <a:pt x="5" y="95"/>
                    <a:pt x="3" y="97"/>
                  </a:cubicBezTo>
                  <a:cubicBezTo>
                    <a:pt x="1" y="99"/>
                    <a:pt x="3" y="100"/>
                    <a:pt x="2" y="102"/>
                  </a:cubicBezTo>
                  <a:cubicBezTo>
                    <a:pt x="0" y="104"/>
                    <a:pt x="2" y="106"/>
                    <a:pt x="4" y="109"/>
                  </a:cubicBezTo>
                  <a:cubicBezTo>
                    <a:pt x="5" y="112"/>
                    <a:pt x="7" y="114"/>
                    <a:pt x="7" y="116"/>
                  </a:cubicBezTo>
                  <a:cubicBezTo>
                    <a:pt x="7" y="118"/>
                    <a:pt x="9" y="119"/>
                    <a:pt x="11" y="119"/>
                  </a:cubicBezTo>
                  <a:cubicBezTo>
                    <a:pt x="14" y="119"/>
                    <a:pt x="12" y="124"/>
                    <a:pt x="15" y="124"/>
                  </a:cubicBezTo>
                  <a:cubicBezTo>
                    <a:pt x="19" y="124"/>
                    <a:pt x="23" y="124"/>
                    <a:pt x="24" y="122"/>
                  </a:cubicBezTo>
                  <a:cubicBezTo>
                    <a:pt x="25" y="120"/>
                    <a:pt x="28" y="119"/>
                    <a:pt x="28" y="122"/>
                  </a:cubicBezTo>
                  <a:cubicBezTo>
                    <a:pt x="28" y="125"/>
                    <a:pt x="27" y="133"/>
                    <a:pt x="29" y="132"/>
                  </a:cubicBezTo>
                  <a:cubicBezTo>
                    <a:pt x="32" y="131"/>
                    <a:pt x="37" y="131"/>
                    <a:pt x="40" y="132"/>
                  </a:cubicBezTo>
                  <a:cubicBezTo>
                    <a:pt x="43" y="133"/>
                    <a:pt x="45" y="132"/>
                    <a:pt x="47" y="131"/>
                  </a:cubicBezTo>
                  <a:cubicBezTo>
                    <a:pt x="48" y="129"/>
                    <a:pt x="50" y="129"/>
                    <a:pt x="54" y="127"/>
                  </a:cubicBezTo>
                  <a:cubicBezTo>
                    <a:pt x="57" y="125"/>
                    <a:pt x="60" y="123"/>
                    <a:pt x="63" y="123"/>
                  </a:cubicBezTo>
                  <a:cubicBezTo>
                    <a:pt x="66" y="123"/>
                    <a:pt x="72" y="121"/>
                    <a:pt x="71" y="123"/>
                  </a:cubicBezTo>
                  <a:cubicBezTo>
                    <a:pt x="70" y="126"/>
                    <a:pt x="70" y="134"/>
                    <a:pt x="73" y="139"/>
                  </a:cubicBezTo>
                  <a:cubicBezTo>
                    <a:pt x="77" y="143"/>
                    <a:pt x="79" y="145"/>
                    <a:pt x="83" y="145"/>
                  </a:cubicBezTo>
                  <a:cubicBezTo>
                    <a:pt x="87" y="144"/>
                    <a:pt x="86" y="146"/>
                    <a:pt x="89" y="146"/>
                  </a:cubicBezTo>
                  <a:cubicBezTo>
                    <a:pt x="91" y="146"/>
                    <a:pt x="90" y="149"/>
                    <a:pt x="92" y="149"/>
                  </a:cubicBezTo>
                  <a:cubicBezTo>
                    <a:pt x="94" y="149"/>
                    <a:pt x="99" y="149"/>
                    <a:pt x="99" y="152"/>
                  </a:cubicBezTo>
                  <a:cubicBezTo>
                    <a:pt x="99" y="154"/>
                    <a:pt x="106" y="152"/>
                    <a:pt x="107" y="154"/>
                  </a:cubicBezTo>
                  <a:cubicBezTo>
                    <a:pt x="109" y="155"/>
                    <a:pt x="111" y="156"/>
                    <a:pt x="111" y="159"/>
                  </a:cubicBezTo>
                  <a:cubicBezTo>
                    <a:pt x="110" y="162"/>
                    <a:pt x="114" y="164"/>
                    <a:pt x="112" y="165"/>
                  </a:cubicBezTo>
                  <a:cubicBezTo>
                    <a:pt x="109" y="167"/>
                    <a:pt x="112" y="169"/>
                    <a:pt x="113" y="172"/>
                  </a:cubicBezTo>
                  <a:cubicBezTo>
                    <a:pt x="113" y="175"/>
                    <a:pt x="116" y="176"/>
                    <a:pt x="121" y="176"/>
                  </a:cubicBezTo>
                  <a:cubicBezTo>
                    <a:pt x="127" y="176"/>
                    <a:pt x="128" y="176"/>
                    <a:pt x="128" y="180"/>
                  </a:cubicBezTo>
                  <a:cubicBezTo>
                    <a:pt x="128" y="184"/>
                    <a:pt x="132" y="184"/>
                    <a:pt x="133" y="188"/>
                  </a:cubicBezTo>
                  <a:cubicBezTo>
                    <a:pt x="134" y="192"/>
                    <a:pt x="131" y="196"/>
                    <a:pt x="132" y="198"/>
                  </a:cubicBezTo>
                  <a:cubicBezTo>
                    <a:pt x="132" y="201"/>
                    <a:pt x="131" y="203"/>
                    <a:pt x="130" y="204"/>
                  </a:cubicBezTo>
                  <a:cubicBezTo>
                    <a:pt x="131" y="206"/>
                    <a:pt x="131" y="207"/>
                    <a:pt x="130" y="208"/>
                  </a:cubicBezTo>
                  <a:cubicBezTo>
                    <a:pt x="128" y="209"/>
                    <a:pt x="133" y="213"/>
                    <a:pt x="131" y="218"/>
                  </a:cubicBezTo>
                  <a:cubicBezTo>
                    <a:pt x="130" y="223"/>
                    <a:pt x="130" y="224"/>
                    <a:pt x="135" y="225"/>
                  </a:cubicBezTo>
                  <a:cubicBezTo>
                    <a:pt x="141" y="225"/>
                    <a:pt x="140" y="227"/>
                    <a:pt x="142" y="225"/>
                  </a:cubicBezTo>
                  <a:cubicBezTo>
                    <a:pt x="144" y="224"/>
                    <a:pt x="147" y="229"/>
                    <a:pt x="148" y="232"/>
                  </a:cubicBezTo>
                  <a:cubicBezTo>
                    <a:pt x="149" y="235"/>
                    <a:pt x="151" y="241"/>
                    <a:pt x="152" y="241"/>
                  </a:cubicBezTo>
                  <a:cubicBezTo>
                    <a:pt x="153" y="241"/>
                    <a:pt x="156" y="238"/>
                    <a:pt x="159" y="240"/>
                  </a:cubicBezTo>
                  <a:cubicBezTo>
                    <a:pt x="161" y="241"/>
                    <a:pt x="158" y="250"/>
                    <a:pt x="158" y="254"/>
                  </a:cubicBezTo>
                  <a:cubicBezTo>
                    <a:pt x="160" y="254"/>
                    <a:pt x="162" y="254"/>
                    <a:pt x="163" y="254"/>
                  </a:cubicBezTo>
                  <a:cubicBezTo>
                    <a:pt x="165" y="255"/>
                    <a:pt x="165" y="265"/>
                    <a:pt x="165" y="267"/>
                  </a:cubicBezTo>
                  <a:cubicBezTo>
                    <a:pt x="164" y="268"/>
                    <a:pt x="158" y="270"/>
                    <a:pt x="155" y="272"/>
                  </a:cubicBezTo>
                  <a:cubicBezTo>
                    <a:pt x="152" y="274"/>
                    <a:pt x="144" y="281"/>
                    <a:pt x="141" y="287"/>
                  </a:cubicBezTo>
                  <a:cubicBezTo>
                    <a:pt x="139" y="290"/>
                    <a:pt x="136" y="293"/>
                    <a:pt x="134" y="295"/>
                  </a:cubicBezTo>
                  <a:cubicBezTo>
                    <a:pt x="135" y="295"/>
                    <a:pt x="136" y="295"/>
                    <a:pt x="136" y="295"/>
                  </a:cubicBezTo>
                  <a:cubicBezTo>
                    <a:pt x="138" y="294"/>
                    <a:pt x="140" y="294"/>
                    <a:pt x="143" y="297"/>
                  </a:cubicBezTo>
                  <a:cubicBezTo>
                    <a:pt x="146" y="301"/>
                    <a:pt x="146" y="303"/>
                    <a:pt x="147" y="303"/>
                  </a:cubicBezTo>
                  <a:cubicBezTo>
                    <a:pt x="148" y="303"/>
                    <a:pt x="149" y="299"/>
                    <a:pt x="151" y="302"/>
                  </a:cubicBezTo>
                  <a:cubicBezTo>
                    <a:pt x="153" y="305"/>
                    <a:pt x="159" y="307"/>
                    <a:pt x="160" y="309"/>
                  </a:cubicBezTo>
                  <a:cubicBezTo>
                    <a:pt x="161" y="310"/>
                    <a:pt x="166" y="311"/>
                    <a:pt x="166" y="315"/>
                  </a:cubicBezTo>
                  <a:cubicBezTo>
                    <a:pt x="166" y="318"/>
                    <a:pt x="164" y="323"/>
                    <a:pt x="166" y="327"/>
                  </a:cubicBezTo>
                  <a:cubicBezTo>
                    <a:pt x="168" y="326"/>
                    <a:pt x="169" y="325"/>
                    <a:pt x="170" y="324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0" name="Freeform 108">
              <a:extLst>
                <a:ext uri="{FF2B5EF4-FFF2-40B4-BE49-F238E27FC236}">
                  <a16:creationId xmlns:a16="http://schemas.microsoft.com/office/drawing/2014/main" id="{2432A5B3-3BEE-E7F6-6692-9F31D6C2B4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8412" y="5110641"/>
              <a:ext cx="120587" cy="133803"/>
            </a:xfrm>
            <a:custGeom>
              <a:avLst/>
              <a:gdLst>
                <a:gd name="T0" fmla="*/ 40 w 40"/>
                <a:gd name="T1" fmla="*/ 21 h 44"/>
                <a:gd name="T2" fmla="*/ 34 w 40"/>
                <a:gd name="T3" fmla="*/ 15 h 44"/>
                <a:gd name="T4" fmla="*/ 25 w 40"/>
                <a:gd name="T5" fmla="*/ 8 h 44"/>
                <a:gd name="T6" fmla="*/ 21 w 40"/>
                <a:gd name="T7" fmla="*/ 9 h 44"/>
                <a:gd name="T8" fmla="*/ 17 w 40"/>
                <a:gd name="T9" fmla="*/ 3 h 44"/>
                <a:gd name="T10" fmla="*/ 10 w 40"/>
                <a:gd name="T11" fmla="*/ 1 h 44"/>
                <a:gd name="T12" fmla="*/ 8 w 40"/>
                <a:gd name="T13" fmla="*/ 1 h 44"/>
                <a:gd name="T14" fmla="*/ 5 w 40"/>
                <a:gd name="T15" fmla="*/ 6 h 44"/>
                <a:gd name="T16" fmla="*/ 3 w 40"/>
                <a:gd name="T17" fmla="*/ 19 h 44"/>
                <a:gd name="T18" fmla="*/ 0 w 40"/>
                <a:gd name="T19" fmla="*/ 30 h 44"/>
                <a:gd name="T20" fmla="*/ 3 w 40"/>
                <a:gd name="T21" fmla="*/ 35 h 44"/>
                <a:gd name="T22" fmla="*/ 2 w 40"/>
                <a:gd name="T23" fmla="*/ 38 h 44"/>
                <a:gd name="T24" fmla="*/ 5 w 40"/>
                <a:gd name="T25" fmla="*/ 40 h 44"/>
                <a:gd name="T26" fmla="*/ 16 w 40"/>
                <a:gd name="T27" fmla="*/ 42 h 44"/>
                <a:gd name="T28" fmla="*/ 22 w 40"/>
                <a:gd name="T29" fmla="*/ 42 h 44"/>
                <a:gd name="T30" fmla="*/ 34 w 40"/>
                <a:gd name="T31" fmla="*/ 41 h 44"/>
                <a:gd name="T32" fmla="*/ 40 w 40"/>
                <a:gd name="T33" fmla="*/ 33 h 44"/>
                <a:gd name="T34" fmla="*/ 40 w 40"/>
                <a:gd name="T35" fmla="*/ 2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44">
                  <a:moveTo>
                    <a:pt x="40" y="21"/>
                  </a:moveTo>
                  <a:cubicBezTo>
                    <a:pt x="40" y="17"/>
                    <a:pt x="35" y="16"/>
                    <a:pt x="34" y="15"/>
                  </a:cubicBezTo>
                  <a:cubicBezTo>
                    <a:pt x="33" y="13"/>
                    <a:pt x="27" y="11"/>
                    <a:pt x="25" y="8"/>
                  </a:cubicBezTo>
                  <a:cubicBezTo>
                    <a:pt x="23" y="5"/>
                    <a:pt x="22" y="9"/>
                    <a:pt x="21" y="9"/>
                  </a:cubicBezTo>
                  <a:cubicBezTo>
                    <a:pt x="20" y="9"/>
                    <a:pt x="20" y="7"/>
                    <a:pt x="17" y="3"/>
                  </a:cubicBezTo>
                  <a:cubicBezTo>
                    <a:pt x="14" y="0"/>
                    <a:pt x="12" y="0"/>
                    <a:pt x="10" y="1"/>
                  </a:cubicBezTo>
                  <a:cubicBezTo>
                    <a:pt x="10" y="1"/>
                    <a:pt x="9" y="1"/>
                    <a:pt x="8" y="1"/>
                  </a:cubicBezTo>
                  <a:cubicBezTo>
                    <a:pt x="6" y="3"/>
                    <a:pt x="5" y="4"/>
                    <a:pt x="5" y="6"/>
                  </a:cubicBezTo>
                  <a:cubicBezTo>
                    <a:pt x="5" y="9"/>
                    <a:pt x="3" y="13"/>
                    <a:pt x="3" y="19"/>
                  </a:cubicBezTo>
                  <a:cubicBezTo>
                    <a:pt x="2" y="26"/>
                    <a:pt x="1" y="25"/>
                    <a:pt x="0" y="30"/>
                  </a:cubicBezTo>
                  <a:cubicBezTo>
                    <a:pt x="0" y="35"/>
                    <a:pt x="2" y="34"/>
                    <a:pt x="3" y="35"/>
                  </a:cubicBezTo>
                  <a:cubicBezTo>
                    <a:pt x="3" y="35"/>
                    <a:pt x="3" y="37"/>
                    <a:pt x="2" y="38"/>
                  </a:cubicBezTo>
                  <a:cubicBezTo>
                    <a:pt x="3" y="39"/>
                    <a:pt x="4" y="40"/>
                    <a:pt x="5" y="40"/>
                  </a:cubicBezTo>
                  <a:cubicBezTo>
                    <a:pt x="9" y="39"/>
                    <a:pt x="12" y="41"/>
                    <a:pt x="16" y="42"/>
                  </a:cubicBezTo>
                  <a:cubicBezTo>
                    <a:pt x="20" y="44"/>
                    <a:pt x="18" y="42"/>
                    <a:pt x="22" y="42"/>
                  </a:cubicBezTo>
                  <a:cubicBezTo>
                    <a:pt x="26" y="43"/>
                    <a:pt x="30" y="43"/>
                    <a:pt x="34" y="41"/>
                  </a:cubicBezTo>
                  <a:cubicBezTo>
                    <a:pt x="37" y="39"/>
                    <a:pt x="38" y="36"/>
                    <a:pt x="40" y="33"/>
                  </a:cubicBezTo>
                  <a:cubicBezTo>
                    <a:pt x="38" y="29"/>
                    <a:pt x="40" y="24"/>
                    <a:pt x="40" y="21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1" name="Freeform 109">
              <a:extLst>
                <a:ext uri="{FF2B5EF4-FFF2-40B4-BE49-F238E27FC236}">
                  <a16:creationId xmlns:a16="http://schemas.microsoft.com/office/drawing/2014/main" id="{1617229B-1AB7-8256-44C5-009B3FCA95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81783" y="4889287"/>
              <a:ext cx="495565" cy="974614"/>
            </a:xfrm>
            <a:custGeom>
              <a:avLst/>
              <a:gdLst>
                <a:gd name="T0" fmla="*/ 46 w 163"/>
                <a:gd name="T1" fmla="*/ 304 h 321"/>
                <a:gd name="T2" fmla="*/ 43 w 163"/>
                <a:gd name="T3" fmla="*/ 297 h 321"/>
                <a:gd name="T4" fmla="*/ 40 w 163"/>
                <a:gd name="T5" fmla="*/ 319 h 321"/>
                <a:gd name="T6" fmla="*/ 58 w 163"/>
                <a:gd name="T7" fmla="*/ 320 h 321"/>
                <a:gd name="T8" fmla="*/ 62 w 163"/>
                <a:gd name="T9" fmla="*/ 315 h 321"/>
                <a:gd name="T10" fmla="*/ 156 w 163"/>
                <a:gd name="T11" fmla="*/ 33 h 321"/>
                <a:gd name="T12" fmla="*/ 152 w 163"/>
                <a:gd name="T13" fmla="*/ 46 h 321"/>
                <a:gd name="T14" fmla="*/ 138 w 163"/>
                <a:gd name="T15" fmla="*/ 50 h 321"/>
                <a:gd name="T16" fmla="*/ 123 w 163"/>
                <a:gd name="T17" fmla="*/ 48 h 321"/>
                <a:gd name="T18" fmla="*/ 132 w 163"/>
                <a:gd name="T19" fmla="*/ 32 h 321"/>
                <a:gd name="T20" fmla="*/ 108 w 163"/>
                <a:gd name="T21" fmla="*/ 20 h 321"/>
                <a:gd name="T22" fmla="*/ 88 w 163"/>
                <a:gd name="T23" fmla="*/ 3 h 321"/>
                <a:gd name="T24" fmla="*/ 75 w 163"/>
                <a:gd name="T25" fmla="*/ 7 h 321"/>
                <a:gd name="T26" fmla="*/ 59 w 163"/>
                <a:gd name="T27" fmla="*/ 4 h 321"/>
                <a:gd name="T28" fmla="*/ 52 w 163"/>
                <a:gd name="T29" fmla="*/ 18 h 321"/>
                <a:gd name="T30" fmla="*/ 42 w 163"/>
                <a:gd name="T31" fmla="*/ 31 h 321"/>
                <a:gd name="T32" fmla="*/ 43 w 163"/>
                <a:gd name="T33" fmla="*/ 45 h 321"/>
                <a:gd name="T34" fmla="*/ 36 w 163"/>
                <a:gd name="T35" fmla="*/ 56 h 321"/>
                <a:gd name="T36" fmla="*/ 30 w 163"/>
                <a:gd name="T37" fmla="*/ 67 h 321"/>
                <a:gd name="T38" fmla="*/ 26 w 163"/>
                <a:gd name="T39" fmla="*/ 82 h 321"/>
                <a:gd name="T40" fmla="*/ 29 w 163"/>
                <a:gd name="T41" fmla="*/ 98 h 321"/>
                <a:gd name="T42" fmla="*/ 29 w 163"/>
                <a:gd name="T43" fmla="*/ 112 h 321"/>
                <a:gd name="T44" fmla="*/ 26 w 163"/>
                <a:gd name="T45" fmla="*/ 128 h 321"/>
                <a:gd name="T46" fmla="*/ 21 w 163"/>
                <a:gd name="T47" fmla="*/ 147 h 321"/>
                <a:gd name="T48" fmla="*/ 18 w 163"/>
                <a:gd name="T49" fmla="*/ 154 h 321"/>
                <a:gd name="T50" fmla="*/ 15 w 163"/>
                <a:gd name="T51" fmla="*/ 166 h 321"/>
                <a:gd name="T52" fmla="*/ 15 w 163"/>
                <a:gd name="T53" fmla="*/ 177 h 321"/>
                <a:gd name="T54" fmla="*/ 13 w 163"/>
                <a:gd name="T55" fmla="*/ 194 h 321"/>
                <a:gd name="T56" fmla="*/ 15 w 163"/>
                <a:gd name="T57" fmla="*/ 203 h 321"/>
                <a:gd name="T58" fmla="*/ 19 w 163"/>
                <a:gd name="T59" fmla="*/ 211 h 321"/>
                <a:gd name="T60" fmla="*/ 17 w 163"/>
                <a:gd name="T61" fmla="*/ 218 h 321"/>
                <a:gd name="T62" fmla="*/ 15 w 163"/>
                <a:gd name="T63" fmla="*/ 231 h 321"/>
                <a:gd name="T64" fmla="*/ 10 w 163"/>
                <a:gd name="T65" fmla="*/ 241 h 321"/>
                <a:gd name="T66" fmla="*/ 6 w 163"/>
                <a:gd name="T67" fmla="*/ 253 h 321"/>
                <a:gd name="T68" fmla="*/ 2 w 163"/>
                <a:gd name="T69" fmla="*/ 266 h 321"/>
                <a:gd name="T70" fmla="*/ 11 w 163"/>
                <a:gd name="T71" fmla="*/ 274 h 321"/>
                <a:gd name="T72" fmla="*/ 16 w 163"/>
                <a:gd name="T73" fmla="*/ 286 h 321"/>
                <a:gd name="T74" fmla="*/ 34 w 163"/>
                <a:gd name="T75" fmla="*/ 289 h 321"/>
                <a:gd name="T76" fmla="*/ 38 w 163"/>
                <a:gd name="T77" fmla="*/ 282 h 321"/>
                <a:gd name="T78" fmla="*/ 38 w 163"/>
                <a:gd name="T79" fmla="*/ 269 h 321"/>
                <a:gd name="T80" fmla="*/ 47 w 163"/>
                <a:gd name="T81" fmla="*/ 260 h 321"/>
                <a:gd name="T82" fmla="*/ 63 w 163"/>
                <a:gd name="T83" fmla="*/ 243 h 321"/>
                <a:gd name="T84" fmla="*/ 56 w 163"/>
                <a:gd name="T85" fmla="*/ 233 h 321"/>
                <a:gd name="T86" fmla="*/ 64 w 163"/>
                <a:gd name="T87" fmla="*/ 213 h 321"/>
                <a:gd name="T88" fmla="*/ 68 w 163"/>
                <a:gd name="T89" fmla="*/ 203 h 321"/>
                <a:gd name="T90" fmla="*/ 73 w 163"/>
                <a:gd name="T91" fmla="*/ 192 h 321"/>
                <a:gd name="T92" fmla="*/ 78 w 163"/>
                <a:gd name="T93" fmla="*/ 192 h 321"/>
                <a:gd name="T94" fmla="*/ 76 w 163"/>
                <a:gd name="T95" fmla="*/ 187 h 321"/>
                <a:gd name="T96" fmla="*/ 70 w 163"/>
                <a:gd name="T97" fmla="*/ 179 h 321"/>
                <a:gd name="T98" fmla="*/ 82 w 163"/>
                <a:gd name="T99" fmla="*/ 175 h 321"/>
                <a:gd name="T100" fmla="*/ 92 w 163"/>
                <a:gd name="T101" fmla="*/ 162 h 321"/>
                <a:gd name="T102" fmla="*/ 95 w 163"/>
                <a:gd name="T103" fmla="*/ 154 h 321"/>
                <a:gd name="T104" fmla="*/ 131 w 163"/>
                <a:gd name="T105" fmla="*/ 145 h 321"/>
                <a:gd name="T106" fmla="*/ 135 w 163"/>
                <a:gd name="T107" fmla="*/ 129 h 321"/>
                <a:gd name="T108" fmla="*/ 129 w 163"/>
                <a:gd name="T109" fmla="*/ 117 h 321"/>
                <a:gd name="T110" fmla="*/ 126 w 163"/>
                <a:gd name="T111" fmla="*/ 111 h 321"/>
                <a:gd name="T112" fmla="*/ 124 w 163"/>
                <a:gd name="T113" fmla="*/ 103 h 321"/>
                <a:gd name="T114" fmla="*/ 129 w 163"/>
                <a:gd name="T115" fmla="*/ 79 h 321"/>
                <a:gd name="T116" fmla="*/ 153 w 163"/>
                <a:gd name="T117" fmla="*/ 51 h 321"/>
                <a:gd name="T118" fmla="*/ 161 w 163"/>
                <a:gd name="T119" fmla="*/ 3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63" h="321">
                  <a:moveTo>
                    <a:pt x="62" y="315"/>
                  </a:moveTo>
                  <a:cubicBezTo>
                    <a:pt x="58" y="315"/>
                    <a:pt x="49" y="307"/>
                    <a:pt x="46" y="304"/>
                  </a:cubicBezTo>
                  <a:cubicBezTo>
                    <a:pt x="44" y="302"/>
                    <a:pt x="46" y="300"/>
                    <a:pt x="43" y="301"/>
                  </a:cubicBezTo>
                  <a:cubicBezTo>
                    <a:pt x="39" y="301"/>
                    <a:pt x="41" y="298"/>
                    <a:pt x="43" y="297"/>
                  </a:cubicBezTo>
                  <a:cubicBezTo>
                    <a:pt x="45" y="296"/>
                    <a:pt x="43" y="293"/>
                    <a:pt x="40" y="293"/>
                  </a:cubicBezTo>
                  <a:cubicBezTo>
                    <a:pt x="40" y="298"/>
                    <a:pt x="39" y="319"/>
                    <a:pt x="40" y="319"/>
                  </a:cubicBezTo>
                  <a:cubicBezTo>
                    <a:pt x="42" y="320"/>
                    <a:pt x="51" y="318"/>
                    <a:pt x="54" y="320"/>
                  </a:cubicBezTo>
                  <a:cubicBezTo>
                    <a:pt x="55" y="320"/>
                    <a:pt x="57" y="321"/>
                    <a:pt x="58" y="320"/>
                  </a:cubicBezTo>
                  <a:cubicBezTo>
                    <a:pt x="59" y="318"/>
                    <a:pt x="65" y="319"/>
                    <a:pt x="68" y="317"/>
                  </a:cubicBezTo>
                  <a:cubicBezTo>
                    <a:pt x="71" y="316"/>
                    <a:pt x="67" y="315"/>
                    <a:pt x="62" y="315"/>
                  </a:cubicBezTo>
                  <a:close/>
                  <a:moveTo>
                    <a:pt x="161" y="33"/>
                  </a:moveTo>
                  <a:cubicBezTo>
                    <a:pt x="160" y="33"/>
                    <a:pt x="158" y="33"/>
                    <a:pt x="156" y="33"/>
                  </a:cubicBezTo>
                  <a:cubicBezTo>
                    <a:pt x="156" y="33"/>
                    <a:pt x="156" y="34"/>
                    <a:pt x="156" y="34"/>
                  </a:cubicBezTo>
                  <a:cubicBezTo>
                    <a:pt x="156" y="37"/>
                    <a:pt x="154" y="46"/>
                    <a:pt x="152" y="46"/>
                  </a:cubicBezTo>
                  <a:cubicBezTo>
                    <a:pt x="149" y="45"/>
                    <a:pt x="147" y="49"/>
                    <a:pt x="145" y="49"/>
                  </a:cubicBezTo>
                  <a:cubicBezTo>
                    <a:pt x="144" y="48"/>
                    <a:pt x="141" y="52"/>
                    <a:pt x="138" y="50"/>
                  </a:cubicBezTo>
                  <a:cubicBezTo>
                    <a:pt x="136" y="49"/>
                    <a:pt x="133" y="51"/>
                    <a:pt x="131" y="49"/>
                  </a:cubicBezTo>
                  <a:cubicBezTo>
                    <a:pt x="129" y="48"/>
                    <a:pt x="123" y="49"/>
                    <a:pt x="123" y="48"/>
                  </a:cubicBezTo>
                  <a:cubicBezTo>
                    <a:pt x="123" y="46"/>
                    <a:pt x="126" y="47"/>
                    <a:pt x="126" y="42"/>
                  </a:cubicBezTo>
                  <a:cubicBezTo>
                    <a:pt x="126" y="38"/>
                    <a:pt x="133" y="33"/>
                    <a:pt x="132" y="32"/>
                  </a:cubicBezTo>
                  <a:cubicBezTo>
                    <a:pt x="131" y="30"/>
                    <a:pt x="119" y="26"/>
                    <a:pt x="117" y="24"/>
                  </a:cubicBezTo>
                  <a:cubicBezTo>
                    <a:pt x="116" y="22"/>
                    <a:pt x="113" y="20"/>
                    <a:pt x="108" y="20"/>
                  </a:cubicBezTo>
                  <a:cubicBezTo>
                    <a:pt x="103" y="19"/>
                    <a:pt x="104" y="17"/>
                    <a:pt x="99" y="14"/>
                  </a:cubicBezTo>
                  <a:cubicBezTo>
                    <a:pt x="96" y="12"/>
                    <a:pt x="90" y="6"/>
                    <a:pt x="88" y="3"/>
                  </a:cubicBezTo>
                  <a:cubicBezTo>
                    <a:pt x="85" y="2"/>
                    <a:pt x="81" y="2"/>
                    <a:pt x="80" y="3"/>
                  </a:cubicBezTo>
                  <a:cubicBezTo>
                    <a:pt x="79" y="4"/>
                    <a:pt x="77" y="11"/>
                    <a:pt x="75" y="7"/>
                  </a:cubicBezTo>
                  <a:cubicBezTo>
                    <a:pt x="74" y="4"/>
                    <a:pt x="70" y="4"/>
                    <a:pt x="66" y="4"/>
                  </a:cubicBezTo>
                  <a:cubicBezTo>
                    <a:pt x="63" y="3"/>
                    <a:pt x="63" y="0"/>
                    <a:pt x="59" y="4"/>
                  </a:cubicBezTo>
                  <a:cubicBezTo>
                    <a:pt x="57" y="6"/>
                    <a:pt x="55" y="7"/>
                    <a:pt x="53" y="9"/>
                  </a:cubicBezTo>
                  <a:cubicBezTo>
                    <a:pt x="53" y="13"/>
                    <a:pt x="52" y="17"/>
                    <a:pt x="52" y="18"/>
                  </a:cubicBezTo>
                  <a:cubicBezTo>
                    <a:pt x="51" y="20"/>
                    <a:pt x="43" y="23"/>
                    <a:pt x="42" y="25"/>
                  </a:cubicBezTo>
                  <a:cubicBezTo>
                    <a:pt x="42" y="27"/>
                    <a:pt x="43" y="30"/>
                    <a:pt x="42" y="31"/>
                  </a:cubicBezTo>
                  <a:cubicBezTo>
                    <a:pt x="40" y="32"/>
                    <a:pt x="45" y="38"/>
                    <a:pt x="43" y="40"/>
                  </a:cubicBezTo>
                  <a:cubicBezTo>
                    <a:pt x="40" y="41"/>
                    <a:pt x="45" y="44"/>
                    <a:pt x="43" y="45"/>
                  </a:cubicBezTo>
                  <a:cubicBezTo>
                    <a:pt x="41" y="47"/>
                    <a:pt x="38" y="47"/>
                    <a:pt x="38" y="49"/>
                  </a:cubicBezTo>
                  <a:cubicBezTo>
                    <a:pt x="38" y="51"/>
                    <a:pt x="38" y="55"/>
                    <a:pt x="36" y="56"/>
                  </a:cubicBezTo>
                  <a:cubicBezTo>
                    <a:pt x="33" y="57"/>
                    <a:pt x="32" y="60"/>
                    <a:pt x="32" y="63"/>
                  </a:cubicBezTo>
                  <a:cubicBezTo>
                    <a:pt x="32" y="66"/>
                    <a:pt x="29" y="64"/>
                    <a:pt x="30" y="67"/>
                  </a:cubicBezTo>
                  <a:cubicBezTo>
                    <a:pt x="31" y="71"/>
                    <a:pt x="32" y="75"/>
                    <a:pt x="30" y="76"/>
                  </a:cubicBezTo>
                  <a:cubicBezTo>
                    <a:pt x="27" y="76"/>
                    <a:pt x="28" y="82"/>
                    <a:pt x="26" y="82"/>
                  </a:cubicBezTo>
                  <a:cubicBezTo>
                    <a:pt x="25" y="82"/>
                    <a:pt x="24" y="88"/>
                    <a:pt x="26" y="91"/>
                  </a:cubicBezTo>
                  <a:cubicBezTo>
                    <a:pt x="29" y="93"/>
                    <a:pt x="29" y="96"/>
                    <a:pt x="29" y="98"/>
                  </a:cubicBezTo>
                  <a:cubicBezTo>
                    <a:pt x="29" y="101"/>
                    <a:pt x="32" y="103"/>
                    <a:pt x="31" y="105"/>
                  </a:cubicBezTo>
                  <a:cubicBezTo>
                    <a:pt x="30" y="108"/>
                    <a:pt x="31" y="111"/>
                    <a:pt x="29" y="112"/>
                  </a:cubicBezTo>
                  <a:cubicBezTo>
                    <a:pt x="27" y="113"/>
                    <a:pt x="29" y="117"/>
                    <a:pt x="26" y="118"/>
                  </a:cubicBezTo>
                  <a:cubicBezTo>
                    <a:pt x="24" y="119"/>
                    <a:pt x="28" y="127"/>
                    <a:pt x="26" y="128"/>
                  </a:cubicBezTo>
                  <a:cubicBezTo>
                    <a:pt x="25" y="130"/>
                    <a:pt x="20" y="131"/>
                    <a:pt x="20" y="136"/>
                  </a:cubicBezTo>
                  <a:cubicBezTo>
                    <a:pt x="20" y="141"/>
                    <a:pt x="21" y="144"/>
                    <a:pt x="21" y="147"/>
                  </a:cubicBezTo>
                  <a:cubicBezTo>
                    <a:pt x="20" y="149"/>
                    <a:pt x="23" y="148"/>
                    <a:pt x="23" y="151"/>
                  </a:cubicBezTo>
                  <a:cubicBezTo>
                    <a:pt x="22" y="154"/>
                    <a:pt x="18" y="153"/>
                    <a:pt x="18" y="154"/>
                  </a:cubicBezTo>
                  <a:cubicBezTo>
                    <a:pt x="18" y="156"/>
                    <a:pt x="19" y="160"/>
                    <a:pt x="18" y="161"/>
                  </a:cubicBezTo>
                  <a:cubicBezTo>
                    <a:pt x="16" y="161"/>
                    <a:pt x="15" y="162"/>
                    <a:pt x="15" y="166"/>
                  </a:cubicBezTo>
                  <a:cubicBezTo>
                    <a:pt x="15" y="169"/>
                    <a:pt x="13" y="169"/>
                    <a:pt x="13" y="171"/>
                  </a:cubicBezTo>
                  <a:cubicBezTo>
                    <a:pt x="13" y="173"/>
                    <a:pt x="15" y="175"/>
                    <a:pt x="15" y="177"/>
                  </a:cubicBezTo>
                  <a:cubicBezTo>
                    <a:pt x="15" y="179"/>
                    <a:pt x="16" y="185"/>
                    <a:pt x="14" y="185"/>
                  </a:cubicBezTo>
                  <a:cubicBezTo>
                    <a:pt x="13" y="186"/>
                    <a:pt x="12" y="193"/>
                    <a:pt x="13" y="194"/>
                  </a:cubicBezTo>
                  <a:cubicBezTo>
                    <a:pt x="15" y="195"/>
                    <a:pt x="15" y="197"/>
                    <a:pt x="14" y="198"/>
                  </a:cubicBezTo>
                  <a:cubicBezTo>
                    <a:pt x="13" y="200"/>
                    <a:pt x="17" y="201"/>
                    <a:pt x="15" y="203"/>
                  </a:cubicBezTo>
                  <a:cubicBezTo>
                    <a:pt x="13" y="205"/>
                    <a:pt x="15" y="208"/>
                    <a:pt x="18" y="207"/>
                  </a:cubicBezTo>
                  <a:cubicBezTo>
                    <a:pt x="20" y="207"/>
                    <a:pt x="21" y="211"/>
                    <a:pt x="19" y="211"/>
                  </a:cubicBezTo>
                  <a:cubicBezTo>
                    <a:pt x="16" y="211"/>
                    <a:pt x="13" y="211"/>
                    <a:pt x="16" y="213"/>
                  </a:cubicBezTo>
                  <a:cubicBezTo>
                    <a:pt x="18" y="214"/>
                    <a:pt x="20" y="217"/>
                    <a:pt x="17" y="218"/>
                  </a:cubicBezTo>
                  <a:cubicBezTo>
                    <a:pt x="14" y="219"/>
                    <a:pt x="16" y="221"/>
                    <a:pt x="16" y="224"/>
                  </a:cubicBezTo>
                  <a:cubicBezTo>
                    <a:pt x="15" y="227"/>
                    <a:pt x="18" y="230"/>
                    <a:pt x="15" y="231"/>
                  </a:cubicBezTo>
                  <a:cubicBezTo>
                    <a:pt x="13" y="231"/>
                    <a:pt x="16" y="236"/>
                    <a:pt x="13" y="236"/>
                  </a:cubicBezTo>
                  <a:cubicBezTo>
                    <a:pt x="10" y="237"/>
                    <a:pt x="12" y="240"/>
                    <a:pt x="10" y="241"/>
                  </a:cubicBezTo>
                  <a:cubicBezTo>
                    <a:pt x="7" y="243"/>
                    <a:pt x="12" y="246"/>
                    <a:pt x="10" y="248"/>
                  </a:cubicBezTo>
                  <a:cubicBezTo>
                    <a:pt x="7" y="249"/>
                    <a:pt x="9" y="253"/>
                    <a:pt x="6" y="253"/>
                  </a:cubicBezTo>
                  <a:cubicBezTo>
                    <a:pt x="4" y="253"/>
                    <a:pt x="2" y="257"/>
                    <a:pt x="2" y="259"/>
                  </a:cubicBezTo>
                  <a:cubicBezTo>
                    <a:pt x="2" y="260"/>
                    <a:pt x="0" y="264"/>
                    <a:pt x="2" y="266"/>
                  </a:cubicBezTo>
                  <a:cubicBezTo>
                    <a:pt x="4" y="268"/>
                    <a:pt x="2" y="270"/>
                    <a:pt x="4" y="271"/>
                  </a:cubicBezTo>
                  <a:cubicBezTo>
                    <a:pt x="6" y="272"/>
                    <a:pt x="12" y="271"/>
                    <a:pt x="11" y="274"/>
                  </a:cubicBezTo>
                  <a:cubicBezTo>
                    <a:pt x="10" y="277"/>
                    <a:pt x="11" y="283"/>
                    <a:pt x="12" y="283"/>
                  </a:cubicBezTo>
                  <a:cubicBezTo>
                    <a:pt x="13" y="283"/>
                    <a:pt x="14" y="287"/>
                    <a:pt x="16" y="286"/>
                  </a:cubicBezTo>
                  <a:cubicBezTo>
                    <a:pt x="18" y="286"/>
                    <a:pt x="26" y="285"/>
                    <a:pt x="30" y="286"/>
                  </a:cubicBezTo>
                  <a:cubicBezTo>
                    <a:pt x="32" y="287"/>
                    <a:pt x="33" y="288"/>
                    <a:pt x="34" y="289"/>
                  </a:cubicBezTo>
                  <a:cubicBezTo>
                    <a:pt x="36" y="288"/>
                    <a:pt x="41" y="291"/>
                    <a:pt x="42" y="290"/>
                  </a:cubicBezTo>
                  <a:cubicBezTo>
                    <a:pt x="43" y="288"/>
                    <a:pt x="37" y="284"/>
                    <a:pt x="38" y="282"/>
                  </a:cubicBezTo>
                  <a:cubicBezTo>
                    <a:pt x="38" y="280"/>
                    <a:pt x="37" y="278"/>
                    <a:pt x="37" y="276"/>
                  </a:cubicBezTo>
                  <a:cubicBezTo>
                    <a:pt x="37" y="274"/>
                    <a:pt x="36" y="270"/>
                    <a:pt x="38" y="269"/>
                  </a:cubicBezTo>
                  <a:cubicBezTo>
                    <a:pt x="41" y="267"/>
                    <a:pt x="41" y="265"/>
                    <a:pt x="43" y="265"/>
                  </a:cubicBezTo>
                  <a:cubicBezTo>
                    <a:pt x="44" y="266"/>
                    <a:pt x="47" y="264"/>
                    <a:pt x="47" y="260"/>
                  </a:cubicBezTo>
                  <a:cubicBezTo>
                    <a:pt x="48" y="255"/>
                    <a:pt x="50" y="254"/>
                    <a:pt x="53" y="251"/>
                  </a:cubicBezTo>
                  <a:cubicBezTo>
                    <a:pt x="57" y="247"/>
                    <a:pt x="64" y="244"/>
                    <a:pt x="63" y="243"/>
                  </a:cubicBezTo>
                  <a:cubicBezTo>
                    <a:pt x="62" y="241"/>
                    <a:pt x="64" y="237"/>
                    <a:pt x="64" y="235"/>
                  </a:cubicBezTo>
                  <a:cubicBezTo>
                    <a:pt x="64" y="233"/>
                    <a:pt x="58" y="234"/>
                    <a:pt x="56" y="233"/>
                  </a:cubicBezTo>
                  <a:cubicBezTo>
                    <a:pt x="54" y="232"/>
                    <a:pt x="47" y="227"/>
                    <a:pt x="51" y="221"/>
                  </a:cubicBezTo>
                  <a:cubicBezTo>
                    <a:pt x="54" y="214"/>
                    <a:pt x="62" y="213"/>
                    <a:pt x="64" y="213"/>
                  </a:cubicBezTo>
                  <a:cubicBezTo>
                    <a:pt x="66" y="213"/>
                    <a:pt x="64" y="210"/>
                    <a:pt x="66" y="209"/>
                  </a:cubicBezTo>
                  <a:cubicBezTo>
                    <a:pt x="67" y="208"/>
                    <a:pt x="68" y="206"/>
                    <a:pt x="68" y="203"/>
                  </a:cubicBezTo>
                  <a:cubicBezTo>
                    <a:pt x="68" y="200"/>
                    <a:pt x="68" y="195"/>
                    <a:pt x="71" y="195"/>
                  </a:cubicBezTo>
                  <a:cubicBezTo>
                    <a:pt x="74" y="195"/>
                    <a:pt x="75" y="193"/>
                    <a:pt x="73" y="192"/>
                  </a:cubicBezTo>
                  <a:cubicBezTo>
                    <a:pt x="71" y="192"/>
                    <a:pt x="70" y="190"/>
                    <a:pt x="74" y="189"/>
                  </a:cubicBezTo>
                  <a:cubicBezTo>
                    <a:pt x="77" y="189"/>
                    <a:pt x="76" y="192"/>
                    <a:pt x="78" y="192"/>
                  </a:cubicBezTo>
                  <a:cubicBezTo>
                    <a:pt x="80" y="192"/>
                    <a:pt x="84" y="188"/>
                    <a:pt x="81" y="186"/>
                  </a:cubicBezTo>
                  <a:cubicBezTo>
                    <a:pt x="78" y="183"/>
                    <a:pt x="77" y="187"/>
                    <a:pt x="76" y="187"/>
                  </a:cubicBezTo>
                  <a:cubicBezTo>
                    <a:pt x="74" y="187"/>
                    <a:pt x="73" y="185"/>
                    <a:pt x="71" y="185"/>
                  </a:cubicBezTo>
                  <a:cubicBezTo>
                    <a:pt x="70" y="185"/>
                    <a:pt x="71" y="180"/>
                    <a:pt x="70" y="179"/>
                  </a:cubicBezTo>
                  <a:cubicBezTo>
                    <a:pt x="69" y="177"/>
                    <a:pt x="68" y="173"/>
                    <a:pt x="70" y="171"/>
                  </a:cubicBezTo>
                  <a:cubicBezTo>
                    <a:pt x="71" y="169"/>
                    <a:pt x="77" y="174"/>
                    <a:pt x="82" y="175"/>
                  </a:cubicBezTo>
                  <a:cubicBezTo>
                    <a:pt x="88" y="175"/>
                    <a:pt x="92" y="172"/>
                    <a:pt x="92" y="170"/>
                  </a:cubicBezTo>
                  <a:cubicBezTo>
                    <a:pt x="92" y="168"/>
                    <a:pt x="89" y="165"/>
                    <a:pt x="92" y="162"/>
                  </a:cubicBezTo>
                  <a:cubicBezTo>
                    <a:pt x="96" y="160"/>
                    <a:pt x="93" y="160"/>
                    <a:pt x="92" y="157"/>
                  </a:cubicBezTo>
                  <a:cubicBezTo>
                    <a:pt x="91" y="154"/>
                    <a:pt x="94" y="152"/>
                    <a:pt x="95" y="154"/>
                  </a:cubicBezTo>
                  <a:cubicBezTo>
                    <a:pt x="96" y="155"/>
                    <a:pt x="107" y="154"/>
                    <a:pt x="116" y="152"/>
                  </a:cubicBezTo>
                  <a:cubicBezTo>
                    <a:pt x="124" y="150"/>
                    <a:pt x="130" y="147"/>
                    <a:pt x="131" y="145"/>
                  </a:cubicBezTo>
                  <a:cubicBezTo>
                    <a:pt x="131" y="142"/>
                    <a:pt x="137" y="136"/>
                    <a:pt x="138" y="134"/>
                  </a:cubicBezTo>
                  <a:cubicBezTo>
                    <a:pt x="140" y="132"/>
                    <a:pt x="138" y="129"/>
                    <a:pt x="135" y="129"/>
                  </a:cubicBezTo>
                  <a:cubicBezTo>
                    <a:pt x="131" y="128"/>
                    <a:pt x="131" y="124"/>
                    <a:pt x="133" y="122"/>
                  </a:cubicBezTo>
                  <a:cubicBezTo>
                    <a:pt x="135" y="120"/>
                    <a:pt x="132" y="117"/>
                    <a:pt x="129" y="117"/>
                  </a:cubicBezTo>
                  <a:cubicBezTo>
                    <a:pt x="126" y="117"/>
                    <a:pt x="120" y="114"/>
                    <a:pt x="123" y="112"/>
                  </a:cubicBezTo>
                  <a:cubicBezTo>
                    <a:pt x="125" y="110"/>
                    <a:pt x="125" y="110"/>
                    <a:pt x="126" y="111"/>
                  </a:cubicBezTo>
                  <a:cubicBezTo>
                    <a:pt x="127" y="110"/>
                    <a:pt x="127" y="108"/>
                    <a:pt x="127" y="108"/>
                  </a:cubicBezTo>
                  <a:cubicBezTo>
                    <a:pt x="126" y="107"/>
                    <a:pt x="124" y="108"/>
                    <a:pt x="124" y="103"/>
                  </a:cubicBezTo>
                  <a:cubicBezTo>
                    <a:pt x="125" y="98"/>
                    <a:pt x="126" y="99"/>
                    <a:pt x="127" y="92"/>
                  </a:cubicBezTo>
                  <a:cubicBezTo>
                    <a:pt x="127" y="86"/>
                    <a:pt x="129" y="82"/>
                    <a:pt x="129" y="79"/>
                  </a:cubicBezTo>
                  <a:cubicBezTo>
                    <a:pt x="129" y="75"/>
                    <a:pt x="135" y="71"/>
                    <a:pt x="139" y="66"/>
                  </a:cubicBezTo>
                  <a:cubicBezTo>
                    <a:pt x="142" y="60"/>
                    <a:pt x="150" y="53"/>
                    <a:pt x="153" y="51"/>
                  </a:cubicBezTo>
                  <a:cubicBezTo>
                    <a:pt x="156" y="49"/>
                    <a:pt x="162" y="47"/>
                    <a:pt x="163" y="46"/>
                  </a:cubicBezTo>
                  <a:cubicBezTo>
                    <a:pt x="163" y="44"/>
                    <a:pt x="163" y="34"/>
                    <a:pt x="161" y="33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2" name="Freeform 110">
              <a:extLst>
                <a:ext uri="{FF2B5EF4-FFF2-40B4-BE49-F238E27FC236}">
                  <a16:creationId xmlns:a16="http://schemas.microsoft.com/office/drawing/2014/main" id="{0E387754-1758-D041-E1F4-EE69A3F622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0575" y="4780263"/>
              <a:ext cx="214744" cy="1101808"/>
            </a:xfrm>
            <a:custGeom>
              <a:avLst/>
              <a:gdLst>
                <a:gd name="T0" fmla="*/ 28 w 71"/>
                <a:gd name="T1" fmla="*/ 310 h 363"/>
                <a:gd name="T2" fmla="*/ 19 w 71"/>
                <a:gd name="T3" fmla="*/ 295 h 363"/>
                <a:gd name="T4" fmla="*/ 27 w 71"/>
                <a:gd name="T5" fmla="*/ 277 h 363"/>
                <a:gd name="T6" fmla="*/ 33 w 71"/>
                <a:gd name="T7" fmla="*/ 260 h 363"/>
                <a:gd name="T8" fmla="*/ 36 w 71"/>
                <a:gd name="T9" fmla="*/ 247 h 363"/>
                <a:gd name="T10" fmla="*/ 31 w 71"/>
                <a:gd name="T11" fmla="*/ 234 h 363"/>
                <a:gd name="T12" fmla="*/ 32 w 71"/>
                <a:gd name="T13" fmla="*/ 213 h 363"/>
                <a:gd name="T14" fmla="*/ 35 w 71"/>
                <a:gd name="T15" fmla="*/ 197 h 363"/>
                <a:gd name="T16" fmla="*/ 38 w 71"/>
                <a:gd name="T17" fmla="*/ 183 h 363"/>
                <a:gd name="T18" fmla="*/ 43 w 71"/>
                <a:gd name="T19" fmla="*/ 154 h 363"/>
                <a:gd name="T20" fmla="*/ 46 w 71"/>
                <a:gd name="T21" fmla="*/ 134 h 363"/>
                <a:gd name="T22" fmla="*/ 47 w 71"/>
                <a:gd name="T23" fmla="*/ 112 h 363"/>
                <a:gd name="T24" fmla="*/ 53 w 71"/>
                <a:gd name="T25" fmla="*/ 92 h 363"/>
                <a:gd name="T26" fmla="*/ 60 w 71"/>
                <a:gd name="T27" fmla="*/ 76 h 363"/>
                <a:gd name="T28" fmla="*/ 69 w 71"/>
                <a:gd name="T29" fmla="*/ 54 h 363"/>
                <a:gd name="T30" fmla="*/ 63 w 71"/>
                <a:gd name="T31" fmla="*/ 37 h 363"/>
                <a:gd name="T32" fmla="*/ 59 w 71"/>
                <a:gd name="T33" fmla="*/ 18 h 363"/>
                <a:gd name="T34" fmla="*/ 50 w 71"/>
                <a:gd name="T35" fmla="*/ 1 h 363"/>
                <a:gd name="T36" fmla="*/ 45 w 71"/>
                <a:gd name="T37" fmla="*/ 16 h 363"/>
                <a:gd name="T38" fmla="*/ 44 w 71"/>
                <a:gd name="T39" fmla="*/ 53 h 363"/>
                <a:gd name="T40" fmla="*/ 37 w 71"/>
                <a:gd name="T41" fmla="*/ 91 h 363"/>
                <a:gd name="T42" fmla="*/ 34 w 71"/>
                <a:gd name="T43" fmla="*/ 116 h 363"/>
                <a:gd name="T44" fmla="*/ 29 w 71"/>
                <a:gd name="T45" fmla="*/ 149 h 363"/>
                <a:gd name="T46" fmla="*/ 18 w 71"/>
                <a:gd name="T47" fmla="*/ 179 h 363"/>
                <a:gd name="T48" fmla="*/ 17 w 71"/>
                <a:gd name="T49" fmla="*/ 204 h 363"/>
                <a:gd name="T50" fmla="*/ 12 w 71"/>
                <a:gd name="T51" fmla="*/ 227 h 363"/>
                <a:gd name="T52" fmla="*/ 22 w 71"/>
                <a:gd name="T53" fmla="*/ 215 h 363"/>
                <a:gd name="T54" fmla="*/ 24 w 71"/>
                <a:gd name="T55" fmla="*/ 228 h 363"/>
                <a:gd name="T56" fmla="*/ 21 w 71"/>
                <a:gd name="T57" fmla="*/ 244 h 363"/>
                <a:gd name="T58" fmla="*/ 17 w 71"/>
                <a:gd name="T59" fmla="*/ 254 h 363"/>
                <a:gd name="T60" fmla="*/ 16 w 71"/>
                <a:gd name="T61" fmla="*/ 252 h 363"/>
                <a:gd name="T62" fmla="*/ 10 w 71"/>
                <a:gd name="T63" fmla="*/ 255 h 363"/>
                <a:gd name="T64" fmla="*/ 1 w 71"/>
                <a:gd name="T65" fmla="*/ 267 h 363"/>
                <a:gd name="T66" fmla="*/ 11 w 71"/>
                <a:gd name="T67" fmla="*/ 268 h 363"/>
                <a:gd name="T68" fmla="*/ 17 w 71"/>
                <a:gd name="T69" fmla="*/ 277 h 363"/>
                <a:gd name="T70" fmla="*/ 7 w 71"/>
                <a:gd name="T71" fmla="*/ 280 h 363"/>
                <a:gd name="T72" fmla="*/ 9 w 71"/>
                <a:gd name="T73" fmla="*/ 285 h 363"/>
                <a:gd name="T74" fmla="*/ 4 w 71"/>
                <a:gd name="T75" fmla="*/ 294 h 363"/>
                <a:gd name="T76" fmla="*/ 10 w 71"/>
                <a:gd name="T77" fmla="*/ 297 h 363"/>
                <a:gd name="T78" fmla="*/ 11 w 71"/>
                <a:gd name="T79" fmla="*/ 305 h 363"/>
                <a:gd name="T80" fmla="*/ 6 w 71"/>
                <a:gd name="T81" fmla="*/ 315 h 363"/>
                <a:gd name="T82" fmla="*/ 16 w 71"/>
                <a:gd name="T83" fmla="*/ 316 h 363"/>
                <a:gd name="T84" fmla="*/ 20 w 71"/>
                <a:gd name="T85" fmla="*/ 320 h 363"/>
                <a:gd name="T86" fmla="*/ 15 w 71"/>
                <a:gd name="T87" fmla="*/ 329 h 363"/>
                <a:gd name="T88" fmla="*/ 29 w 71"/>
                <a:gd name="T89" fmla="*/ 329 h 363"/>
                <a:gd name="T90" fmla="*/ 19 w 71"/>
                <a:gd name="T91" fmla="*/ 336 h 363"/>
                <a:gd name="T92" fmla="*/ 30 w 71"/>
                <a:gd name="T93" fmla="*/ 335 h 363"/>
                <a:gd name="T94" fmla="*/ 18 w 71"/>
                <a:gd name="T95" fmla="*/ 343 h 363"/>
                <a:gd name="T96" fmla="*/ 29 w 71"/>
                <a:gd name="T97" fmla="*/ 344 h 363"/>
                <a:gd name="T98" fmla="*/ 45 w 71"/>
                <a:gd name="T99" fmla="*/ 328 h 363"/>
                <a:gd name="T100" fmla="*/ 50 w 71"/>
                <a:gd name="T101" fmla="*/ 337 h 363"/>
                <a:gd name="T102" fmla="*/ 43 w 71"/>
                <a:gd name="T103" fmla="*/ 340 h 363"/>
                <a:gd name="T104" fmla="*/ 35 w 71"/>
                <a:gd name="T105" fmla="*/ 347 h 363"/>
                <a:gd name="T106" fmla="*/ 41 w 71"/>
                <a:gd name="T107" fmla="*/ 358 h 363"/>
                <a:gd name="T108" fmla="*/ 52 w 71"/>
                <a:gd name="T109" fmla="*/ 357 h 363"/>
                <a:gd name="T110" fmla="*/ 64 w 71"/>
                <a:gd name="T111" fmla="*/ 357 h 363"/>
                <a:gd name="T112" fmla="*/ 57 w 71"/>
                <a:gd name="T113" fmla="*/ 355 h 363"/>
                <a:gd name="T114" fmla="*/ 50 w 71"/>
                <a:gd name="T115" fmla="*/ 326 h 363"/>
                <a:gd name="T116" fmla="*/ 33 w 71"/>
                <a:gd name="T117" fmla="*/ 322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1" h="363">
                  <a:moveTo>
                    <a:pt x="33" y="322"/>
                  </a:moveTo>
                  <a:cubicBezTo>
                    <a:pt x="31" y="323"/>
                    <a:pt x="30" y="319"/>
                    <a:pt x="29" y="319"/>
                  </a:cubicBezTo>
                  <a:cubicBezTo>
                    <a:pt x="28" y="319"/>
                    <a:pt x="27" y="313"/>
                    <a:pt x="28" y="310"/>
                  </a:cubicBezTo>
                  <a:cubicBezTo>
                    <a:pt x="29" y="307"/>
                    <a:pt x="23" y="308"/>
                    <a:pt x="21" y="307"/>
                  </a:cubicBezTo>
                  <a:cubicBezTo>
                    <a:pt x="19" y="306"/>
                    <a:pt x="21" y="304"/>
                    <a:pt x="19" y="302"/>
                  </a:cubicBezTo>
                  <a:cubicBezTo>
                    <a:pt x="17" y="300"/>
                    <a:pt x="19" y="296"/>
                    <a:pt x="19" y="295"/>
                  </a:cubicBezTo>
                  <a:cubicBezTo>
                    <a:pt x="19" y="293"/>
                    <a:pt x="21" y="289"/>
                    <a:pt x="23" y="289"/>
                  </a:cubicBezTo>
                  <a:cubicBezTo>
                    <a:pt x="26" y="289"/>
                    <a:pt x="24" y="285"/>
                    <a:pt x="27" y="284"/>
                  </a:cubicBezTo>
                  <a:cubicBezTo>
                    <a:pt x="29" y="282"/>
                    <a:pt x="24" y="279"/>
                    <a:pt x="27" y="277"/>
                  </a:cubicBezTo>
                  <a:cubicBezTo>
                    <a:pt x="29" y="276"/>
                    <a:pt x="27" y="273"/>
                    <a:pt x="30" y="272"/>
                  </a:cubicBezTo>
                  <a:cubicBezTo>
                    <a:pt x="33" y="272"/>
                    <a:pt x="30" y="267"/>
                    <a:pt x="32" y="267"/>
                  </a:cubicBezTo>
                  <a:cubicBezTo>
                    <a:pt x="35" y="266"/>
                    <a:pt x="32" y="263"/>
                    <a:pt x="33" y="260"/>
                  </a:cubicBezTo>
                  <a:cubicBezTo>
                    <a:pt x="33" y="257"/>
                    <a:pt x="31" y="255"/>
                    <a:pt x="34" y="254"/>
                  </a:cubicBezTo>
                  <a:cubicBezTo>
                    <a:pt x="37" y="253"/>
                    <a:pt x="35" y="250"/>
                    <a:pt x="33" y="249"/>
                  </a:cubicBezTo>
                  <a:cubicBezTo>
                    <a:pt x="30" y="247"/>
                    <a:pt x="33" y="247"/>
                    <a:pt x="36" y="247"/>
                  </a:cubicBezTo>
                  <a:cubicBezTo>
                    <a:pt x="38" y="247"/>
                    <a:pt x="37" y="243"/>
                    <a:pt x="35" y="243"/>
                  </a:cubicBezTo>
                  <a:cubicBezTo>
                    <a:pt x="32" y="244"/>
                    <a:pt x="30" y="241"/>
                    <a:pt x="32" y="239"/>
                  </a:cubicBezTo>
                  <a:cubicBezTo>
                    <a:pt x="34" y="237"/>
                    <a:pt x="30" y="236"/>
                    <a:pt x="31" y="234"/>
                  </a:cubicBezTo>
                  <a:cubicBezTo>
                    <a:pt x="32" y="233"/>
                    <a:pt x="32" y="231"/>
                    <a:pt x="30" y="230"/>
                  </a:cubicBezTo>
                  <a:cubicBezTo>
                    <a:pt x="29" y="229"/>
                    <a:pt x="30" y="222"/>
                    <a:pt x="31" y="221"/>
                  </a:cubicBezTo>
                  <a:cubicBezTo>
                    <a:pt x="33" y="221"/>
                    <a:pt x="32" y="215"/>
                    <a:pt x="32" y="213"/>
                  </a:cubicBezTo>
                  <a:cubicBezTo>
                    <a:pt x="32" y="211"/>
                    <a:pt x="30" y="209"/>
                    <a:pt x="30" y="207"/>
                  </a:cubicBezTo>
                  <a:cubicBezTo>
                    <a:pt x="30" y="205"/>
                    <a:pt x="32" y="205"/>
                    <a:pt x="32" y="202"/>
                  </a:cubicBezTo>
                  <a:cubicBezTo>
                    <a:pt x="32" y="198"/>
                    <a:pt x="33" y="197"/>
                    <a:pt x="35" y="197"/>
                  </a:cubicBezTo>
                  <a:cubicBezTo>
                    <a:pt x="36" y="196"/>
                    <a:pt x="35" y="192"/>
                    <a:pt x="35" y="190"/>
                  </a:cubicBezTo>
                  <a:cubicBezTo>
                    <a:pt x="35" y="189"/>
                    <a:pt x="39" y="190"/>
                    <a:pt x="40" y="187"/>
                  </a:cubicBezTo>
                  <a:cubicBezTo>
                    <a:pt x="40" y="184"/>
                    <a:pt x="37" y="185"/>
                    <a:pt x="38" y="183"/>
                  </a:cubicBezTo>
                  <a:cubicBezTo>
                    <a:pt x="38" y="180"/>
                    <a:pt x="37" y="177"/>
                    <a:pt x="37" y="172"/>
                  </a:cubicBezTo>
                  <a:cubicBezTo>
                    <a:pt x="37" y="167"/>
                    <a:pt x="42" y="166"/>
                    <a:pt x="43" y="164"/>
                  </a:cubicBezTo>
                  <a:cubicBezTo>
                    <a:pt x="45" y="163"/>
                    <a:pt x="41" y="155"/>
                    <a:pt x="43" y="154"/>
                  </a:cubicBezTo>
                  <a:cubicBezTo>
                    <a:pt x="46" y="153"/>
                    <a:pt x="44" y="149"/>
                    <a:pt x="46" y="148"/>
                  </a:cubicBezTo>
                  <a:cubicBezTo>
                    <a:pt x="48" y="147"/>
                    <a:pt x="47" y="144"/>
                    <a:pt x="48" y="141"/>
                  </a:cubicBezTo>
                  <a:cubicBezTo>
                    <a:pt x="49" y="139"/>
                    <a:pt x="46" y="137"/>
                    <a:pt x="46" y="134"/>
                  </a:cubicBezTo>
                  <a:cubicBezTo>
                    <a:pt x="46" y="132"/>
                    <a:pt x="46" y="129"/>
                    <a:pt x="43" y="127"/>
                  </a:cubicBezTo>
                  <a:cubicBezTo>
                    <a:pt x="41" y="124"/>
                    <a:pt x="42" y="118"/>
                    <a:pt x="43" y="118"/>
                  </a:cubicBezTo>
                  <a:cubicBezTo>
                    <a:pt x="45" y="118"/>
                    <a:pt x="44" y="112"/>
                    <a:pt x="47" y="112"/>
                  </a:cubicBezTo>
                  <a:cubicBezTo>
                    <a:pt x="49" y="111"/>
                    <a:pt x="48" y="107"/>
                    <a:pt x="47" y="103"/>
                  </a:cubicBezTo>
                  <a:cubicBezTo>
                    <a:pt x="46" y="100"/>
                    <a:pt x="49" y="102"/>
                    <a:pt x="49" y="99"/>
                  </a:cubicBezTo>
                  <a:cubicBezTo>
                    <a:pt x="49" y="96"/>
                    <a:pt x="50" y="93"/>
                    <a:pt x="53" y="92"/>
                  </a:cubicBezTo>
                  <a:cubicBezTo>
                    <a:pt x="55" y="91"/>
                    <a:pt x="55" y="87"/>
                    <a:pt x="55" y="85"/>
                  </a:cubicBezTo>
                  <a:cubicBezTo>
                    <a:pt x="55" y="83"/>
                    <a:pt x="58" y="83"/>
                    <a:pt x="60" y="81"/>
                  </a:cubicBezTo>
                  <a:cubicBezTo>
                    <a:pt x="62" y="80"/>
                    <a:pt x="57" y="77"/>
                    <a:pt x="60" y="76"/>
                  </a:cubicBezTo>
                  <a:cubicBezTo>
                    <a:pt x="62" y="74"/>
                    <a:pt x="57" y="68"/>
                    <a:pt x="59" y="67"/>
                  </a:cubicBezTo>
                  <a:cubicBezTo>
                    <a:pt x="60" y="66"/>
                    <a:pt x="59" y="63"/>
                    <a:pt x="59" y="61"/>
                  </a:cubicBezTo>
                  <a:cubicBezTo>
                    <a:pt x="60" y="59"/>
                    <a:pt x="68" y="56"/>
                    <a:pt x="69" y="54"/>
                  </a:cubicBezTo>
                  <a:cubicBezTo>
                    <a:pt x="69" y="53"/>
                    <a:pt x="70" y="49"/>
                    <a:pt x="70" y="45"/>
                  </a:cubicBezTo>
                  <a:cubicBezTo>
                    <a:pt x="68" y="46"/>
                    <a:pt x="66" y="47"/>
                    <a:pt x="65" y="46"/>
                  </a:cubicBezTo>
                  <a:cubicBezTo>
                    <a:pt x="64" y="45"/>
                    <a:pt x="65" y="40"/>
                    <a:pt x="63" y="37"/>
                  </a:cubicBezTo>
                  <a:cubicBezTo>
                    <a:pt x="61" y="35"/>
                    <a:pt x="63" y="31"/>
                    <a:pt x="60" y="30"/>
                  </a:cubicBezTo>
                  <a:cubicBezTo>
                    <a:pt x="58" y="29"/>
                    <a:pt x="56" y="25"/>
                    <a:pt x="58" y="23"/>
                  </a:cubicBezTo>
                  <a:cubicBezTo>
                    <a:pt x="59" y="22"/>
                    <a:pt x="58" y="19"/>
                    <a:pt x="59" y="18"/>
                  </a:cubicBezTo>
                  <a:cubicBezTo>
                    <a:pt x="61" y="16"/>
                    <a:pt x="58" y="16"/>
                    <a:pt x="56" y="13"/>
                  </a:cubicBezTo>
                  <a:cubicBezTo>
                    <a:pt x="54" y="10"/>
                    <a:pt x="57" y="7"/>
                    <a:pt x="54" y="5"/>
                  </a:cubicBezTo>
                  <a:cubicBezTo>
                    <a:pt x="51" y="2"/>
                    <a:pt x="51" y="0"/>
                    <a:pt x="50" y="1"/>
                  </a:cubicBezTo>
                  <a:cubicBezTo>
                    <a:pt x="50" y="2"/>
                    <a:pt x="49" y="6"/>
                    <a:pt x="47" y="7"/>
                  </a:cubicBezTo>
                  <a:cubicBezTo>
                    <a:pt x="47" y="8"/>
                    <a:pt x="46" y="8"/>
                    <a:pt x="45" y="9"/>
                  </a:cubicBezTo>
                  <a:cubicBezTo>
                    <a:pt x="45" y="11"/>
                    <a:pt x="45" y="14"/>
                    <a:pt x="45" y="16"/>
                  </a:cubicBezTo>
                  <a:cubicBezTo>
                    <a:pt x="46" y="19"/>
                    <a:pt x="47" y="32"/>
                    <a:pt x="46" y="37"/>
                  </a:cubicBezTo>
                  <a:cubicBezTo>
                    <a:pt x="45" y="42"/>
                    <a:pt x="44" y="46"/>
                    <a:pt x="43" y="49"/>
                  </a:cubicBezTo>
                  <a:cubicBezTo>
                    <a:pt x="42" y="52"/>
                    <a:pt x="45" y="52"/>
                    <a:pt x="44" y="53"/>
                  </a:cubicBezTo>
                  <a:cubicBezTo>
                    <a:pt x="42" y="55"/>
                    <a:pt x="43" y="58"/>
                    <a:pt x="43" y="64"/>
                  </a:cubicBezTo>
                  <a:cubicBezTo>
                    <a:pt x="43" y="70"/>
                    <a:pt x="40" y="79"/>
                    <a:pt x="39" y="83"/>
                  </a:cubicBezTo>
                  <a:cubicBezTo>
                    <a:pt x="39" y="86"/>
                    <a:pt x="37" y="87"/>
                    <a:pt x="37" y="91"/>
                  </a:cubicBezTo>
                  <a:cubicBezTo>
                    <a:pt x="38" y="94"/>
                    <a:pt x="36" y="96"/>
                    <a:pt x="34" y="98"/>
                  </a:cubicBezTo>
                  <a:cubicBezTo>
                    <a:pt x="32" y="99"/>
                    <a:pt x="37" y="105"/>
                    <a:pt x="37" y="107"/>
                  </a:cubicBezTo>
                  <a:cubicBezTo>
                    <a:pt x="36" y="110"/>
                    <a:pt x="33" y="112"/>
                    <a:pt x="34" y="116"/>
                  </a:cubicBezTo>
                  <a:cubicBezTo>
                    <a:pt x="35" y="122"/>
                    <a:pt x="34" y="132"/>
                    <a:pt x="34" y="134"/>
                  </a:cubicBezTo>
                  <a:cubicBezTo>
                    <a:pt x="34" y="136"/>
                    <a:pt x="31" y="136"/>
                    <a:pt x="32" y="139"/>
                  </a:cubicBezTo>
                  <a:cubicBezTo>
                    <a:pt x="32" y="143"/>
                    <a:pt x="30" y="144"/>
                    <a:pt x="29" y="149"/>
                  </a:cubicBezTo>
                  <a:cubicBezTo>
                    <a:pt x="28" y="155"/>
                    <a:pt x="24" y="162"/>
                    <a:pt x="23" y="167"/>
                  </a:cubicBezTo>
                  <a:cubicBezTo>
                    <a:pt x="21" y="171"/>
                    <a:pt x="21" y="173"/>
                    <a:pt x="19" y="173"/>
                  </a:cubicBezTo>
                  <a:cubicBezTo>
                    <a:pt x="17" y="173"/>
                    <a:pt x="16" y="175"/>
                    <a:pt x="18" y="179"/>
                  </a:cubicBezTo>
                  <a:cubicBezTo>
                    <a:pt x="20" y="182"/>
                    <a:pt x="17" y="185"/>
                    <a:pt x="19" y="189"/>
                  </a:cubicBezTo>
                  <a:cubicBezTo>
                    <a:pt x="21" y="193"/>
                    <a:pt x="20" y="194"/>
                    <a:pt x="19" y="197"/>
                  </a:cubicBezTo>
                  <a:cubicBezTo>
                    <a:pt x="18" y="201"/>
                    <a:pt x="17" y="201"/>
                    <a:pt x="17" y="204"/>
                  </a:cubicBezTo>
                  <a:cubicBezTo>
                    <a:pt x="17" y="207"/>
                    <a:pt x="14" y="210"/>
                    <a:pt x="16" y="213"/>
                  </a:cubicBezTo>
                  <a:cubicBezTo>
                    <a:pt x="17" y="217"/>
                    <a:pt x="17" y="218"/>
                    <a:pt x="15" y="218"/>
                  </a:cubicBezTo>
                  <a:cubicBezTo>
                    <a:pt x="13" y="218"/>
                    <a:pt x="12" y="221"/>
                    <a:pt x="12" y="227"/>
                  </a:cubicBezTo>
                  <a:cubicBezTo>
                    <a:pt x="11" y="233"/>
                    <a:pt x="11" y="233"/>
                    <a:pt x="15" y="232"/>
                  </a:cubicBezTo>
                  <a:cubicBezTo>
                    <a:pt x="20" y="232"/>
                    <a:pt x="16" y="218"/>
                    <a:pt x="19" y="218"/>
                  </a:cubicBezTo>
                  <a:cubicBezTo>
                    <a:pt x="22" y="218"/>
                    <a:pt x="19" y="216"/>
                    <a:pt x="22" y="215"/>
                  </a:cubicBezTo>
                  <a:cubicBezTo>
                    <a:pt x="25" y="214"/>
                    <a:pt x="22" y="217"/>
                    <a:pt x="24" y="218"/>
                  </a:cubicBezTo>
                  <a:cubicBezTo>
                    <a:pt x="26" y="218"/>
                    <a:pt x="27" y="220"/>
                    <a:pt x="25" y="221"/>
                  </a:cubicBezTo>
                  <a:cubicBezTo>
                    <a:pt x="22" y="223"/>
                    <a:pt x="25" y="226"/>
                    <a:pt x="24" y="228"/>
                  </a:cubicBezTo>
                  <a:cubicBezTo>
                    <a:pt x="23" y="230"/>
                    <a:pt x="21" y="232"/>
                    <a:pt x="22" y="235"/>
                  </a:cubicBezTo>
                  <a:cubicBezTo>
                    <a:pt x="23" y="237"/>
                    <a:pt x="21" y="237"/>
                    <a:pt x="21" y="240"/>
                  </a:cubicBezTo>
                  <a:cubicBezTo>
                    <a:pt x="20" y="243"/>
                    <a:pt x="22" y="243"/>
                    <a:pt x="21" y="244"/>
                  </a:cubicBezTo>
                  <a:cubicBezTo>
                    <a:pt x="20" y="244"/>
                    <a:pt x="23" y="247"/>
                    <a:pt x="21" y="247"/>
                  </a:cubicBezTo>
                  <a:cubicBezTo>
                    <a:pt x="19" y="247"/>
                    <a:pt x="20" y="250"/>
                    <a:pt x="21" y="252"/>
                  </a:cubicBezTo>
                  <a:cubicBezTo>
                    <a:pt x="22" y="254"/>
                    <a:pt x="19" y="253"/>
                    <a:pt x="17" y="254"/>
                  </a:cubicBezTo>
                  <a:cubicBezTo>
                    <a:pt x="15" y="256"/>
                    <a:pt x="19" y="258"/>
                    <a:pt x="18" y="260"/>
                  </a:cubicBezTo>
                  <a:cubicBezTo>
                    <a:pt x="17" y="262"/>
                    <a:pt x="14" y="259"/>
                    <a:pt x="13" y="257"/>
                  </a:cubicBezTo>
                  <a:cubicBezTo>
                    <a:pt x="11" y="256"/>
                    <a:pt x="15" y="254"/>
                    <a:pt x="16" y="252"/>
                  </a:cubicBezTo>
                  <a:cubicBezTo>
                    <a:pt x="18" y="250"/>
                    <a:pt x="15" y="245"/>
                    <a:pt x="12" y="246"/>
                  </a:cubicBezTo>
                  <a:cubicBezTo>
                    <a:pt x="9" y="247"/>
                    <a:pt x="15" y="250"/>
                    <a:pt x="15" y="253"/>
                  </a:cubicBezTo>
                  <a:cubicBezTo>
                    <a:pt x="15" y="255"/>
                    <a:pt x="10" y="252"/>
                    <a:pt x="10" y="255"/>
                  </a:cubicBezTo>
                  <a:cubicBezTo>
                    <a:pt x="10" y="257"/>
                    <a:pt x="7" y="256"/>
                    <a:pt x="6" y="258"/>
                  </a:cubicBezTo>
                  <a:cubicBezTo>
                    <a:pt x="4" y="260"/>
                    <a:pt x="8" y="261"/>
                    <a:pt x="6" y="262"/>
                  </a:cubicBezTo>
                  <a:cubicBezTo>
                    <a:pt x="4" y="262"/>
                    <a:pt x="1" y="265"/>
                    <a:pt x="1" y="267"/>
                  </a:cubicBezTo>
                  <a:cubicBezTo>
                    <a:pt x="1" y="269"/>
                    <a:pt x="3" y="269"/>
                    <a:pt x="3" y="267"/>
                  </a:cubicBezTo>
                  <a:cubicBezTo>
                    <a:pt x="3" y="265"/>
                    <a:pt x="6" y="265"/>
                    <a:pt x="7" y="267"/>
                  </a:cubicBezTo>
                  <a:cubicBezTo>
                    <a:pt x="8" y="269"/>
                    <a:pt x="9" y="267"/>
                    <a:pt x="11" y="268"/>
                  </a:cubicBezTo>
                  <a:cubicBezTo>
                    <a:pt x="14" y="268"/>
                    <a:pt x="13" y="272"/>
                    <a:pt x="12" y="272"/>
                  </a:cubicBezTo>
                  <a:cubicBezTo>
                    <a:pt x="11" y="272"/>
                    <a:pt x="9" y="274"/>
                    <a:pt x="10" y="277"/>
                  </a:cubicBezTo>
                  <a:cubicBezTo>
                    <a:pt x="10" y="279"/>
                    <a:pt x="15" y="277"/>
                    <a:pt x="17" y="277"/>
                  </a:cubicBezTo>
                  <a:cubicBezTo>
                    <a:pt x="19" y="278"/>
                    <a:pt x="18" y="282"/>
                    <a:pt x="17" y="281"/>
                  </a:cubicBezTo>
                  <a:cubicBezTo>
                    <a:pt x="16" y="279"/>
                    <a:pt x="13" y="277"/>
                    <a:pt x="12" y="279"/>
                  </a:cubicBezTo>
                  <a:cubicBezTo>
                    <a:pt x="11" y="282"/>
                    <a:pt x="9" y="280"/>
                    <a:pt x="7" y="280"/>
                  </a:cubicBezTo>
                  <a:cubicBezTo>
                    <a:pt x="5" y="279"/>
                    <a:pt x="0" y="283"/>
                    <a:pt x="2" y="284"/>
                  </a:cubicBezTo>
                  <a:cubicBezTo>
                    <a:pt x="4" y="286"/>
                    <a:pt x="4" y="288"/>
                    <a:pt x="5" y="288"/>
                  </a:cubicBezTo>
                  <a:cubicBezTo>
                    <a:pt x="6" y="288"/>
                    <a:pt x="8" y="287"/>
                    <a:pt x="9" y="285"/>
                  </a:cubicBezTo>
                  <a:cubicBezTo>
                    <a:pt x="9" y="284"/>
                    <a:pt x="12" y="282"/>
                    <a:pt x="12" y="286"/>
                  </a:cubicBezTo>
                  <a:cubicBezTo>
                    <a:pt x="12" y="289"/>
                    <a:pt x="9" y="287"/>
                    <a:pt x="8" y="289"/>
                  </a:cubicBezTo>
                  <a:cubicBezTo>
                    <a:pt x="7" y="291"/>
                    <a:pt x="6" y="292"/>
                    <a:pt x="4" y="294"/>
                  </a:cubicBezTo>
                  <a:cubicBezTo>
                    <a:pt x="2" y="295"/>
                    <a:pt x="4" y="298"/>
                    <a:pt x="5" y="297"/>
                  </a:cubicBezTo>
                  <a:cubicBezTo>
                    <a:pt x="7" y="296"/>
                    <a:pt x="5" y="299"/>
                    <a:pt x="7" y="300"/>
                  </a:cubicBezTo>
                  <a:cubicBezTo>
                    <a:pt x="10" y="300"/>
                    <a:pt x="10" y="298"/>
                    <a:pt x="10" y="297"/>
                  </a:cubicBezTo>
                  <a:cubicBezTo>
                    <a:pt x="9" y="295"/>
                    <a:pt x="11" y="291"/>
                    <a:pt x="13" y="293"/>
                  </a:cubicBezTo>
                  <a:cubicBezTo>
                    <a:pt x="15" y="295"/>
                    <a:pt x="12" y="297"/>
                    <a:pt x="12" y="298"/>
                  </a:cubicBezTo>
                  <a:cubicBezTo>
                    <a:pt x="12" y="300"/>
                    <a:pt x="11" y="303"/>
                    <a:pt x="11" y="305"/>
                  </a:cubicBezTo>
                  <a:cubicBezTo>
                    <a:pt x="11" y="307"/>
                    <a:pt x="9" y="305"/>
                    <a:pt x="9" y="308"/>
                  </a:cubicBezTo>
                  <a:cubicBezTo>
                    <a:pt x="9" y="310"/>
                    <a:pt x="4" y="308"/>
                    <a:pt x="6" y="310"/>
                  </a:cubicBezTo>
                  <a:cubicBezTo>
                    <a:pt x="8" y="311"/>
                    <a:pt x="5" y="313"/>
                    <a:pt x="6" y="315"/>
                  </a:cubicBezTo>
                  <a:cubicBezTo>
                    <a:pt x="7" y="316"/>
                    <a:pt x="8" y="313"/>
                    <a:pt x="10" y="313"/>
                  </a:cubicBezTo>
                  <a:cubicBezTo>
                    <a:pt x="12" y="314"/>
                    <a:pt x="12" y="315"/>
                    <a:pt x="14" y="313"/>
                  </a:cubicBezTo>
                  <a:cubicBezTo>
                    <a:pt x="17" y="312"/>
                    <a:pt x="18" y="315"/>
                    <a:pt x="16" y="316"/>
                  </a:cubicBezTo>
                  <a:cubicBezTo>
                    <a:pt x="14" y="317"/>
                    <a:pt x="11" y="320"/>
                    <a:pt x="12" y="320"/>
                  </a:cubicBezTo>
                  <a:cubicBezTo>
                    <a:pt x="13" y="320"/>
                    <a:pt x="16" y="318"/>
                    <a:pt x="17" y="320"/>
                  </a:cubicBezTo>
                  <a:cubicBezTo>
                    <a:pt x="18" y="323"/>
                    <a:pt x="20" y="322"/>
                    <a:pt x="20" y="320"/>
                  </a:cubicBezTo>
                  <a:cubicBezTo>
                    <a:pt x="20" y="317"/>
                    <a:pt x="24" y="319"/>
                    <a:pt x="25" y="321"/>
                  </a:cubicBezTo>
                  <a:cubicBezTo>
                    <a:pt x="26" y="323"/>
                    <a:pt x="20" y="325"/>
                    <a:pt x="18" y="324"/>
                  </a:cubicBezTo>
                  <a:cubicBezTo>
                    <a:pt x="15" y="324"/>
                    <a:pt x="14" y="327"/>
                    <a:pt x="15" y="329"/>
                  </a:cubicBezTo>
                  <a:cubicBezTo>
                    <a:pt x="17" y="331"/>
                    <a:pt x="19" y="329"/>
                    <a:pt x="21" y="327"/>
                  </a:cubicBezTo>
                  <a:cubicBezTo>
                    <a:pt x="23" y="325"/>
                    <a:pt x="33" y="326"/>
                    <a:pt x="34" y="328"/>
                  </a:cubicBezTo>
                  <a:cubicBezTo>
                    <a:pt x="34" y="330"/>
                    <a:pt x="29" y="328"/>
                    <a:pt x="29" y="329"/>
                  </a:cubicBezTo>
                  <a:cubicBezTo>
                    <a:pt x="28" y="331"/>
                    <a:pt x="24" y="332"/>
                    <a:pt x="24" y="330"/>
                  </a:cubicBezTo>
                  <a:cubicBezTo>
                    <a:pt x="23" y="329"/>
                    <a:pt x="19" y="331"/>
                    <a:pt x="19" y="333"/>
                  </a:cubicBezTo>
                  <a:cubicBezTo>
                    <a:pt x="19" y="335"/>
                    <a:pt x="16" y="335"/>
                    <a:pt x="19" y="336"/>
                  </a:cubicBezTo>
                  <a:cubicBezTo>
                    <a:pt x="23" y="337"/>
                    <a:pt x="22" y="333"/>
                    <a:pt x="27" y="333"/>
                  </a:cubicBezTo>
                  <a:cubicBezTo>
                    <a:pt x="32" y="334"/>
                    <a:pt x="34" y="329"/>
                    <a:pt x="36" y="331"/>
                  </a:cubicBezTo>
                  <a:cubicBezTo>
                    <a:pt x="37" y="334"/>
                    <a:pt x="32" y="337"/>
                    <a:pt x="30" y="335"/>
                  </a:cubicBezTo>
                  <a:cubicBezTo>
                    <a:pt x="28" y="333"/>
                    <a:pt x="25" y="336"/>
                    <a:pt x="26" y="339"/>
                  </a:cubicBezTo>
                  <a:cubicBezTo>
                    <a:pt x="26" y="341"/>
                    <a:pt x="20" y="338"/>
                    <a:pt x="17" y="338"/>
                  </a:cubicBezTo>
                  <a:cubicBezTo>
                    <a:pt x="14" y="337"/>
                    <a:pt x="15" y="340"/>
                    <a:pt x="18" y="343"/>
                  </a:cubicBezTo>
                  <a:cubicBezTo>
                    <a:pt x="20" y="346"/>
                    <a:pt x="22" y="343"/>
                    <a:pt x="25" y="345"/>
                  </a:cubicBezTo>
                  <a:cubicBezTo>
                    <a:pt x="28" y="347"/>
                    <a:pt x="28" y="349"/>
                    <a:pt x="30" y="347"/>
                  </a:cubicBezTo>
                  <a:cubicBezTo>
                    <a:pt x="32" y="345"/>
                    <a:pt x="30" y="345"/>
                    <a:pt x="29" y="344"/>
                  </a:cubicBezTo>
                  <a:cubicBezTo>
                    <a:pt x="27" y="343"/>
                    <a:pt x="28" y="340"/>
                    <a:pt x="32" y="342"/>
                  </a:cubicBezTo>
                  <a:cubicBezTo>
                    <a:pt x="35" y="343"/>
                    <a:pt x="39" y="340"/>
                    <a:pt x="38" y="336"/>
                  </a:cubicBezTo>
                  <a:cubicBezTo>
                    <a:pt x="37" y="332"/>
                    <a:pt x="41" y="330"/>
                    <a:pt x="45" y="328"/>
                  </a:cubicBezTo>
                  <a:cubicBezTo>
                    <a:pt x="49" y="327"/>
                    <a:pt x="47" y="331"/>
                    <a:pt x="44" y="332"/>
                  </a:cubicBezTo>
                  <a:cubicBezTo>
                    <a:pt x="41" y="334"/>
                    <a:pt x="41" y="335"/>
                    <a:pt x="43" y="337"/>
                  </a:cubicBezTo>
                  <a:cubicBezTo>
                    <a:pt x="45" y="339"/>
                    <a:pt x="48" y="335"/>
                    <a:pt x="50" y="337"/>
                  </a:cubicBezTo>
                  <a:cubicBezTo>
                    <a:pt x="52" y="339"/>
                    <a:pt x="47" y="339"/>
                    <a:pt x="46" y="341"/>
                  </a:cubicBezTo>
                  <a:cubicBezTo>
                    <a:pt x="45" y="343"/>
                    <a:pt x="49" y="345"/>
                    <a:pt x="46" y="347"/>
                  </a:cubicBezTo>
                  <a:cubicBezTo>
                    <a:pt x="43" y="348"/>
                    <a:pt x="45" y="341"/>
                    <a:pt x="43" y="340"/>
                  </a:cubicBezTo>
                  <a:cubicBezTo>
                    <a:pt x="41" y="339"/>
                    <a:pt x="39" y="341"/>
                    <a:pt x="41" y="345"/>
                  </a:cubicBezTo>
                  <a:cubicBezTo>
                    <a:pt x="43" y="349"/>
                    <a:pt x="39" y="346"/>
                    <a:pt x="37" y="344"/>
                  </a:cubicBezTo>
                  <a:cubicBezTo>
                    <a:pt x="35" y="342"/>
                    <a:pt x="33" y="344"/>
                    <a:pt x="35" y="347"/>
                  </a:cubicBezTo>
                  <a:cubicBezTo>
                    <a:pt x="37" y="349"/>
                    <a:pt x="31" y="346"/>
                    <a:pt x="31" y="350"/>
                  </a:cubicBezTo>
                  <a:cubicBezTo>
                    <a:pt x="31" y="353"/>
                    <a:pt x="34" y="350"/>
                    <a:pt x="37" y="351"/>
                  </a:cubicBezTo>
                  <a:cubicBezTo>
                    <a:pt x="40" y="352"/>
                    <a:pt x="39" y="356"/>
                    <a:pt x="41" y="358"/>
                  </a:cubicBezTo>
                  <a:cubicBezTo>
                    <a:pt x="43" y="360"/>
                    <a:pt x="41" y="353"/>
                    <a:pt x="44" y="352"/>
                  </a:cubicBezTo>
                  <a:cubicBezTo>
                    <a:pt x="46" y="351"/>
                    <a:pt x="44" y="358"/>
                    <a:pt x="50" y="359"/>
                  </a:cubicBezTo>
                  <a:cubicBezTo>
                    <a:pt x="55" y="361"/>
                    <a:pt x="50" y="358"/>
                    <a:pt x="52" y="357"/>
                  </a:cubicBezTo>
                  <a:cubicBezTo>
                    <a:pt x="55" y="355"/>
                    <a:pt x="58" y="362"/>
                    <a:pt x="61" y="363"/>
                  </a:cubicBezTo>
                  <a:cubicBezTo>
                    <a:pt x="63" y="363"/>
                    <a:pt x="62" y="359"/>
                    <a:pt x="60" y="357"/>
                  </a:cubicBezTo>
                  <a:cubicBezTo>
                    <a:pt x="58" y="355"/>
                    <a:pt x="62" y="356"/>
                    <a:pt x="64" y="357"/>
                  </a:cubicBezTo>
                  <a:cubicBezTo>
                    <a:pt x="67" y="358"/>
                    <a:pt x="69" y="359"/>
                    <a:pt x="70" y="357"/>
                  </a:cubicBezTo>
                  <a:cubicBezTo>
                    <a:pt x="70" y="356"/>
                    <a:pt x="70" y="356"/>
                    <a:pt x="71" y="356"/>
                  </a:cubicBezTo>
                  <a:cubicBezTo>
                    <a:pt x="68" y="354"/>
                    <a:pt x="59" y="356"/>
                    <a:pt x="57" y="355"/>
                  </a:cubicBezTo>
                  <a:cubicBezTo>
                    <a:pt x="56" y="355"/>
                    <a:pt x="57" y="334"/>
                    <a:pt x="57" y="329"/>
                  </a:cubicBezTo>
                  <a:cubicBezTo>
                    <a:pt x="57" y="329"/>
                    <a:pt x="57" y="329"/>
                    <a:pt x="57" y="329"/>
                  </a:cubicBezTo>
                  <a:cubicBezTo>
                    <a:pt x="55" y="329"/>
                    <a:pt x="49" y="329"/>
                    <a:pt x="50" y="326"/>
                  </a:cubicBezTo>
                  <a:cubicBezTo>
                    <a:pt x="50" y="325"/>
                    <a:pt x="51" y="325"/>
                    <a:pt x="51" y="325"/>
                  </a:cubicBezTo>
                  <a:cubicBezTo>
                    <a:pt x="50" y="324"/>
                    <a:pt x="49" y="323"/>
                    <a:pt x="47" y="322"/>
                  </a:cubicBezTo>
                  <a:cubicBezTo>
                    <a:pt x="43" y="321"/>
                    <a:pt x="35" y="322"/>
                    <a:pt x="33" y="322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3" name="Freeform 111">
              <a:extLst>
                <a:ext uri="{FF2B5EF4-FFF2-40B4-BE49-F238E27FC236}">
                  <a16:creationId xmlns:a16="http://schemas.microsoft.com/office/drawing/2014/main" id="{AE3F7E80-5BD8-DF49-12A7-F0F91E0933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9388" y="4828167"/>
              <a:ext cx="214744" cy="219701"/>
            </a:xfrm>
            <a:custGeom>
              <a:avLst/>
              <a:gdLst>
                <a:gd name="T0" fmla="*/ 69 w 71"/>
                <a:gd name="T1" fmla="*/ 39 h 72"/>
                <a:gd name="T2" fmla="*/ 62 w 71"/>
                <a:gd name="T3" fmla="*/ 40 h 72"/>
                <a:gd name="T4" fmla="*/ 58 w 71"/>
                <a:gd name="T5" fmla="*/ 31 h 72"/>
                <a:gd name="T6" fmla="*/ 52 w 71"/>
                <a:gd name="T7" fmla="*/ 24 h 72"/>
                <a:gd name="T8" fmla="*/ 45 w 71"/>
                <a:gd name="T9" fmla="*/ 24 h 72"/>
                <a:gd name="T10" fmla="*/ 41 w 71"/>
                <a:gd name="T11" fmla="*/ 17 h 72"/>
                <a:gd name="T12" fmla="*/ 40 w 71"/>
                <a:gd name="T13" fmla="*/ 7 h 72"/>
                <a:gd name="T14" fmla="*/ 40 w 71"/>
                <a:gd name="T15" fmla="*/ 3 h 72"/>
                <a:gd name="T16" fmla="*/ 38 w 71"/>
                <a:gd name="T17" fmla="*/ 3 h 72"/>
                <a:gd name="T18" fmla="*/ 31 w 71"/>
                <a:gd name="T19" fmla="*/ 0 h 72"/>
                <a:gd name="T20" fmla="*/ 21 w 71"/>
                <a:gd name="T21" fmla="*/ 1 h 72"/>
                <a:gd name="T22" fmla="*/ 12 w 71"/>
                <a:gd name="T23" fmla="*/ 3 h 72"/>
                <a:gd name="T24" fmla="*/ 5 w 71"/>
                <a:gd name="T25" fmla="*/ 10 h 72"/>
                <a:gd name="T26" fmla="*/ 3 w 71"/>
                <a:gd name="T27" fmla="*/ 23 h 72"/>
                <a:gd name="T28" fmla="*/ 0 w 71"/>
                <a:gd name="T29" fmla="*/ 23 h 72"/>
                <a:gd name="T30" fmla="*/ 11 w 71"/>
                <a:gd name="T31" fmla="*/ 34 h 72"/>
                <a:gd name="T32" fmla="*/ 20 w 71"/>
                <a:gd name="T33" fmla="*/ 40 h 72"/>
                <a:gd name="T34" fmla="*/ 29 w 71"/>
                <a:gd name="T35" fmla="*/ 44 h 72"/>
                <a:gd name="T36" fmla="*/ 44 w 71"/>
                <a:gd name="T37" fmla="*/ 52 h 72"/>
                <a:gd name="T38" fmla="*/ 38 w 71"/>
                <a:gd name="T39" fmla="*/ 62 h 72"/>
                <a:gd name="T40" fmla="*/ 35 w 71"/>
                <a:gd name="T41" fmla="*/ 68 h 72"/>
                <a:gd name="T42" fmla="*/ 43 w 71"/>
                <a:gd name="T43" fmla="*/ 69 h 72"/>
                <a:gd name="T44" fmla="*/ 50 w 71"/>
                <a:gd name="T45" fmla="*/ 70 h 72"/>
                <a:gd name="T46" fmla="*/ 57 w 71"/>
                <a:gd name="T47" fmla="*/ 69 h 72"/>
                <a:gd name="T48" fmla="*/ 64 w 71"/>
                <a:gd name="T49" fmla="*/ 66 h 72"/>
                <a:gd name="T50" fmla="*/ 68 w 71"/>
                <a:gd name="T51" fmla="*/ 54 h 72"/>
                <a:gd name="T52" fmla="*/ 69 w 71"/>
                <a:gd name="T53" fmla="*/ 3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" h="72">
                  <a:moveTo>
                    <a:pt x="69" y="39"/>
                  </a:moveTo>
                  <a:cubicBezTo>
                    <a:pt x="66" y="37"/>
                    <a:pt x="63" y="40"/>
                    <a:pt x="62" y="40"/>
                  </a:cubicBezTo>
                  <a:cubicBezTo>
                    <a:pt x="61" y="40"/>
                    <a:pt x="59" y="34"/>
                    <a:pt x="58" y="31"/>
                  </a:cubicBezTo>
                  <a:cubicBezTo>
                    <a:pt x="57" y="28"/>
                    <a:pt x="54" y="23"/>
                    <a:pt x="52" y="24"/>
                  </a:cubicBezTo>
                  <a:cubicBezTo>
                    <a:pt x="50" y="26"/>
                    <a:pt x="51" y="24"/>
                    <a:pt x="45" y="24"/>
                  </a:cubicBezTo>
                  <a:cubicBezTo>
                    <a:pt x="40" y="23"/>
                    <a:pt x="40" y="22"/>
                    <a:pt x="41" y="17"/>
                  </a:cubicBezTo>
                  <a:cubicBezTo>
                    <a:pt x="43" y="12"/>
                    <a:pt x="38" y="8"/>
                    <a:pt x="40" y="7"/>
                  </a:cubicBezTo>
                  <a:cubicBezTo>
                    <a:pt x="41" y="6"/>
                    <a:pt x="41" y="5"/>
                    <a:pt x="40" y="3"/>
                  </a:cubicBezTo>
                  <a:cubicBezTo>
                    <a:pt x="39" y="3"/>
                    <a:pt x="39" y="3"/>
                    <a:pt x="38" y="3"/>
                  </a:cubicBezTo>
                  <a:cubicBezTo>
                    <a:pt x="36" y="3"/>
                    <a:pt x="34" y="0"/>
                    <a:pt x="31" y="0"/>
                  </a:cubicBezTo>
                  <a:cubicBezTo>
                    <a:pt x="27" y="0"/>
                    <a:pt x="24" y="0"/>
                    <a:pt x="21" y="1"/>
                  </a:cubicBezTo>
                  <a:cubicBezTo>
                    <a:pt x="19" y="2"/>
                    <a:pt x="14" y="1"/>
                    <a:pt x="12" y="3"/>
                  </a:cubicBezTo>
                  <a:cubicBezTo>
                    <a:pt x="9" y="5"/>
                    <a:pt x="5" y="9"/>
                    <a:pt x="5" y="10"/>
                  </a:cubicBezTo>
                  <a:cubicBezTo>
                    <a:pt x="6" y="12"/>
                    <a:pt x="4" y="22"/>
                    <a:pt x="3" y="23"/>
                  </a:cubicBezTo>
                  <a:cubicBezTo>
                    <a:pt x="3" y="23"/>
                    <a:pt x="1" y="23"/>
                    <a:pt x="0" y="23"/>
                  </a:cubicBezTo>
                  <a:cubicBezTo>
                    <a:pt x="2" y="26"/>
                    <a:pt x="8" y="32"/>
                    <a:pt x="11" y="34"/>
                  </a:cubicBezTo>
                  <a:cubicBezTo>
                    <a:pt x="16" y="37"/>
                    <a:pt x="15" y="39"/>
                    <a:pt x="20" y="40"/>
                  </a:cubicBezTo>
                  <a:cubicBezTo>
                    <a:pt x="25" y="40"/>
                    <a:pt x="28" y="42"/>
                    <a:pt x="29" y="44"/>
                  </a:cubicBezTo>
                  <a:cubicBezTo>
                    <a:pt x="31" y="46"/>
                    <a:pt x="43" y="50"/>
                    <a:pt x="44" y="52"/>
                  </a:cubicBezTo>
                  <a:cubicBezTo>
                    <a:pt x="45" y="53"/>
                    <a:pt x="38" y="58"/>
                    <a:pt x="38" y="62"/>
                  </a:cubicBezTo>
                  <a:cubicBezTo>
                    <a:pt x="38" y="67"/>
                    <a:pt x="35" y="66"/>
                    <a:pt x="35" y="68"/>
                  </a:cubicBezTo>
                  <a:cubicBezTo>
                    <a:pt x="35" y="69"/>
                    <a:pt x="41" y="68"/>
                    <a:pt x="43" y="69"/>
                  </a:cubicBezTo>
                  <a:cubicBezTo>
                    <a:pt x="45" y="71"/>
                    <a:pt x="48" y="69"/>
                    <a:pt x="50" y="70"/>
                  </a:cubicBezTo>
                  <a:cubicBezTo>
                    <a:pt x="53" y="72"/>
                    <a:pt x="56" y="68"/>
                    <a:pt x="57" y="69"/>
                  </a:cubicBezTo>
                  <a:cubicBezTo>
                    <a:pt x="59" y="69"/>
                    <a:pt x="61" y="65"/>
                    <a:pt x="64" y="66"/>
                  </a:cubicBezTo>
                  <a:cubicBezTo>
                    <a:pt x="66" y="66"/>
                    <a:pt x="68" y="57"/>
                    <a:pt x="68" y="54"/>
                  </a:cubicBezTo>
                  <a:cubicBezTo>
                    <a:pt x="67" y="50"/>
                    <a:pt x="71" y="40"/>
                    <a:pt x="69" y="39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4" name="Freeform 112">
              <a:extLst>
                <a:ext uri="{FF2B5EF4-FFF2-40B4-BE49-F238E27FC236}">
                  <a16:creationId xmlns:a16="http://schemas.microsoft.com/office/drawing/2014/main" id="{4DD28290-853B-85D0-7D5C-5958EE3555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140" y="4073255"/>
              <a:ext cx="82593" cy="66075"/>
            </a:xfrm>
            <a:custGeom>
              <a:avLst/>
              <a:gdLst>
                <a:gd name="T0" fmla="*/ 26 w 27"/>
                <a:gd name="T1" fmla="*/ 17 h 22"/>
                <a:gd name="T2" fmla="*/ 27 w 27"/>
                <a:gd name="T3" fmla="*/ 12 h 22"/>
                <a:gd name="T4" fmla="*/ 19 w 27"/>
                <a:gd name="T5" fmla="*/ 2 h 22"/>
                <a:gd name="T6" fmla="*/ 15 w 27"/>
                <a:gd name="T7" fmla="*/ 2 h 22"/>
                <a:gd name="T8" fmla="*/ 7 w 27"/>
                <a:gd name="T9" fmla="*/ 0 h 22"/>
                <a:gd name="T10" fmla="*/ 3 w 27"/>
                <a:gd name="T11" fmla="*/ 0 h 22"/>
                <a:gd name="T12" fmla="*/ 2 w 27"/>
                <a:gd name="T13" fmla="*/ 3 h 22"/>
                <a:gd name="T14" fmla="*/ 4 w 27"/>
                <a:gd name="T15" fmla="*/ 10 h 22"/>
                <a:gd name="T16" fmla="*/ 9 w 27"/>
                <a:gd name="T17" fmla="*/ 9 h 22"/>
                <a:gd name="T18" fmla="*/ 12 w 27"/>
                <a:gd name="T19" fmla="*/ 12 h 22"/>
                <a:gd name="T20" fmla="*/ 18 w 27"/>
                <a:gd name="T21" fmla="*/ 17 h 22"/>
                <a:gd name="T22" fmla="*/ 23 w 27"/>
                <a:gd name="T23" fmla="*/ 22 h 22"/>
                <a:gd name="T24" fmla="*/ 25 w 27"/>
                <a:gd name="T25" fmla="*/ 22 h 22"/>
                <a:gd name="T26" fmla="*/ 26 w 27"/>
                <a:gd name="T27" fmla="*/ 1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" h="22">
                  <a:moveTo>
                    <a:pt x="26" y="17"/>
                  </a:moveTo>
                  <a:cubicBezTo>
                    <a:pt x="25" y="16"/>
                    <a:pt x="26" y="14"/>
                    <a:pt x="27" y="12"/>
                  </a:cubicBezTo>
                  <a:cubicBezTo>
                    <a:pt x="24" y="9"/>
                    <a:pt x="21" y="5"/>
                    <a:pt x="19" y="2"/>
                  </a:cubicBezTo>
                  <a:cubicBezTo>
                    <a:pt x="17" y="2"/>
                    <a:pt x="16" y="2"/>
                    <a:pt x="15" y="2"/>
                  </a:cubicBezTo>
                  <a:cubicBezTo>
                    <a:pt x="13" y="0"/>
                    <a:pt x="9" y="1"/>
                    <a:pt x="7" y="0"/>
                  </a:cubicBezTo>
                  <a:cubicBezTo>
                    <a:pt x="6" y="0"/>
                    <a:pt x="4" y="0"/>
                    <a:pt x="3" y="0"/>
                  </a:cubicBezTo>
                  <a:cubicBezTo>
                    <a:pt x="3" y="2"/>
                    <a:pt x="3" y="3"/>
                    <a:pt x="2" y="3"/>
                  </a:cubicBezTo>
                  <a:cubicBezTo>
                    <a:pt x="0" y="4"/>
                    <a:pt x="0" y="9"/>
                    <a:pt x="4" y="10"/>
                  </a:cubicBezTo>
                  <a:cubicBezTo>
                    <a:pt x="8" y="12"/>
                    <a:pt x="7" y="9"/>
                    <a:pt x="9" y="9"/>
                  </a:cubicBezTo>
                  <a:cubicBezTo>
                    <a:pt x="11" y="9"/>
                    <a:pt x="11" y="12"/>
                    <a:pt x="12" y="12"/>
                  </a:cubicBezTo>
                  <a:cubicBezTo>
                    <a:pt x="14" y="12"/>
                    <a:pt x="18" y="15"/>
                    <a:pt x="18" y="17"/>
                  </a:cubicBezTo>
                  <a:cubicBezTo>
                    <a:pt x="18" y="20"/>
                    <a:pt x="20" y="22"/>
                    <a:pt x="23" y="22"/>
                  </a:cubicBezTo>
                  <a:cubicBezTo>
                    <a:pt x="23" y="22"/>
                    <a:pt x="24" y="22"/>
                    <a:pt x="25" y="22"/>
                  </a:cubicBezTo>
                  <a:cubicBezTo>
                    <a:pt x="25" y="20"/>
                    <a:pt x="26" y="18"/>
                    <a:pt x="26" y="17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5" name="Freeform 113">
              <a:extLst>
                <a:ext uri="{FF2B5EF4-FFF2-40B4-BE49-F238E27FC236}">
                  <a16:creationId xmlns:a16="http://schemas.microsoft.com/office/drawing/2014/main" id="{6DC963DD-8D1A-CC7C-4FCD-AE69365BC3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7127" y="4106294"/>
              <a:ext cx="143715" cy="66075"/>
            </a:xfrm>
            <a:custGeom>
              <a:avLst/>
              <a:gdLst>
                <a:gd name="T0" fmla="*/ 42 w 47"/>
                <a:gd name="T1" fmla="*/ 6 h 22"/>
                <a:gd name="T2" fmla="*/ 30 w 47"/>
                <a:gd name="T3" fmla="*/ 1 h 22"/>
                <a:gd name="T4" fmla="*/ 19 w 47"/>
                <a:gd name="T5" fmla="*/ 5 h 22"/>
                <a:gd name="T6" fmla="*/ 6 w 47"/>
                <a:gd name="T7" fmla="*/ 5 h 22"/>
                <a:gd name="T8" fmla="*/ 2 w 47"/>
                <a:gd name="T9" fmla="*/ 1 h 22"/>
                <a:gd name="T10" fmla="*/ 1 w 47"/>
                <a:gd name="T11" fmla="*/ 6 h 22"/>
                <a:gd name="T12" fmla="*/ 0 w 47"/>
                <a:gd name="T13" fmla="*/ 11 h 22"/>
                <a:gd name="T14" fmla="*/ 10 w 47"/>
                <a:gd name="T15" fmla="*/ 15 h 22"/>
                <a:gd name="T16" fmla="*/ 16 w 47"/>
                <a:gd name="T17" fmla="*/ 19 h 22"/>
                <a:gd name="T18" fmla="*/ 22 w 47"/>
                <a:gd name="T19" fmla="*/ 18 h 22"/>
                <a:gd name="T20" fmla="*/ 20 w 47"/>
                <a:gd name="T21" fmla="*/ 13 h 22"/>
                <a:gd name="T22" fmla="*/ 24 w 47"/>
                <a:gd name="T23" fmla="*/ 9 h 22"/>
                <a:gd name="T24" fmla="*/ 33 w 47"/>
                <a:gd name="T25" fmla="*/ 6 h 22"/>
                <a:gd name="T26" fmla="*/ 35 w 47"/>
                <a:gd name="T27" fmla="*/ 12 h 22"/>
                <a:gd name="T28" fmla="*/ 40 w 47"/>
                <a:gd name="T29" fmla="*/ 20 h 22"/>
                <a:gd name="T30" fmla="*/ 46 w 47"/>
                <a:gd name="T31" fmla="*/ 15 h 22"/>
                <a:gd name="T32" fmla="*/ 47 w 47"/>
                <a:gd name="T33" fmla="*/ 13 h 22"/>
                <a:gd name="T34" fmla="*/ 42 w 47"/>
                <a:gd name="T35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22">
                  <a:moveTo>
                    <a:pt x="42" y="6"/>
                  </a:moveTo>
                  <a:cubicBezTo>
                    <a:pt x="39" y="2"/>
                    <a:pt x="34" y="2"/>
                    <a:pt x="30" y="1"/>
                  </a:cubicBezTo>
                  <a:cubicBezTo>
                    <a:pt x="27" y="0"/>
                    <a:pt x="23" y="1"/>
                    <a:pt x="19" y="5"/>
                  </a:cubicBezTo>
                  <a:cubicBezTo>
                    <a:pt x="15" y="9"/>
                    <a:pt x="10" y="7"/>
                    <a:pt x="6" y="5"/>
                  </a:cubicBezTo>
                  <a:cubicBezTo>
                    <a:pt x="5" y="4"/>
                    <a:pt x="4" y="3"/>
                    <a:pt x="2" y="1"/>
                  </a:cubicBezTo>
                  <a:cubicBezTo>
                    <a:pt x="1" y="3"/>
                    <a:pt x="0" y="5"/>
                    <a:pt x="1" y="6"/>
                  </a:cubicBezTo>
                  <a:cubicBezTo>
                    <a:pt x="1" y="7"/>
                    <a:pt x="0" y="9"/>
                    <a:pt x="0" y="11"/>
                  </a:cubicBezTo>
                  <a:cubicBezTo>
                    <a:pt x="3" y="11"/>
                    <a:pt x="8" y="13"/>
                    <a:pt x="10" y="15"/>
                  </a:cubicBezTo>
                  <a:cubicBezTo>
                    <a:pt x="13" y="19"/>
                    <a:pt x="14" y="16"/>
                    <a:pt x="16" y="19"/>
                  </a:cubicBezTo>
                  <a:cubicBezTo>
                    <a:pt x="18" y="22"/>
                    <a:pt x="21" y="20"/>
                    <a:pt x="22" y="18"/>
                  </a:cubicBezTo>
                  <a:cubicBezTo>
                    <a:pt x="23" y="16"/>
                    <a:pt x="20" y="15"/>
                    <a:pt x="20" y="13"/>
                  </a:cubicBezTo>
                  <a:cubicBezTo>
                    <a:pt x="19" y="11"/>
                    <a:pt x="23" y="12"/>
                    <a:pt x="24" y="9"/>
                  </a:cubicBezTo>
                  <a:cubicBezTo>
                    <a:pt x="25" y="7"/>
                    <a:pt x="31" y="5"/>
                    <a:pt x="33" y="6"/>
                  </a:cubicBezTo>
                  <a:cubicBezTo>
                    <a:pt x="36" y="8"/>
                    <a:pt x="38" y="9"/>
                    <a:pt x="35" y="12"/>
                  </a:cubicBezTo>
                  <a:cubicBezTo>
                    <a:pt x="34" y="14"/>
                    <a:pt x="37" y="18"/>
                    <a:pt x="40" y="20"/>
                  </a:cubicBezTo>
                  <a:cubicBezTo>
                    <a:pt x="42" y="18"/>
                    <a:pt x="45" y="16"/>
                    <a:pt x="46" y="15"/>
                  </a:cubicBezTo>
                  <a:cubicBezTo>
                    <a:pt x="46" y="15"/>
                    <a:pt x="46" y="14"/>
                    <a:pt x="47" y="13"/>
                  </a:cubicBezTo>
                  <a:cubicBezTo>
                    <a:pt x="45" y="12"/>
                    <a:pt x="44" y="9"/>
                    <a:pt x="42" y="6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6" name="Freeform 114">
              <a:extLst>
                <a:ext uri="{FF2B5EF4-FFF2-40B4-BE49-F238E27FC236}">
                  <a16:creationId xmlns:a16="http://schemas.microsoft.com/office/drawing/2014/main" id="{A1639921-12CD-E900-E372-1B9802692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4589" y="4033612"/>
              <a:ext cx="290733" cy="416276"/>
            </a:xfrm>
            <a:custGeom>
              <a:avLst/>
              <a:gdLst>
                <a:gd name="T0" fmla="*/ 15 w 96"/>
                <a:gd name="T1" fmla="*/ 100 h 137"/>
                <a:gd name="T2" fmla="*/ 21 w 96"/>
                <a:gd name="T3" fmla="*/ 100 h 137"/>
                <a:gd name="T4" fmla="*/ 26 w 96"/>
                <a:gd name="T5" fmla="*/ 105 h 137"/>
                <a:gd name="T6" fmla="*/ 27 w 96"/>
                <a:gd name="T7" fmla="*/ 105 h 137"/>
                <a:gd name="T8" fmla="*/ 34 w 96"/>
                <a:gd name="T9" fmla="*/ 105 h 137"/>
                <a:gd name="T10" fmla="*/ 39 w 96"/>
                <a:gd name="T11" fmla="*/ 112 h 137"/>
                <a:gd name="T12" fmla="*/ 44 w 96"/>
                <a:gd name="T13" fmla="*/ 117 h 137"/>
                <a:gd name="T14" fmla="*/ 47 w 96"/>
                <a:gd name="T15" fmla="*/ 122 h 137"/>
                <a:gd name="T16" fmla="*/ 56 w 96"/>
                <a:gd name="T17" fmla="*/ 123 h 137"/>
                <a:gd name="T18" fmla="*/ 61 w 96"/>
                <a:gd name="T19" fmla="*/ 122 h 137"/>
                <a:gd name="T20" fmla="*/ 66 w 96"/>
                <a:gd name="T21" fmla="*/ 122 h 137"/>
                <a:gd name="T22" fmla="*/ 72 w 96"/>
                <a:gd name="T23" fmla="*/ 127 h 137"/>
                <a:gd name="T24" fmla="*/ 68 w 96"/>
                <a:gd name="T25" fmla="*/ 133 h 137"/>
                <a:gd name="T26" fmla="*/ 72 w 96"/>
                <a:gd name="T27" fmla="*/ 137 h 137"/>
                <a:gd name="T28" fmla="*/ 73 w 96"/>
                <a:gd name="T29" fmla="*/ 137 h 137"/>
                <a:gd name="T30" fmla="*/ 76 w 96"/>
                <a:gd name="T31" fmla="*/ 126 h 137"/>
                <a:gd name="T32" fmla="*/ 78 w 96"/>
                <a:gd name="T33" fmla="*/ 115 h 137"/>
                <a:gd name="T34" fmla="*/ 72 w 96"/>
                <a:gd name="T35" fmla="*/ 102 h 137"/>
                <a:gd name="T36" fmla="*/ 78 w 96"/>
                <a:gd name="T37" fmla="*/ 98 h 137"/>
                <a:gd name="T38" fmla="*/ 76 w 96"/>
                <a:gd name="T39" fmla="*/ 95 h 137"/>
                <a:gd name="T40" fmla="*/ 74 w 96"/>
                <a:gd name="T41" fmla="*/ 90 h 137"/>
                <a:gd name="T42" fmla="*/ 86 w 96"/>
                <a:gd name="T43" fmla="*/ 89 h 137"/>
                <a:gd name="T44" fmla="*/ 95 w 96"/>
                <a:gd name="T45" fmla="*/ 86 h 137"/>
                <a:gd name="T46" fmla="*/ 94 w 96"/>
                <a:gd name="T47" fmla="*/ 82 h 137"/>
                <a:gd name="T48" fmla="*/ 94 w 96"/>
                <a:gd name="T49" fmla="*/ 76 h 137"/>
                <a:gd name="T50" fmla="*/ 91 w 96"/>
                <a:gd name="T51" fmla="*/ 70 h 137"/>
                <a:gd name="T52" fmla="*/ 93 w 96"/>
                <a:gd name="T53" fmla="*/ 55 h 137"/>
                <a:gd name="T54" fmla="*/ 84 w 96"/>
                <a:gd name="T55" fmla="*/ 53 h 137"/>
                <a:gd name="T56" fmla="*/ 72 w 96"/>
                <a:gd name="T57" fmla="*/ 48 h 137"/>
                <a:gd name="T58" fmla="*/ 59 w 96"/>
                <a:gd name="T59" fmla="*/ 47 h 137"/>
                <a:gd name="T60" fmla="*/ 53 w 96"/>
                <a:gd name="T61" fmla="*/ 36 h 137"/>
                <a:gd name="T62" fmla="*/ 50 w 96"/>
                <a:gd name="T63" fmla="*/ 31 h 137"/>
                <a:gd name="T64" fmla="*/ 46 w 96"/>
                <a:gd name="T65" fmla="*/ 29 h 137"/>
                <a:gd name="T66" fmla="*/ 47 w 96"/>
                <a:gd name="T67" fmla="*/ 25 h 137"/>
                <a:gd name="T68" fmla="*/ 48 w 96"/>
                <a:gd name="T69" fmla="*/ 19 h 137"/>
                <a:gd name="T70" fmla="*/ 55 w 96"/>
                <a:gd name="T71" fmla="*/ 10 h 137"/>
                <a:gd name="T72" fmla="*/ 58 w 96"/>
                <a:gd name="T73" fmla="*/ 9 h 137"/>
                <a:gd name="T74" fmla="*/ 60 w 96"/>
                <a:gd name="T75" fmla="*/ 7 h 137"/>
                <a:gd name="T76" fmla="*/ 62 w 96"/>
                <a:gd name="T77" fmla="*/ 2 h 137"/>
                <a:gd name="T78" fmla="*/ 53 w 96"/>
                <a:gd name="T79" fmla="*/ 6 h 137"/>
                <a:gd name="T80" fmla="*/ 46 w 96"/>
                <a:gd name="T81" fmla="*/ 11 h 137"/>
                <a:gd name="T82" fmla="*/ 38 w 96"/>
                <a:gd name="T83" fmla="*/ 13 h 137"/>
                <a:gd name="T84" fmla="*/ 35 w 96"/>
                <a:gd name="T85" fmla="*/ 12 h 137"/>
                <a:gd name="T86" fmla="*/ 27 w 96"/>
                <a:gd name="T87" fmla="*/ 19 h 137"/>
                <a:gd name="T88" fmla="*/ 24 w 96"/>
                <a:gd name="T89" fmla="*/ 27 h 137"/>
                <a:gd name="T90" fmla="*/ 16 w 96"/>
                <a:gd name="T91" fmla="*/ 36 h 137"/>
                <a:gd name="T92" fmla="*/ 15 w 96"/>
                <a:gd name="T93" fmla="*/ 37 h 137"/>
                <a:gd name="T94" fmla="*/ 14 w 96"/>
                <a:gd name="T95" fmla="*/ 39 h 137"/>
                <a:gd name="T96" fmla="*/ 8 w 96"/>
                <a:gd name="T97" fmla="*/ 44 h 137"/>
                <a:gd name="T98" fmla="*/ 11 w 96"/>
                <a:gd name="T99" fmla="*/ 47 h 137"/>
                <a:gd name="T100" fmla="*/ 12 w 96"/>
                <a:gd name="T101" fmla="*/ 53 h 137"/>
                <a:gd name="T102" fmla="*/ 12 w 96"/>
                <a:gd name="T103" fmla="*/ 58 h 137"/>
                <a:gd name="T104" fmla="*/ 14 w 96"/>
                <a:gd name="T105" fmla="*/ 70 h 137"/>
                <a:gd name="T106" fmla="*/ 12 w 96"/>
                <a:gd name="T107" fmla="*/ 77 h 137"/>
                <a:gd name="T108" fmla="*/ 5 w 96"/>
                <a:gd name="T109" fmla="*/ 82 h 137"/>
                <a:gd name="T110" fmla="*/ 1 w 96"/>
                <a:gd name="T111" fmla="*/ 88 h 137"/>
                <a:gd name="T112" fmla="*/ 0 w 96"/>
                <a:gd name="T113" fmla="*/ 91 h 137"/>
                <a:gd name="T114" fmla="*/ 10 w 96"/>
                <a:gd name="T115" fmla="*/ 96 h 137"/>
                <a:gd name="T116" fmla="*/ 15 w 96"/>
                <a:gd name="T117" fmla="*/ 10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6" h="137">
                  <a:moveTo>
                    <a:pt x="15" y="100"/>
                  </a:moveTo>
                  <a:cubicBezTo>
                    <a:pt x="17" y="102"/>
                    <a:pt x="20" y="101"/>
                    <a:pt x="21" y="100"/>
                  </a:cubicBezTo>
                  <a:cubicBezTo>
                    <a:pt x="21" y="99"/>
                    <a:pt x="23" y="101"/>
                    <a:pt x="26" y="105"/>
                  </a:cubicBezTo>
                  <a:cubicBezTo>
                    <a:pt x="27" y="105"/>
                    <a:pt x="27" y="105"/>
                    <a:pt x="27" y="105"/>
                  </a:cubicBezTo>
                  <a:cubicBezTo>
                    <a:pt x="29" y="105"/>
                    <a:pt x="32" y="104"/>
                    <a:pt x="34" y="105"/>
                  </a:cubicBezTo>
                  <a:cubicBezTo>
                    <a:pt x="36" y="106"/>
                    <a:pt x="35" y="111"/>
                    <a:pt x="39" y="112"/>
                  </a:cubicBezTo>
                  <a:cubicBezTo>
                    <a:pt x="42" y="112"/>
                    <a:pt x="44" y="115"/>
                    <a:pt x="44" y="117"/>
                  </a:cubicBezTo>
                  <a:cubicBezTo>
                    <a:pt x="43" y="118"/>
                    <a:pt x="47" y="119"/>
                    <a:pt x="47" y="122"/>
                  </a:cubicBezTo>
                  <a:cubicBezTo>
                    <a:pt x="46" y="124"/>
                    <a:pt x="55" y="124"/>
                    <a:pt x="56" y="123"/>
                  </a:cubicBezTo>
                  <a:cubicBezTo>
                    <a:pt x="57" y="122"/>
                    <a:pt x="59" y="121"/>
                    <a:pt x="61" y="122"/>
                  </a:cubicBezTo>
                  <a:cubicBezTo>
                    <a:pt x="62" y="123"/>
                    <a:pt x="65" y="121"/>
                    <a:pt x="66" y="122"/>
                  </a:cubicBezTo>
                  <a:cubicBezTo>
                    <a:pt x="67" y="122"/>
                    <a:pt x="73" y="125"/>
                    <a:pt x="72" y="127"/>
                  </a:cubicBezTo>
                  <a:cubicBezTo>
                    <a:pt x="71" y="129"/>
                    <a:pt x="67" y="132"/>
                    <a:pt x="68" y="133"/>
                  </a:cubicBezTo>
                  <a:cubicBezTo>
                    <a:pt x="68" y="135"/>
                    <a:pt x="71" y="136"/>
                    <a:pt x="72" y="137"/>
                  </a:cubicBezTo>
                  <a:cubicBezTo>
                    <a:pt x="73" y="137"/>
                    <a:pt x="73" y="137"/>
                    <a:pt x="73" y="137"/>
                  </a:cubicBezTo>
                  <a:cubicBezTo>
                    <a:pt x="75" y="137"/>
                    <a:pt x="76" y="129"/>
                    <a:pt x="76" y="126"/>
                  </a:cubicBezTo>
                  <a:cubicBezTo>
                    <a:pt x="76" y="124"/>
                    <a:pt x="77" y="118"/>
                    <a:pt x="78" y="115"/>
                  </a:cubicBezTo>
                  <a:cubicBezTo>
                    <a:pt x="79" y="111"/>
                    <a:pt x="72" y="107"/>
                    <a:pt x="72" y="102"/>
                  </a:cubicBezTo>
                  <a:cubicBezTo>
                    <a:pt x="72" y="97"/>
                    <a:pt x="75" y="100"/>
                    <a:pt x="78" y="98"/>
                  </a:cubicBezTo>
                  <a:cubicBezTo>
                    <a:pt x="81" y="96"/>
                    <a:pt x="78" y="95"/>
                    <a:pt x="76" y="95"/>
                  </a:cubicBezTo>
                  <a:cubicBezTo>
                    <a:pt x="75" y="94"/>
                    <a:pt x="74" y="92"/>
                    <a:pt x="74" y="90"/>
                  </a:cubicBezTo>
                  <a:cubicBezTo>
                    <a:pt x="75" y="89"/>
                    <a:pt x="83" y="89"/>
                    <a:pt x="86" y="89"/>
                  </a:cubicBezTo>
                  <a:cubicBezTo>
                    <a:pt x="89" y="89"/>
                    <a:pt x="95" y="87"/>
                    <a:pt x="95" y="86"/>
                  </a:cubicBezTo>
                  <a:cubicBezTo>
                    <a:pt x="95" y="86"/>
                    <a:pt x="96" y="84"/>
                    <a:pt x="94" y="82"/>
                  </a:cubicBezTo>
                  <a:cubicBezTo>
                    <a:pt x="92" y="81"/>
                    <a:pt x="92" y="78"/>
                    <a:pt x="94" y="76"/>
                  </a:cubicBezTo>
                  <a:cubicBezTo>
                    <a:pt x="96" y="74"/>
                    <a:pt x="93" y="72"/>
                    <a:pt x="91" y="70"/>
                  </a:cubicBezTo>
                  <a:cubicBezTo>
                    <a:pt x="89" y="68"/>
                    <a:pt x="91" y="59"/>
                    <a:pt x="93" y="55"/>
                  </a:cubicBezTo>
                  <a:cubicBezTo>
                    <a:pt x="95" y="51"/>
                    <a:pt x="88" y="52"/>
                    <a:pt x="84" y="53"/>
                  </a:cubicBezTo>
                  <a:cubicBezTo>
                    <a:pt x="79" y="53"/>
                    <a:pt x="75" y="52"/>
                    <a:pt x="72" y="48"/>
                  </a:cubicBezTo>
                  <a:cubicBezTo>
                    <a:pt x="69" y="44"/>
                    <a:pt x="65" y="47"/>
                    <a:pt x="59" y="47"/>
                  </a:cubicBezTo>
                  <a:cubicBezTo>
                    <a:pt x="52" y="47"/>
                    <a:pt x="53" y="39"/>
                    <a:pt x="53" y="36"/>
                  </a:cubicBezTo>
                  <a:cubicBezTo>
                    <a:pt x="54" y="33"/>
                    <a:pt x="50" y="33"/>
                    <a:pt x="50" y="31"/>
                  </a:cubicBezTo>
                  <a:cubicBezTo>
                    <a:pt x="50" y="29"/>
                    <a:pt x="48" y="29"/>
                    <a:pt x="46" y="29"/>
                  </a:cubicBezTo>
                  <a:cubicBezTo>
                    <a:pt x="44" y="29"/>
                    <a:pt x="46" y="27"/>
                    <a:pt x="47" y="25"/>
                  </a:cubicBezTo>
                  <a:cubicBezTo>
                    <a:pt x="48" y="24"/>
                    <a:pt x="48" y="23"/>
                    <a:pt x="48" y="19"/>
                  </a:cubicBezTo>
                  <a:cubicBezTo>
                    <a:pt x="49" y="16"/>
                    <a:pt x="53" y="13"/>
                    <a:pt x="55" y="10"/>
                  </a:cubicBezTo>
                  <a:cubicBezTo>
                    <a:pt x="56" y="9"/>
                    <a:pt x="57" y="9"/>
                    <a:pt x="58" y="9"/>
                  </a:cubicBezTo>
                  <a:cubicBezTo>
                    <a:pt x="58" y="8"/>
                    <a:pt x="59" y="7"/>
                    <a:pt x="60" y="7"/>
                  </a:cubicBezTo>
                  <a:cubicBezTo>
                    <a:pt x="63" y="6"/>
                    <a:pt x="65" y="4"/>
                    <a:pt x="62" y="2"/>
                  </a:cubicBezTo>
                  <a:cubicBezTo>
                    <a:pt x="58" y="0"/>
                    <a:pt x="57" y="6"/>
                    <a:pt x="53" y="6"/>
                  </a:cubicBezTo>
                  <a:cubicBezTo>
                    <a:pt x="49" y="7"/>
                    <a:pt x="48" y="9"/>
                    <a:pt x="46" y="11"/>
                  </a:cubicBezTo>
                  <a:cubicBezTo>
                    <a:pt x="43" y="12"/>
                    <a:pt x="39" y="11"/>
                    <a:pt x="38" y="13"/>
                  </a:cubicBezTo>
                  <a:cubicBezTo>
                    <a:pt x="38" y="15"/>
                    <a:pt x="37" y="13"/>
                    <a:pt x="35" y="12"/>
                  </a:cubicBezTo>
                  <a:cubicBezTo>
                    <a:pt x="33" y="12"/>
                    <a:pt x="27" y="17"/>
                    <a:pt x="27" y="19"/>
                  </a:cubicBezTo>
                  <a:cubicBezTo>
                    <a:pt x="27" y="22"/>
                    <a:pt x="28" y="24"/>
                    <a:pt x="24" y="27"/>
                  </a:cubicBezTo>
                  <a:cubicBezTo>
                    <a:pt x="20" y="29"/>
                    <a:pt x="18" y="34"/>
                    <a:pt x="16" y="36"/>
                  </a:cubicBezTo>
                  <a:cubicBezTo>
                    <a:pt x="16" y="37"/>
                    <a:pt x="15" y="37"/>
                    <a:pt x="15" y="37"/>
                  </a:cubicBezTo>
                  <a:cubicBezTo>
                    <a:pt x="14" y="38"/>
                    <a:pt x="14" y="39"/>
                    <a:pt x="14" y="39"/>
                  </a:cubicBezTo>
                  <a:cubicBezTo>
                    <a:pt x="13" y="40"/>
                    <a:pt x="10" y="42"/>
                    <a:pt x="8" y="44"/>
                  </a:cubicBezTo>
                  <a:cubicBezTo>
                    <a:pt x="9" y="45"/>
                    <a:pt x="10" y="46"/>
                    <a:pt x="11" y="47"/>
                  </a:cubicBezTo>
                  <a:cubicBezTo>
                    <a:pt x="13" y="50"/>
                    <a:pt x="12" y="52"/>
                    <a:pt x="12" y="53"/>
                  </a:cubicBezTo>
                  <a:cubicBezTo>
                    <a:pt x="13" y="55"/>
                    <a:pt x="14" y="57"/>
                    <a:pt x="12" y="58"/>
                  </a:cubicBezTo>
                  <a:cubicBezTo>
                    <a:pt x="11" y="58"/>
                    <a:pt x="12" y="68"/>
                    <a:pt x="14" y="70"/>
                  </a:cubicBezTo>
                  <a:cubicBezTo>
                    <a:pt x="15" y="72"/>
                    <a:pt x="14" y="73"/>
                    <a:pt x="12" y="77"/>
                  </a:cubicBezTo>
                  <a:cubicBezTo>
                    <a:pt x="10" y="81"/>
                    <a:pt x="9" y="82"/>
                    <a:pt x="5" y="82"/>
                  </a:cubicBezTo>
                  <a:cubicBezTo>
                    <a:pt x="2" y="83"/>
                    <a:pt x="2" y="88"/>
                    <a:pt x="1" y="88"/>
                  </a:cubicBezTo>
                  <a:cubicBezTo>
                    <a:pt x="0" y="88"/>
                    <a:pt x="0" y="89"/>
                    <a:pt x="0" y="91"/>
                  </a:cubicBezTo>
                  <a:cubicBezTo>
                    <a:pt x="3" y="93"/>
                    <a:pt x="8" y="96"/>
                    <a:pt x="10" y="96"/>
                  </a:cubicBezTo>
                  <a:cubicBezTo>
                    <a:pt x="11" y="96"/>
                    <a:pt x="12" y="99"/>
                    <a:pt x="15" y="100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7" name="Freeform 115">
              <a:extLst>
                <a:ext uri="{FF2B5EF4-FFF2-40B4-BE49-F238E27FC236}">
                  <a16:creationId xmlns:a16="http://schemas.microsoft.com/office/drawing/2014/main" id="{60ADEF20-5CBE-636D-C9BC-C7CB1F655D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2549" y="4585341"/>
              <a:ext cx="300643" cy="340288"/>
            </a:xfrm>
            <a:custGeom>
              <a:avLst/>
              <a:gdLst>
                <a:gd name="T0" fmla="*/ 98 w 99"/>
                <a:gd name="T1" fmla="*/ 67 h 112"/>
                <a:gd name="T2" fmla="*/ 93 w 99"/>
                <a:gd name="T3" fmla="*/ 59 h 112"/>
                <a:gd name="T4" fmla="*/ 86 w 99"/>
                <a:gd name="T5" fmla="*/ 55 h 112"/>
                <a:gd name="T6" fmla="*/ 78 w 99"/>
                <a:gd name="T7" fmla="*/ 51 h 112"/>
                <a:gd name="T8" fmla="*/ 77 w 99"/>
                <a:gd name="T9" fmla="*/ 44 h 112"/>
                <a:gd name="T10" fmla="*/ 76 w 99"/>
                <a:gd name="T11" fmla="*/ 38 h 112"/>
                <a:gd name="T12" fmla="*/ 72 w 99"/>
                <a:gd name="T13" fmla="*/ 33 h 112"/>
                <a:gd name="T14" fmla="*/ 64 w 99"/>
                <a:gd name="T15" fmla="*/ 31 h 112"/>
                <a:gd name="T16" fmla="*/ 57 w 99"/>
                <a:gd name="T17" fmla="*/ 28 h 112"/>
                <a:gd name="T18" fmla="*/ 54 w 99"/>
                <a:gd name="T19" fmla="*/ 25 h 112"/>
                <a:gd name="T20" fmla="*/ 48 w 99"/>
                <a:gd name="T21" fmla="*/ 24 h 112"/>
                <a:gd name="T22" fmla="*/ 38 w 99"/>
                <a:gd name="T23" fmla="*/ 18 h 112"/>
                <a:gd name="T24" fmla="*/ 36 w 99"/>
                <a:gd name="T25" fmla="*/ 2 h 112"/>
                <a:gd name="T26" fmla="*/ 28 w 99"/>
                <a:gd name="T27" fmla="*/ 2 h 112"/>
                <a:gd name="T28" fmla="*/ 19 w 99"/>
                <a:gd name="T29" fmla="*/ 6 h 112"/>
                <a:gd name="T30" fmla="*/ 12 w 99"/>
                <a:gd name="T31" fmla="*/ 10 h 112"/>
                <a:gd name="T32" fmla="*/ 5 w 99"/>
                <a:gd name="T33" fmla="*/ 11 h 112"/>
                <a:gd name="T34" fmla="*/ 2 w 99"/>
                <a:gd name="T35" fmla="*/ 11 h 112"/>
                <a:gd name="T36" fmla="*/ 8 w 99"/>
                <a:gd name="T37" fmla="*/ 22 h 112"/>
                <a:gd name="T38" fmla="*/ 6 w 99"/>
                <a:gd name="T39" fmla="*/ 26 h 112"/>
                <a:gd name="T40" fmla="*/ 6 w 99"/>
                <a:gd name="T41" fmla="*/ 38 h 112"/>
                <a:gd name="T42" fmla="*/ 4 w 99"/>
                <a:gd name="T43" fmla="*/ 44 h 112"/>
                <a:gd name="T44" fmla="*/ 3 w 99"/>
                <a:gd name="T45" fmla="*/ 51 h 112"/>
                <a:gd name="T46" fmla="*/ 6 w 99"/>
                <a:gd name="T47" fmla="*/ 55 h 112"/>
                <a:gd name="T48" fmla="*/ 1 w 99"/>
                <a:gd name="T49" fmla="*/ 61 h 112"/>
                <a:gd name="T50" fmla="*/ 1 w 99"/>
                <a:gd name="T51" fmla="*/ 65 h 112"/>
                <a:gd name="T52" fmla="*/ 4 w 99"/>
                <a:gd name="T53" fmla="*/ 69 h 112"/>
                <a:gd name="T54" fmla="*/ 6 w 99"/>
                <a:gd name="T55" fmla="*/ 77 h 112"/>
                <a:gd name="T56" fmla="*/ 9 w 99"/>
                <a:gd name="T57" fmla="*/ 82 h 112"/>
                <a:gd name="T58" fmla="*/ 8 w 99"/>
                <a:gd name="T59" fmla="*/ 87 h 112"/>
                <a:gd name="T60" fmla="*/ 10 w 99"/>
                <a:gd name="T61" fmla="*/ 94 h 112"/>
                <a:gd name="T62" fmla="*/ 13 w 99"/>
                <a:gd name="T63" fmla="*/ 101 h 112"/>
                <a:gd name="T64" fmla="*/ 15 w 99"/>
                <a:gd name="T65" fmla="*/ 110 h 112"/>
                <a:gd name="T66" fmla="*/ 26 w 99"/>
                <a:gd name="T67" fmla="*/ 104 h 112"/>
                <a:gd name="T68" fmla="*/ 33 w 99"/>
                <a:gd name="T69" fmla="*/ 104 h 112"/>
                <a:gd name="T70" fmla="*/ 42 w 99"/>
                <a:gd name="T71" fmla="*/ 107 h 112"/>
                <a:gd name="T72" fmla="*/ 47 w 99"/>
                <a:gd name="T73" fmla="*/ 103 h 112"/>
                <a:gd name="T74" fmla="*/ 58 w 99"/>
                <a:gd name="T75" fmla="*/ 103 h 112"/>
                <a:gd name="T76" fmla="*/ 60 w 99"/>
                <a:gd name="T77" fmla="*/ 90 h 112"/>
                <a:gd name="T78" fmla="*/ 67 w 99"/>
                <a:gd name="T79" fmla="*/ 83 h 112"/>
                <a:gd name="T80" fmla="*/ 76 w 99"/>
                <a:gd name="T81" fmla="*/ 81 h 112"/>
                <a:gd name="T82" fmla="*/ 86 w 99"/>
                <a:gd name="T83" fmla="*/ 80 h 112"/>
                <a:gd name="T84" fmla="*/ 93 w 99"/>
                <a:gd name="T85" fmla="*/ 83 h 112"/>
                <a:gd name="T86" fmla="*/ 97 w 99"/>
                <a:gd name="T87" fmla="*/ 77 h 112"/>
                <a:gd name="T88" fmla="*/ 98 w 99"/>
                <a:gd name="T89" fmla="*/ 67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9" h="112">
                  <a:moveTo>
                    <a:pt x="98" y="67"/>
                  </a:moveTo>
                  <a:cubicBezTo>
                    <a:pt x="97" y="63"/>
                    <a:pt x="93" y="63"/>
                    <a:pt x="93" y="59"/>
                  </a:cubicBezTo>
                  <a:cubicBezTo>
                    <a:pt x="93" y="55"/>
                    <a:pt x="92" y="55"/>
                    <a:pt x="86" y="55"/>
                  </a:cubicBezTo>
                  <a:cubicBezTo>
                    <a:pt x="81" y="55"/>
                    <a:pt x="78" y="54"/>
                    <a:pt x="78" y="51"/>
                  </a:cubicBezTo>
                  <a:cubicBezTo>
                    <a:pt x="77" y="48"/>
                    <a:pt x="74" y="46"/>
                    <a:pt x="77" y="44"/>
                  </a:cubicBezTo>
                  <a:cubicBezTo>
                    <a:pt x="79" y="43"/>
                    <a:pt x="75" y="41"/>
                    <a:pt x="76" y="38"/>
                  </a:cubicBezTo>
                  <a:cubicBezTo>
                    <a:pt x="76" y="35"/>
                    <a:pt x="74" y="34"/>
                    <a:pt x="72" y="33"/>
                  </a:cubicBezTo>
                  <a:cubicBezTo>
                    <a:pt x="71" y="31"/>
                    <a:pt x="64" y="33"/>
                    <a:pt x="64" y="31"/>
                  </a:cubicBezTo>
                  <a:cubicBezTo>
                    <a:pt x="64" y="28"/>
                    <a:pt x="59" y="28"/>
                    <a:pt x="57" y="28"/>
                  </a:cubicBezTo>
                  <a:cubicBezTo>
                    <a:pt x="55" y="28"/>
                    <a:pt x="56" y="25"/>
                    <a:pt x="54" y="25"/>
                  </a:cubicBezTo>
                  <a:cubicBezTo>
                    <a:pt x="51" y="25"/>
                    <a:pt x="52" y="23"/>
                    <a:pt x="48" y="24"/>
                  </a:cubicBezTo>
                  <a:cubicBezTo>
                    <a:pt x="44" y="24"/>
                    <a:pt x="42" y="22"/>
                    <a:pt x="38" y="18"/>
                  </a:cubicBezTo>
                  <a:cubicBezTo>
                    <a:pt x="35" y="13"/>
                    <a:pt x="35" y="5"/>
                    <a:pt x="36" y="2"/>
                  </a:cubicBezTo>
                  <a:cubicBezTo>
                    <a:pt x="37" y="0"/>
                    <a:pt x="31" y="2"/>
                    <a:pt x="28" y="2"/>
                  </a:cubicBezTo>
                  <a:cubicBezTo>
                    <a:pt x="25" y="2"/>
                    <a:pt x="22" y="4"/>
                    <a:pt x="19" y="6"/>
                  </a:cubicBezTo>
                  <a:cubicBezTo>
                    <a:pt x="15" y="8"/>
                    <a:pt x="13" y="8"/>
                    <a:pt x="12" y="10"/>
                  </a:cubicBezTo>
                  <a:cubicBezTo>
                    <a:pt x="10" y="11"/>
                    <a:pt x="8" y="12"/>
                    <a:pt x="5" y="11"/>
                  </a:cubicBezTo>
                  <a:cubicBezTo>
                    <a:pt x="4" y="11"/>
                    <a:pt x="3" y="11"/>
                    <a:pt x="2" y="11"/>
                  </a:cubicBezTo>
                  <a:cubicBezTo>
                    <a:pt x="4" y="14"/>
                    <a:pt x="7" y="20"/>
                    <a:pt x="8" y="22"/>
                  </a:cubicBezTo>
                  <a:cubicBezTo>
                    <a:pt x="9" y="25"/>
                    <a:pt x="7" y="25"/>
                    <a:pt x="6" y="26"/>
                  </a:cubicBezTo>
                  <a:cubicBezTo>
                    <a:pt x="5" y="27"/>
                    <a:pt x="6" y="36"/>
                    <a:pt x="6" y="38"/>
                  </a:cubicBezTo>
                  <a:cubicBezTo>
                    <a:pt x="7" y="40"/>
                    <a:pt x="3" y="43"/>
                    <a:pt x="4" y="44"/>
                  </a:cubicBezTo>
                  <a:cubicBezTo>
                    <a:pt x="6" y="46"/>
                    <a:pt x="3" y="49"/>
                    <a:pt x="3" y="51"/>
                  </a:cubicBezTo>
                  <a:cubicBezTo>
                    <a:pt x="3" y="53"/>
                    <a:pt x="6" y="53"/>
                    <a:pt x="6" y="55"/>
                  </a:cubicBezTo>
                  <a:cubicBezTo>
                    <a:pt x="6" y="57"/>
                    <a:pt x="3" y="61"/>
                    <a:pt x="1" y="61"/>
                  </a:cubicBezTo>
                  <a:cubicBezTo>
                    <a:pt x="0" y="62"/>
                    <a:pt x="0" y="63"/>
                    <a:pt x="1" y="65"/>
                  </a:cubicBezTo>
                  <a:cubicBezTo>
                    <a:pt x="1" y="65"/>
                    <a:pt x="2" y="67"/>
                    <a:pt x="4" y="69"/>
                  </a:cubicBezTo>
                  <a:cubicBezTo>
                    <a:pt x="7" y="71"/>
                    <a:pt x="4" y="74"/>
                    <a:pt x="6" y="77"/>
                  </a:cubicBezTo>
                  <a:cubicBezTo>
                    <a:pt x="8" y="80"/>
                    <a:pt x="11" y="80"/>
                    <a:pt x="9" y="82"/>
                  </a:cubicBezTo>
                  <a:cubicBezTo>
                    <a:pt x="8" y="83"/>
                    <a:pt x="9" y="86"/>
                    <a:pt x="8" y="87"/>
                  </a:cubicBezTo>
                  <a:cubicBezTo>
                    <a:pt x="6" y="89"/>
                    <a:pt x="8" y="93"/>
                    <a:pt x="10" y="94"/>
                  </a:cubicBezTo>
                  <a:cubicBezTo>
                    <a:pt x="13" y="95"/>
                    <a:pt x="11" y="99"/>
                    <a:pt x="13" y="101"/>
                  </a:cubicBezTo>
                  <a:cubicBezTo>
                    <a:pt x="15" y="104"/>
                    <a:pt x="14" y="109"/>
                    <a:pt x="15" y="110"/>
                  </a:cubicBezTo>
                  <a:cubicBezTo>
                    <a:pt x="16" y="112"/>
                    <a:pt x="22" y="108"/>
                    <a:pt x="26" y="104"/>
                  </a:cubicBezTo>
                  <a:cubicBezTo>
                    <a:pt x="30" y="100"/>
                    <a:pt x="30" y="103"/>
                    <a:pt x="33" y="104"/>
                  </a:cubicBezTo>
                  <a:cubicBezTo>
                    <a:pt x="37" y="104"/>
                    <a:pt x="41" y="104"/>
                    <a:pt x="42" y="107"/>
                  </a:cubicBezTo>
                  <a:cubicBezTo>
                    <a:pt x="44" y="111"/>
                    <a:pt x="46" y="104"/>
                    <a:pt x="47" y="103"/>
                  </a:cubicBezTo>
                  <a:cubicBezTo>
                    <a:pt x="48" y="101"/>
                    <a:pt x="57" y="103"/>
                    <a:pt x="58" y="103"/>
                  </a:cubicBezTo>
                  <a:cubicBezTo>
                    <a:pt x="59" y="102"/>
                    <a:pt x="61" y="92"/>
                    <a:pt x="60" y="90"/>
                  </a:cubicBezTo>
                  <a:cubicBezTo>
                    <a:pt x="60" y="89"/>
                    <a:pt x="64" y="85"/>
                    <a:pt x="67" y="83"/>
                  </a:cubicBezTo>
                  <a:cubicBezTo>
                    <a:pt x="69" y="81"/>
                    <a:pt x="74" y="82"/>
                    <a:pt x="76" y="81"/>
                  </a:cubicBezTo>
                  <a:cubicBezTo>
                    <a:pt x="79" y="80"/>
                    <a:pt x="82" y="80"/>
                    <a:pt x="86" y="80"/>
                  </a:cubicBezTo>
                  <a:cubicBezTo>
                    <a:pt x="89" y="80"/>
                    <a:pt x="91" y="83"/>
                    <a:pt x="93" y="83"/>
                  </a:cubicBezTo>
                  <a:cubicBezTo>
                    <a:pt x="95" y="83"/>
                    <a:pt x="97" y="80"/>
                    <a:pt x="97" y="77"/>
                  </a:cubicBezTo>
                  <a:cubicBezTo>
                    <a:pt x="96" y="75"/>
                    <a:pt x="99" y="71"/>
                    <a:pt x="98" y="67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8" name="Freeform 116">
              <a:extLst>
                <a:ext uri="{FF2B5EF4-FFF2-40B4-BE49-F238E27FC236}">
                  <a16:creationId xmlns:a16="http://schemas.microsoft.com/office/drawing/2014/main" id="{B2AC16FE-648A-3F02-82D0-F6901D186A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3468" y="4349121"/>
              <a:ext cx="315511" cy="459224"/>
            </a:xfrm>
            <a:custGeom>
              <a:avLst/>
              <a:gdLst>
                <a:gd name="T0" fmla="*/ 95 w 104"/>
                <a:gd name="T1" fmla="*/ 143 h 151"/>
                <a:gd name="T2" fmla="*/ 96 w 104"/>
                <a:gd name="T3" fmla="*/ 143 h 151"/>
                <a:gd name="T4" fmla="*/ 96 w 104"/>
                <a:gd name="T5" fmla="*/ 139 h 151"/>
                <a:gd name="T6" fmla="*/ 101 w 104"/>
                <a:gd name="T7" fmla="*/ 133 h 151"/>
                <a:gd name="T8" fmla="*/ 98 w 104"/>
                <a:gd name="T9" fmla="*/ 129 h 151"/>
                <a:gd name="T10" fmla="*/ 99 w 104"/>
                <a:gd name="T11" fmla="*/ 122 h 151"/>
                <a:gd name="T12" fmla="*/ 101 w 104"/>
                <a:gd name="T13" fmla="*/ 116 h 151"/>
                <a:gd name="T14" fmla="*/ 101 w 104"/>
                <a:gd name="T15" fmla="*/ 104 h 151"/>
                <a:gd name="T16" fmla="*/ 103 w 104"/>
                <a:gd name="T17" fmla="*/ 100 h 151"/>
                <a:gd name="T18" fmla="*/ 97 w 104"/>
                <a:gd name="T19" fmla="*/ 89 h 151"/>
                <a:gd name="T20" fmla="*/ 89 w 104"/>
                <a:gd name="T21" fmla="*/ 89 h 151"/>
                <a:gd name="T22" fmla="*/ 88 w 104"/>
                <a:gd name="T23" fmla="*/ 79 h 151"/>
                <a:gd name="T24" fmla="*/ 84 w 104"/>
                <a:gd name="T25" fmla="*/ 79 h 151"/>
                <a:gd name="T26" fmla="*/ 75 w 104"/>
                <a:gd name="T27" fmla="*/ 81 h 151"/>
                <a:gd name="T28" fmla="*/ 71 w 104"/>
                <a:gd name="T29" fmla="*/ 76 h 151"/>
                <a:gd name="T30" fmla="*/ 67 w 104"/>
                <a:gd name="T31" fmla="*/ 73 h 151"/>
                <a:gd name="T32" fmla="*/ 64 w 104"/>
                <a:gd name="T33" fmla="*/ 66 h 151"/>
                <a:gd name="T34" fmla="*/ 62 w 104"/>
                <a:gd name="T35" fmla="*/ 59 h 151"/>
                <a:gd name="T36" fmla="*/ 63 w 104"/>
                <a:gd name="T37" fmla="*/ 54 h 151"/>
                <a:gd name="T38" fmla="*/ 66 w 104"/>
                <a:gd name="T39" fmla="*/ 50 h 151"/>
                <a:gd name="T40" fmla="*/ 69 w 104"/>
                <a:gd name="T41" fmla="*/ 42 h 151"/>
                <a:gd name="T42" fmla="*/ 76 w 104"/>
                <a:gd name="T43" fmla="*/ 37 h 151"/>
                <a:gd name="T44" fmla="*/ 86 w 104"/>
                <a:gd name="T45" fmla="*/ 34 h 151"/>
                <a:gd name="T46" fmla="*/ 92 w 104"/>
                <a:gd name="T47" fmla="*/ 33 h 151"/>
                <a:gd name="T48" fmla="*/ 88 w 104"/>
                <a:gd name="T49" fmla="*/ 29 h 151"/>
                <a:gd name="T50" fmla="*/ 92 w 104"/>
                <a:gd name="T51" fmla="*/ 23 h 151"/>
                <a:gd name="T52" fmla="*/ 86 w 104"/>
                <a:gd name="T53" fmla="*/ 18 h 151"/>
                <a:gd name="T54" fmla="*/ 81 w 104"/>
                <a:gd name="T55" fmla="*/ 18 h 151"/>
                <a:gd name="T56" fmla="*/ 76 w 104"/>
                <a:gd name="T57" fmla="*/ 19 h 151"/>
                <a:gd name="T58" fmla="*/ 67 w 104"/>
                <a:gd name="T59" fmla="*/ 18 h 151"/>
                <a:gd name="T60" fmla="*/ 64 w 104"/>
                <a:gd name="T61" fmla="*/ 13 h 151"/>
                <a:gd name="T62" fmla="*/ 59 w 104"/>
                <a:gd name="T63" fmla="*/ 8 h 151"/>
                <a:gd name="T64" fmla="*/ 54 w 104"/>
                <a:gd name="T65" fmla="*/ 1 h 151"/>
                <a:gd name="T66" fmla="*/ 47 w 104"/>
                <a:gd name="T67" fmla="*/ 1 h 151"/>
                <a:gd name="T68" fmla="*/ 49 w 104"/>
                <a:gd name="T69" fmla="*/ 7 h 151"/>
                <a:gd name="T70" fmla="*/ 44 w 104"/>
                <a:gd name="T71" fmla="*/ 15 h 151"/>
                <a:gd name="T72" fmla="*/ 28 w 104"/>
                <a:gd name="T73" fmla="*/ 24 h 151"/>
                <a:gd name="T74" fmla="*/ 21 w 104"/>
                <a:gd name="T75" fmla="*/ 36 h 151"/>
                <a:gd name="T76" fmla="*/ 15 w 104"/>
                <a:gd name="T77" fmla="*/ 37 h 151"/>
                <a:gd name="T78" fmla="*/ 9 w 104"/>
                <a:gd name="T79" fmla="*/ 35 h 151"/>
                <a:gd name="T80" fmla="*/ 9 w 104"/>
                <a:gd name="T81" fmla="*/ 31 h 151"/>
                <a:gd name="T82" fmla="*/ 8 w 104"/>
                <a:gd name="T83" fmla="*/ 27 h 151"/>
                <a:gd name="T84" fmla="*/ 1 w 104"/>
                <a:gd name="T85" fmla="*/ 34 h 151"/>
                <a:gd name="T86" fmla="*/ 4 w 104"/>
                <a:gd name="T87" fmla="*/ 45 h 151"/>
                <a:gd name="T88" fmla="*/ 2 w 104"/>
                <a:gd name="T89" fmla="*/ 47 h 151"/>
                <a:gd name="T90" fmla="*/ 10 w 104"/>
                <a:gd name="T91" fmla="*/ 54 h 151"/>
                <a:gd name="T92" fmla="*/ 18 w 104"/>
                <a:gd name="T93" fmla="*/ 65 h 151"/>
                <a:gd name="T94" fmla="*/ 24 w 104"/>
                <a:gd name="T95" fmla="*/ 77 h 151"/>
                <a:gd name="T96" fmla="*/ 37 w 104"/>
                <a:gd name="T97" fmla="*/ 101 h 151"/>
                <a:gd name="T98" fmla="*/ 41 w 104"/>
                <a:gd name="T99" fmla="*/ 111 h 151"/>
                <a:gd name="T100" fmla="*/ 44 w 104"/>
                <a:gd name="T101" fmla="*/ 119 h 151"/>
                <a:gd name="T102" fmla="*/ 57 w 104"/>
                <a:gd name="T103" fmla="*/ 128 h 151"/>
                <a:gd name="T104" fmla="*/ 80 w 104"/>
                <a:gd name="T105" fmla="*/ 142 h 151"/>
                <a:gd name="T106" fmla="*/ 90 w 104"/>
                <a:gd name="T107" fmla="*/ 149 h 151"/>
                <a:gd name="T108" fmla="*/ 90 w 104"/>
                <a:gd name="T109" fmla="*/ 151 h 151"/>
                <a:gd name="T110" fmla="*/ 92 w 104"/>
                <a:gd name="T111" fmla="*/ 149 h 151"/>
                <a:gd name="T112" fmla="*/ 95 w 104"/>
                <a:gd name="T113" fmla="*/ 143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4" h="151">
                  <a:moveTo>
                    <a:pt x="95" y="143"/>
                  </a:moveTo>
                  <a:cubicBezTo>
                    <a:pt x="96" y="143"/>
                    <a:pt x="96" y="143"/>
                    <a:pt x="96" y="143"/>
                  </a:cubicBezTo>
                  <a:cubicBezTo>
                    <a:pt x="95" y="141"/>
                    <a:pt x="95" y="140"/>
                    <a:pt x="96" y="139"/>
                  </a:cubicBezTo>
                  <a:cubicBezTo>
                    <a:pt x="98" y="139"/>
                    <a:pt x="101" y="135"/>
                    <a:pt x="101" y="133"/>
                  </a:cubicBezTo>
                  <a:cubicBezTo>
                    <a:pt x="101" y="131"/>
                    <a:pt x="98" y="131"/>
                    <a:pt x="98" y="129"/>
                  </a:cubicBezTo>
                  <a:cubicBezTo>
                    <a:pt x="98" y="127"/>
                    <a:pt x="101" y="124"/>
                    <a:pt x="99" y="122"/>
                  </a:cubicBezTo>
                  <a:cubicBezTo>
                    <a:pt x="98" y="121"/>
                    <a:pt x="102" y="118"/>
                    <a:pt x="101" y="116"/>
                  </a:cubicBezTo>
                  <a:cubicBezTo>
                    <a:pt x="101" y="114"/>
                    <a:pt x="100" y="105"/>
                    <a:pt x="101" y="104"/>
                  </a:cubicBezTo>
                  <a:cubicBezTo>
                    <a:pt x="102" y="103"/>
                    <a:pt x="104" y="103"/>
                    <a:pt x="103" y="100"/>
                  </a:cubicBezTo>
                  <a:cubicBezTo>
                    <a:pt x="102" y="98"/>
                    <a:pt x="99" y="92"/>
                    <a:pt x="97" y="89"/>
                  </a:cubicBezTo>
                  <a:cubicBezTo>
                    <a:pt x="95" y="88"/>
                    <a:pt x="91" y="88"/>
                    <a:pt x="89" y="89"/>
                  </a:cubicBezTo>
                  <a:cubicBezTo>
                    <a:pt x="87" y="90"/>
                    <a:pt x="88" y="82"/>
                    <a:pt x="88" y="79"/>
                  </a:cubicBezTo>
                  <a:cubicBezTo>
                    <a:pt x="88" y="76"/>
                    <a:pt x="85" y="77"/>
                    <a:pt x="84" y="79"/>
                  </a:cubicBezTo>
                  <a:cubicBezTo>
                    <a:pt x="83" y="81"/>
                    <a:pt x="79" y="81"/>
                    <a:pt x="75" y="81"/>
                  </a:cubicBezTo>
                  <a:cubicBezTo>
                    <a:pt x="72" y="81"/>
                    <a:pt x="74" y="76"/>
                    <a:pt x="71" y="76"/>
                  </a:cubicBezTo>
                  <a:cubicBezTo>
                    <a:pt x="69" y="76"/>
                    <a:pt x="67" y="75"/>
                    <a:pt x="67" y="73"/>
                  </a:cubicBezTo>
                  <a:cubicBezTo>
                    <a:pt x="67" y="71"/>
                    <a:pt x="65" y="69"/>
                    <a:pt x="64" y="66"/>
                  </a:cubicBezTo>
                  <a:cubicBezTo>
                    <a:pt x="62" y="63"/>
                    <a:pt x="60" y="61"/>
                    <a:pt x="62" y="59"/>
                  </a:cubicBezTo>
                  <a:cubicBezTo>
                    <a:pt x="63" y="57"/>
                    <a:pt x="61" y="56"/>
                    <a:pt x="63" y="54"/>
                  </a:cubicBezTo>
                  <a:cubicBezTo>
                    <a:pt x="65" y="52"/>
                    <a:pt x="67" y="52"/>
                    <a:pt x="66" y="50"/>
                  </a:cubicBezTo>
                  <a:cubicBezTo>
                    <a:pt x="66" y="47"/>
                    <a:pt x="69" y="45"/>
                    <a:pt x="69" y="42"/>
                  </a:cubicBezTo>
                  <a:cubicBezTo>
                    <a:pt x="69" y="39"/>
                    <a:pt x="73" y="40"/>
                    <a:pt x="76" y="37"/>
                  </a:cubicBezTo>
                  <a:cubicBezTo>
                    <a:pt x="79" y="35"/>
                    <a:pt x="83" y="36"/>
                    <a:pt x="86" y="34"/>
                  </a:cubicBezTo>
                  <a:cubicBezTo>
                    <a:pt x="89" y="31"/>
                    <a:pt x="90" y="33"/>
                    <a:pt x="92" y="33"/>
                  </a:cubicBezTo>
                  <a:cubicBezTo>
                    <a:pt x="91" y="32"/>
                    <a:pt x="88" y="31"/>
                    <a:pt x="88" y="29"/>
                  </a:cubicBezTo>
                  <a:cubicBezTo>
                    <a:pt x="87" y="28"/>
                    <a:pt x="91" y="25"/>
                    <a:pt x="92" y="23"/>
                  </a:cubicBezTo>
                  <a:cubicBezTo>
                    <a:pt x="93" y="21"/>
                    <a:pt x="87" y="18"/>
                    <a:pt x="86" y="18"/>
                  </a:cubicBezTo>
                  <a:cubicBezTo>
                    <a:pt x="85" y="17"/>
                    <a:pt x="82" y="19"/>
                    <a:pt x="81" y="18"/>
                  </a:cubicBezTo>
                  <a:cubicBezTo>
                    <a:pt x="79" y="17"/>
                    <a:pt x="77" y="18"/>
                    <a:pt x="76" y="19"/>
                  </a:cubicBezTo>
                  <a:cubicBezTo>
                    <a:pt x="75" y="20"/>
                    <a:pt x="66" y="20"/>
                    <a:pt x="67" y="18"/>
                  </a:cubicBezTo>
                  <a:cubicBezTo>
                    <a:pt x="67" y="15"/>
                    <a:pt x="63" y="14"/>
                    <a:pt x="64" y="13"/>
                  </a:cubicBezTo>
                  <a:cubicBezTo>
                    <a:pt x="64" y="11"/>
                    <a:pt x="62" y="8"/>
                    <a:pt x="59" y="8"/>
                  </a:cubicBezTo>
                  <a:cubicBezTo>
                    <a:pt x="55" y="7"/>
                    <a:pt x="56" y="2"/>
                    <a:pt x="54" y="1"/>
                  </a:cubicBezTo>
                  <a:cubicBezTo>
                    <a:pt x="52" y="0"/>
                    <a:pt x="49" y="1"/>
                    <a:pt x="47" y="1"/>
                  </a:cubicBezTo>
                  <a:cubicBezTo>
                    <a:pt x="50" y="4"/>
                    <a:pt x="50" y="5"/>
                    <a:pt x="49" y="7"/>
                  </a:cubicBezTo>
                  <a:cubicBezTo>
                    <a:pt x="46" y="9"/>
                    <a:pt x="49" y="9"/>
                    <a:pt x="44" y="15"/>
                  </a:cubicBezTo>
                  <a:cubicBezTo>
                    <a:pt x="40" y="21"/>
                    <a:pt x="32" y="22"/>
                    <a:pt x="28" y="24"/>
                  </a:cubicBezTo>
                  <a:cubicBezTo>
                    <a:pt x="25" y="25"/>
                    <a:pt x="23" y="32"/>
                    <a:pt x="21" y="36"/>
                  </a:cubicBezTo>
                  <a:cubicBezTo>
                    <a:pt x="19" y="41"/>
                    <a:pt x="17" y="40"/>
                    <a:pt x="15" y="37"/>
                  </a:cubicBezTo>
                  <a:cubicBezTo>
                    <a:pt x="13" y="34"/>
                    <a:pt x="12" y="37"/>
                    <a:pt x="9" y="35"/>
                  </a:cubicBezTo>
                  <a:cubicBezTo>
                    <a:pt x="7" y="33"/>
                    <a:pt x="8" y="33"/>
                    <a:pt x="9" y="31"/>
                  </a:cubicBezTo>
                  <a:cubicBezTo>
                    <a:pt x="10" y="30"/>
                    <a:pt x="9" y="28"/>
                    <a:pt x="8" y="27"/>
                  </a:cubicBezTo>
                  <a:cubicBezTo>
                    <a:pt x="5" y="27"/>
                    <a:pt x="2" y="31"/>
                    <a:pt x="1" y="34"/>
                  </a:cubicBezTo>
                  <a:cubicBezTo>
                    <a:pt x="0" y="37"/>
                    <a:pt x="4" y="43"/>
                    <a:pt x="4" y="45"/>
                  </a:cubicBezTo>
                  <a:cubicBezTo>
                    <a:pt x="5" y="47"/>
                    <a:pt x="2" y="45"/>
                    <a:pt x="2" y="47"/>
                  </a:cubicBezTo>
                  <a:cubicBezTo>
                    <a:pt x="1" y="49"/>
                    <a:pt x="7" y="52"/>
                    <a:pt x="10" y="54"/>
                  </a:cubicBezTo>
                  <a:cubicBezTo>
                    <a:pt x="13" y="56"/>
                    <a:pt x="16" y="62"/>
                    <a:pt x="18" y="65"/>
                  </a:cubicBezTo>
                  <a:cubicBezTo>
                    <a:pt x="21" y="68"/>
                    <a:pt x="21" y="70"/>
                    <a:pt x="24" y="77"/>
                  </a:cubicBezTo>
                  <a:cubicBezTo>
                    <a:pt x="27" y="84"/>
                    <a:pt x="33" y="96"/>
                    <a:pt x="37" y="101"/>
                  </a:cubicBezTo>
                  <a:cubicBezTo>
                    <a:pt x="40" y="106"/>
                    <a:pt x="42" y="110"/>
                    <a:pt x="41" y="111"/>
                  </a:cubicBezTo>
                  <a:cubicBezTo>
                    <a:pt x="40" y="113"/>
                    <a:pt x="42" y="117"/>
                    <a:pt x="44" y="119"/>
                  </a:cubicBezTo>
                  <a:cubicBezTo>
                    <a:pt x="47" y="121"/>
                    <a:pt x="50" y="124"/>
                    <a:pt x="57" y="128"/>
                  </a:cubicBezTo>
                  <a:cubicBezTo>
                    <a:pt x="65" y="131"/>
                    <a:pt x="78" y="139"/>
                    <a:pt x="80" y="142"/>
                  </a:cubicBezTo>
                  <a:cubicBezTo>
                    <a:pt x="82" y="145"/>
                    <a:pt x="89" y="149"/>
                    <a:pt x="90" y="149"/>
                  </a:cubicBezTo>
                  <a:cubicBezTo>
                    <a:pt x="90" y="149"/>
                    <a:pt x="90" y="150"/>
                    <a:pt x="90" y="151"/>
                  </a:cubicBezTo>
                  <a:cubicBezTo>
                    <a:pt x="91" y="150"/>
                    <a:pt x="92" y="150"/>
                    <a:pt x="92" y="149"/>
                  </a:cubicBezTo>
                  <a:cubicBezTo>
                    <a:pt x="94" y="148"/>
                    <a:pt x="95" y="144"/>
                    <a:pt x="95" y="143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9" name="Freeform 117">
              <a:extLst>
                <a:ext uri="{FF2B5EF4-FFF2-40B4-BE49-F238E27FC236}">
                  <a16:creationId xmlns:a16="http://schemas.microsoft.com/office/drawing/2014/main" id="{12271C1C-FAB2-8DDA-43D4-EDCF11F381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8390" y="4045174"/>
              <a:ext cx="340289" cy="285776"/>
            </a:xfrm>
            <a:custGeom>
              <a:avLst/>
              <a:gdLst>
                <a:gd name="T0" fmla="*/ 11 w 112"/>
                <a:gd name="T1" fmla="*/ 6 h 94"/>
                <a:gd name="T2" fmla="*/ 4 w 112"/>
                <a:gd name="T3" fmla="*/ 15 h 94"/>
                <a:gd name="T4" fmla="*/ 3 w 112"/>
                <a:gd name="T5" fmla="*/ 21 h 94"/>
                <a:gd name="T6" fmla="*/ 2 w 112"/>
                <a:gd name="T7" fmla="*/ 25 h 94"/>
                <a:gd name="T8" fmla="*/ 6 w 112"/>
                <a:gd name="T9" fmla="*/ 27 h 94"/>
                <a:gd name="T10" fmla="*/ 9 w 112"/>
                <a:gd name="T11" fmla="*/ 32 h 94"/>
                <a:gd name="T12" fmla="*/ 15 w 112"/>
                <a:gd name="T13" fmla="*/ 43 h 94"/>
                <a:gd name="T14" fmla="*/ 28 w 112"/>
                <a:gd name="T15" fmla="*/ 44 h 94"/>
                <a:gd name="T16" fmla="*/ 40 w 112"/>
                <a:gd name="T17" fmla="*/ 49 h 94"/>
                <a:gd name="T18" fmla="*/ 49 w 112"/>
                <a:gd name="T19" fmla="*/ 51 h 94"/>
                <a:gd name="T20" fmla="*/ 47 w 112"/>
                <a:gd name="T21" fmla="*/ 66 h 94"/>
                <a:gd name="T22" fmla="*/ 50 w 112"/>
                <a:gd name="T23" fmla="*/ 72 h 94"/>
                <a:gd name="T24" fmla="*/ 50 w 112"/>
                <a:gd name="T25" fmla="*/ 78 h 94"/>
                <a:gd name="T26" fmla="*/ 51 w 112"/>
                <a:gd name="T27" fmla="*/ 82 h 94"/>
                <a:gd name="T28" fmla="*/ 50 w 112"/>
                <a:gd name="T29" fmla="*/ 83 h 94"/>
                <a:gd name="T30" fmla="*/ 56 w 112"/>
                <a:gd name="T31" fmla="*/ 91 h 94"/>
                <a:gd name="T32" fmla="*/ 61 w 112"/>
                <a:gd name="T33" fmla="*/ 93 h 94"/>
                <a:gd name="T34" fmla="*/ 65 w 112"/>
                <a:gd name="T35" fmla="*/ 92 h 94"/>
                <a:gd name="T36" fmla="*/ 71 w 112"/>
                <a:gd name="T37" fmla="*/ 89 h 94"/>
                <a:gd name="T38" fmla="*/ 76 w 112"/>
                <a:gd name="T39" fmla="*/ 87 h 94"/>
                <a:gd name="T40" fmla="*/ 81 w 112"/>
                <a:gd name="T41" fmla="*/ 82 h 94"/>
                <a:gd name="T42" fmla="*/ 82 w 112"/>
                <a:gd name="T43" fmla="*/ 79 h 94"/>
                <a:gd name="T44" fmla="*/ 78 w 112"/>
                <a:gd name="T45" fmla="*/ 78 h 94"/>
                <a:gd name="T46" fmla="*/ 76 w 112"/>
                <a:gd name="T47" fmla="*/ 73 h 94"/>
                <a:gd name="T48" fmla="*/ 72 w 112"/>
                <a:gd name="T49" fmla="*/ 67 h 94"/>
                <a:gd name="T50" fmla="*/ 78 w 112"/>
                <a:gd name="T51" fmla="*/ 66 h 94"/>
                <a:gd name="T52" fmla="*/ 85 w 112"/>
                <a:gd name="T53" fmla="*/ 68 h 94"/>
                <a:gd name="T54" fmla="*/ 88 w 112"/>
                <a:gd name="T55" fmla="*/ 69 h 94"/>
                <a:gd name="T56" fmla="*/ 93 w 112"/>
                <a:gd name="T57" fmla="*/ 66 h 94"/>
                <a:gd name="T58" fmla="*/ 103 w 112"/>
                <a:gd name="T59" fmla="*/ 62 h 94"/>
                <a:gd name="T60" fmla="*/ 106 w 112"/>
                <a:gd name="T61" fmla="*/ 59 h 94"/>
                <a:gd name="T62" fmla="*/ 100 w 112"/>
                <a:gd name="T63" fmla="*/ 52 h 94"/>
                <a:gd name="T64" fmla="*/ 101 w 112"/>
                <a:gd name="T65" fmla="*/ 48 h 94"/>
                <a:gd name="T66" fmla="*/ 105 w 112"/>
                <a:gd name="T67" fmla="*/ 44 h 94"/>
                <a:gd name="T68" fmla="*/ 106 w 112"/>
                <a:gd name="T69" fmla="*/ 40 h 94"/>
                <a:gd name="T70" fmla="*/ 109 w 112"/>
                <a:gd name="T71" fmla="*/ 34 h 94"/>
                <a:gd name="T72" fmla="*/ 112 w 112"/>
                <a:gd name="T73" fmla="*/ 31 h 94"/>
                <a:gd name="T74" fmla="*/ 100 w 112"/>
                <a:gd name="T75" fmla="*/ 29 h 94"/>
                <a:gd name="T76" fmla="*/ 102 w 112"/>
                <a:gd name="T77" fmla="*/ 23 h 94"/>
                <a:gd name="T78" fmla="*/ 90 w 112"/>
                <a:gd name="T79" fmla="*/ 18 h 94"/>
                <a:gd name="T80" fmla="*/ 92 w 112"/>
                <a:gd name="T81" fmla="*/ 14 h 94"/>
                <a:gd name="T82" fmla="*/ 85 w 112"/>
                <a:gd name="T83" fmla="*/ 12 h 94"/>
                <a:gd name="T84" fmla="*/ 69 w 112"/>
                <a:gd name="T85" fmla="*/ 17 h 94"/>
                <a:gd name="T86" fmla="*/ 54 w 112"/>
                <a:gd name="T87" fmla="*/ 13 h 94"/>
                <a:gd name="T88" fmla="*/ 44 w 112"/>
                <a:gd name="T89" fmla="*/ 11 h 94"/>
                <a:gd name="T90" fmla="*/ 37 w 112"/>
                <a:gd name="T91" fmla="*/ 5 h 94"/>
                <a:gd name="T92" fmla="*/ 31 w 112"/>
                <a:gd name="T93" fmla="*/ 0 h 94"/>
                <a:gd name="T94" fmla="*/ 28 w 112"/>
                <a:gd name="T95" fmla="*/ 6 h 94"/>
                <a:gd name="T96" fmla="*/ 17 w 112"/>
                <a:gd name="T97" fmla="*/ 12 h 94"/>
                <a:gd name="T98" fmla="*/ 20 w 112"/>
                <a:gd name="T99" fmla="*/ 24 h 94"/>
                <a:gd name="T100" fmla="*/ 11 w 112"/>
                <a:gd name="T101" fmla="*/ 21 h 94"/>
                <a:gd name="T102" fmla="*/ 15 w 112"/>
                <a:gd name="T103" fmla="*/ 10 h 94"/>
                <a:gd name="T104" fmla="*/ 14 w 112"/>
                <a:gd name="T105" fmla="*/ 5 h 94"/>
                <a:gd name="T106" fmla="*/ 11 w 112"/>
                <a:gd name="T107" fmla="*/ 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2" h="94">
                  <a:moveTo>
                    <a:pt x="11" y="6"/>
                  </a:moveTo>
                  <a:cubicBezTo>
                    <a:pt x="9" y="9"/>
                    <a:pt x="5" y="12"/>
                    <a:pt x="4" y="15"/>
                  </a:cubicBezTo>
                  <a:cubicBezTo>
                    <a:pt x="4" y="19"/>
                    <a:pt x="4" y="20"/>
                    <a:pt x="3" y="21"/>
                  </a:cubicBezTo>
                  <a:cubicBezTo>
                    <a:pt x="2" y="23"/>
                    <a:pt x="0" y="25"/>
                    <a:pt x="2" y="25"/>
                  </a:cubicBezTo>
                  <a:cubicBezTo>
                    <a:pt x="4" y="25"/>
                    <a:pt x="6" y="25"/>
                    <a:pt x="6" y="27"/>
                  </a:cubicBezTo>
                  <a:cubicBezTo>
                    <a:pt x="6" y="29"/>
                    <a:pt x="10" y="29"/>
                    <a:pt x="9" y="32"/>
                  </a:cubicBezTo>
                  <a:cubicBezTo>
                    <a:pt x="9" y="35"/>
                    <a:pt x="8" y="43"/>
                    <a:pt x="15" y="43"/>
                  </a:cubicBezTo>
                  <a:cubicBezTo>
                    <a:pt x="21" y="43"/>
                    <a:pt x="25" y="40"/>
                    <a:pt x="28" y="44"/>
                  </a:cubicBezTo>
                  <a:cubicBezTo>
                    <a:pt x="31" y="48"/>
                    <a:pt x="35" y="49"/>
                    <a:pt x="40" y="49"/>
                  </a:cubicBezTo>
                  <a:cubicBezTo>
                    <a:pt x="44" y="48"/>
                    <a:pt x="51" y="47"/>
                    <a:pt x="49" y="51"/>
                  </a:cubicBezTo>
                  <a:cubicBezTo>
                    <a:pt x="47" y="55"/>
                    <a:pt x="45" y="64"/>
                    <a:pt x="47" y="66"/>
                  </a:cubicBezTo>
                  <a:cubicBezTo>
                    <a:pt x="49" y="68"/>
                    <a:pt x="52" y="70"/>
                    <a:pt x="50" y="72"/>
                  </a:cubicBezTo>
                  <a:cubicBezTo>
                    <a:pt x="48" y="74"/>
                    <a:pt x="48" y="77"/>
                    <a:pt x="50" y="78"/>
                  </a:cubicBezTo>
                  <a:cubicBezTo>
                    <a:pt x="52" y="80"/>
                    <a:pt x="51" y="82"/>
                    <a:pt x="51" y="82"/>
                  </a:cubicBezTo>
                  <a:cubicBezTo>
                    <a:pt x="51" y="82"/>
                    <a:pt x="51" y="83"/>
                    <a:pt x="50" y="83"/>
                  </a:cubicBezTo>
                  <a:cubicBezTo>
                    <a:pt x="53" y="86"/>
                    <a:pt x="55" y="90"/>
                    <a:pt x="56" y="91"/>
                  </a:cubicBezTo>
                  <a:cubicBezTo>
                    <a:pt x="59" y="93"/>
                    <a:pt x="59" y="94"/>
                    <a:pt x="61" y="93"/>
                  </a:cubicBezTo>
                  <a:cubicBezTo>
                    <a:pt x="63" y="92"/>
                    <a:pt x="64" y="91"/>
                    <a:pt x="65" y="92"/>
                  </a:cubicBezTo>
                  <a:cubicBezTo>
                    <a:pt x="67" y="93"/>
                    <a:pt x="69" y="91"/>
                    <a:pt x="71" y="89"/>
                  </a:cubicBezTo>
                  <a:cubicBezTo>
                    <a:pt x="73" y="87"/>
                    <a:pt x="76" y="89"/>
                    <a:pt x="76" y="87"/>
                  </a:cubicBezTo>
                  <a:cubicBezTo>
                    <a:pt x="77" y="84"/>
                    <a:pt x="78" y="83"/>
                    <a:pt x="81" y="82"/>
                  </a:cubicBezTo>
                  <a:cubicBezTo>
                    <a:pt x="84" y="82"/>
                    <a:pt x="84" y="79"/>
                    <a:pt x="82" y="79"/>
                  </a:cubicBezTo>
                  <a:cubicBezTo>
                    <a:pt x="80" y="79"/>
                    <a:pt x="78" y="81"/>
                    <a:pt x="78" y="78"/>
                  </a:cubicBezTo>
                  <a:cubicBezTo>
                    <a:pt x="78" y="75"/>
                    <a:pt x="76" y="76"/>
                    <a:pt x="76" y="73"/>
                  </a:cubicBezTo>
                  <a:cubicBezTo>
                    <a:pt x="76" y="70"/>
                    <a:pt x="75" y="69"/>
                    <a:pt x="72" y="67"/>
                  </a:cubicBezTo>
                  <a:cubicBezTo>
                    <a:pt x="70" y="65"/>
                    <a:pt x="76" y="65"/>
                    <a:pt x="78" y="66"/>
                  </a:cubicBezTo>
                  <a:cubicBezTo>
                    <a:pt x="79" y="67"/>
                    <a:pt x="84" y="66"/>
                    <a:pt x="85" y="68"/>
                  </a:cubicBezTo>
                  <a:cubicBezTo>
                    <a:pt x="85" y="71"/>
                    <a:pt x="88" y="71"/>
                    <a:pt x="88" y="69"/>
                  </a:cubicBezTo>
                  <a:cubicBezTo>
                    <a:pt x="88" y="66"/>
                    <a:pt x="91" y="65"/>
                    <a:pt x="93" y="66"/>
                  </a:cubicBezTo>
                  <a:cubicBezTo>
                    <a:pt x="96" y="66"/>
                    <a:pt x="101" y="62"/>
                    <a:pt x="103" y="62"/>
                  </a:cubicBezTo>
                  <a:cubicBezTo>
                    <a:pt x="105" y="61"/>
                    <a:pt x="105" y="60"/>
                    <a:pt x="106" y="59"/>
                  </a:cubicBezTo>
                  <a:cubicBezTo>
                    <a:pt x="104" y="57"/>
                    <a:pt x="101" y="53"/>
                    <a:pt x="100" y="52"/>
                  </a:cubicBezTo>
                  <a:cubicBezTo>
                    <a:pt x="99" y="51"/>
                    <a:pt x="101" y="50"/>
                    <a:pt x="101" y="48"/>
                  </a:cubicBezTo>
                  <a:cubicBezTo>
                    <a:pt x="101" y="46"/>
                    <a:pt x="101" y="44"/>
                    <a:pt x="105" y="44"/>
                  </a:cubicBezTo>
                  <a:cubicBezTo>
                    <a:pt x="109" y="44"/>
                    <a:pt x="108" y="41"/>
                    <a:pt x="106" y="40"/>
                  </a:cubicBezTo>
                  <a:cubicBezTo>
                    <a:pt x="104" y="39"/>
                    <a:pt x="107" y="36"/>
                    <a:pt x="109" y="34"/>
                  </a:cubicBezTo>
                  <a:cubicBezTo>
                    <a:pt x="110" y="34"/>
                    <a:pt x="111" y="32"/>
                    <a:pt x="112" y="31"/>
                  </a:cubicBezTo>
                  <a:cubicBezTo>
                    <a:pt x="108" y="29"/>
                    <a:pt x="103" y="29"/>
                    <a:pt x="100" y="29"/>
                  </a:cubicBezTo>
                  <a:cubicBezTo>
                    <a:pt x="97" y="30"/>
                    <a:pt x="102" y="26"/>
                    <a:pt x="102" y="23"/>
                  </a:cubicBezTo>
                  <a:cubicBezTo>
                    <a:pt x="103" y="20"/>
                    <a:pt x="94" y="19"/>
                    <a:pt x="90" y="18"/>
                  </a:cubicBezTo>
                  <a:cubicBezTo>
                    <a:pt x="87" y="18"/>
                    <a:pt x="88" y="14"/>
                    <a:pt x="92" y="14"/>
                  </a:cubicBezTo>
                  <a:cubicBezTo>
                    <a:pt x="95" y="14"/>
                    <a:pt x="90" y="11"/>
                    <a:pt x="85" y="12"/>
                  </a:cubicBezTo>
                  <a:cubicBezTo>
                    <a:pt x="80" y="13"/>
                    <a:pt x="73" y="15"/>
                    <a:pt x="69" y="17"/>
                  </a:cubicBezTo>
                  <a:cubicBezTo>
                    <a:pt x="65" y="20"/>
                    <a:pt x="59" y="11"/>
                    <a:pt x="54" y="13"/>
                  </a:cubicBezTo>
                  <a:cubicBezTo>
                    <a:pt x="50" y="15"/>
                    <a:pt x="43" y="15"/>
                    <a:pt x="44" y="11"/>
                  </a:cubicBezTo>
                  <a:cubicBezTo>
                    <a:pt x="44" y="8"/>
                    <a:pt x="42" y="5"/>
                    <a:pt x="37" y="5"/>
                  </a:cubicBezTo>
                  <a:cubicBezTo>
                    <a:pt x="33" y="5"/>
                    <a:pt x="34" y="0"/>
                    <a:pt x="31" y="0"/>
                  </a:cubicBezTo>
                  <a:cubicBezTo>
                    <a:pt x="27" y="0"/>
                    <a:pt x="31" y="5"/>
                    <a:pt x="28" y="6"/>
                  </a:cubicBezTo>
                  <a:cubicBezTo>
                    <a:pt x="26" y="7"/>
                    <a:pt x="18" y="9"/>
                    <a:pt x="17" y="12"/>
                  </a:cubicBezTo>
                  <a:cubicBezTo>
                    <a:pt x="17" y="15"/>
                    <a:pt x="22" y="20"/>
                    <a:pt x="20" y="24"/>
                  </a:cubicBezTo>
                  <a:cubicBezTo>
                    <a:pt x="18" y="27"/>
                    <a:pt x="13" y="24"/>
                    <a:pt x="11" y="21"/>
                  </a:cubicBezTo>
                  <a:cubicBezTo>
                    <a:pt x="10" y="17"/>
                    <a:pt x="16" y="12"/>
                    <a:pt x="15" y="10"/>
                  </a:cubicBezTo>
                  <a:cubicBezTo>
                    <a:pt x="14" y="9"/>
                    <a:pt x="13" y="6"/>
                    <a:pt x="14" y="5"/>
                  </a:cubicBezTo>
                  <a:cubicBezTo>
                    <a:pt x="13" y="5"/>
                    <a:pt x="12" y="5"/>
                    <a:pt x="11" y="6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0" name="Freeform 118">
              <a:extLst>
                <a:ext uri="{FF2B5EF4-FFF2-40B4-BE49-F238E27FC236}">
                  <a16:creationId xmlns:a16="http://schemas.microsoft.com/office/drawing/2014/main" id="{E1264ACD-5494-2A5A-DA68-3E977FF5BD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6672" y="4190539"/>
              <a:ext cx="107373" cy="112329"/>
            </a:xfrm>
            <a:custGeom>
              <a:avLst/>
              <a:gdLst>
                <a:gd name="T0" fmla="*/ 9 w 35"/>
                <a:gd name="T1" fmla="*/ 8 h 37"/>
                <a:gd name="T2" fmla="*/ 5 w 35"/>
                <a:gd name="T3" fmla="*/ 12 h 37"/>
                <a:gd name="T4" fmla="*/ 2 w 35"/>
                <a:gd name="T5" fmla="*/ 18 h 37"/>
                <a:gd name="T6" fmla="*/ 8 w 35"/>
                <a:gd name="T7" fmla="*/ 27 h 37"/>
                <a:gd name="T8" fmla="*/ 13 w 35"/>
                <a:gd name="T9" fmla="*/ 36 h 37"/>
                <a:gd name="T10" fmla="*/ 17 w 35"/>
                <a:gd name="T11" fmla="*/ 36 h 37"/>
                <a:gd name="T12" fmla="*/ 20 w 35"/>
                <a:gd name="T13" fmla="*/ 31 h 37"/>
                <a:gd name="T14" fmla="*/ 29 w 35"/>
                <a:gd name="T15" fmla="*/ 31 h 37"/>
                <a:gd name="T16" fmla="*/ 30 w 35"/>
                <a:gd name="T17" fmla="*/ 32 h 37"/>
                <a:gd name="T18" fmla="*/ 33 w 35"/>
                <a:gd name="T19" fmla="*/ 29 h 37"/>
                <a:gd name="T20" fmla="*/ 32 w 35"/>
                <a:gd name="T21" fmla="*/ 18 h 37"/>
                <a:gd name="T22" fmla="*/ 33 w 35"/>
                <a:gd name="T23" fmla="*/ 8 h 37"/>
                <a:gd name="T24" fmla="*/ 35 w 35"/>
                <a:gd name="T25" fmla="*/ 4 h 37"/>
                <a:gd name="T26" fmla="*/ 27 w 35"/>
                <a:gd name="T27" fmla="*/ 2 h 37"/>
                <a:gd name="T28" fmla="*/ 16 w 35"/>
                <a:gd name="T29" fmla="*/ 3 h 37"/>
                <a:gd name="T30" fmla="*/ 10 w 35"/>
                <a:gd name="T31" fmla="*/ 2 h 37"/>
                <a:gd name="T32" fmla="*/ 9 w 35"/>
                <a:gd name="T33" fmla="*/ 3 h 37"/>
                <a:gd name="T34" fmla="*/ 9 w 35"/>
                <a:gd name="T35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" h="37">
                  <a:moveTo>
                    <a:pt x="9" y="8"/>
                  </a:moveTo>
                  <a:cubicBezTo>
                    <a:pt x="10" y="10"/>
                    <a:pt x="7" y="11"/>
                    <a:pt x="5" y="12"/>
                  </a:cubicBezTo>
                  <a:cubicBezTo>
                    <a:pt x="2" y="12"/>
                    <a:pt x="3" y="17"/>
                    <a:pt x="2" y="18"/>
                  </a:cubicBezTo>
                  <a:cubicBezTo>
                    <a:pt x="0" y="20"/>
                    <a:pt x="7" y="24"/>
                    <a:pt x="8" y="27"/>
                  </a:cubicBezTo>
                  <a:cubicBezTo>
                    <a:pt x="9" y="29"/>
                    <a:pt x="11" y="33"/>
                    <a:pt x="13" y="36"/>
                  </a:cubicBezTo>
                  <a:cubicBezTo>
                    <a:pt x="15" y="36"/>
                    <a:pt x="16" y="37"/>
                    <a:pt x="17" y="36"/>
                  </a:cubicBezTo>
                  <a:cubicBezTo>
                    <a:pt x="19" y="35"/>
                    <a:pt x="17" y="31"/>
                    <a:pt x="20" y="31"/>
                  </a:cubicBezTo>
                  <a:cubicBezTo>
                    <a:pt x="24" y="31"/>
                    <a:pt x="28" y="29"/>
                    <a:pt x="29" y="31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1" y="31"/>
                    <a:pt x="32" y="29"/>
                    <a:pt x="33" y="29"/>
                  </a:cubicBezTo>
                  <a:cubicBezTo>
                    <a:pt x="33" y="27"/>
                    <a:pt x="33" y="21"/>
                    <a:pt x="32" y="18"/>
                  </a:cubicBezTo>
                  <a:cubicBezTo>
                    <a:pt x="30" y="14"/>
                    <a:pt x="31" y="10"/>
                    <a:pt x="33" y="8"/>
                  </a:cubicBezTo>
                  <a:cubicBezTo>
                    <a:pt x="33" y="8"/>
                    <a:pt x="34" y="6"/>
                    <a:pt x="35" y="4"/>
                  </a:cubicBezTo>
                  <a:cubicBezTo>
                    <a:pt x="32" y="3"/>
                    <a:pt x="29" y="2"/>
                    <a:pt x="27" y="2"/>
                  </a:cubicBezTo>
                  <a:cubicBezTo>
                    <a:pt x="22" y="3"/>
                    <a:pt x="18" y="5"/>
                    <a:pt x="16" y="3"/>
                  </a:cubicBezTo>
                  <a:cubicBezTo>
                    <a:pt x="15" y="0"/>
                    <a:pt x="12" y="1"/>
                    <a:pt x="10" y="2"/>
                  </a:cubicBezTo>
                  <a:cubicBezTo>
                    <a:pt x="10" y="3"/>
                    <a:pt x="10" y="3"/>
                    <a:pt x="9" y="3"/>
                  </a:cubicBezTo>
                  <a:cubicBezTo>
                    <a:pt x="9" y="5"/>
                    <a:pt x="8" y="7"/>
                    <a:pt x="9" y="8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1" name="Freeform 119">
              <a:extLst>
                <a:ext uri="{FF2B5EF4-FFF2-40B4-BE49-F238E27FC236}">
                  <a16:creationId xmlns:a16="http://schemas.microsoft.com/office/drawing/2014/main" id="{0411D1BC-6F17-6324-8D34-FDFC3A3548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9034" y="4139331"/>
              <a:ext cx="117283" cy="180055"/>
            </a:xfrm>
            <a:custGeom>
              <a:avLst/>
              <a:gdLst>
                <a:gd name="T0" fmla="*/ 10 w 39"/>
                <a:gd name="T1" fmla="*/ 3 h 59"/>
                <a:gd name="T2" fmla="*/ 7 w 39"/>
                <a:gd name="T3" fmla="*/ 9 h 59"/>
                <a:gd name="T4" fmla="*/ 6 w 39"/>
                <a:gd name="T5" fmla="*/ 13 h 59"/>
                <a:gd name="T6" fmla="*/ 2 w 39"/>
                <a:gd name="T7" fmla="*/ 17 h 59"/>
                <a:gd name="T8" fmla="*/ 1 w 39"/>
                <a:gd name="T9" fmla="*/ 21 h 59"/>
                <a:gd name="T10" fmla="*/ 7 w 39"/>
                <a:gd name="T11" fmla="*/ 28 h 59"/>
                <a:gd name="T12" fmla="*/ 9 w 39"/>
                <a:gd name="T13" fmla="*/ 26 h 59"/>
                <a:gd name="T14" fmla="*/ 13 w 39"/>
                <a:gd name="T15" fmla="*/ 33 h 59"/>
                <a:gd name="T16" fmla="*/ 14 w 39"/>
                <a:gd name="T17" fmla="*/ 40 h 59"/>
                <a:gd name="T18" fmla="*/ 15 w 39"/>
                <a:gd name="T19" fmla="*/ 54 h 59"/>
                <a:gd name="T20" fmla="*/ 24 w 39"/>
                <a:gd name="T21" fmla="*/ 57 h 59"/>
                <a:gd name="T22" fmla="*/ 29 w 39"/>
                <a:gd name="T23" fmla="*/ 55 h 59"/>
                <a:gd name="T24" fmla="*/ 33 w 39"/>
                <a:gd name="T25" fmla="*/ 53 h 59"/>
                <a:gd name="T26" fmla="*/ 39 w 39"/>
                <a:gd name="T27" fmla="*/ 53 h 59"/>
                <a:gd name="T28" fmla="*/ 34 w 39"/>
                <a:gd name="T29" fmla="*/ 44 h 59"/>
                <a:gd name="T30" fmla="*/ 28 w 39"/>
                <a:gd name="T31" fmla="*/ 35 h 59"/>
                <a:gd name="T32" fmla="*/ 31 w 39"/>
                <a:gd name="T33" fmla="*/ 29 h 59"/>
                <a:gd name="T34" fmla="*/ 35 w 39"/>
                <a:gd name="T35" fmla="*/ 25 h 59"/>
                <a:gd name="T36" fmla="*/ 35 w 39"/>
                <a:gd name="T37" fmla="*/ 20 h 59"/>
                <a:gd name="T38" fmla="*/ 28 w 39"/>
                <a:gd name="T39" fmla="*/ 13 h 59"/>
                <a:gd name="T40" fmla="*/ 24 w 39"/>
                <a:gd name="T41" fmla="*/ 8 h 59"/>
                <a:gd name="T42" fmla="*/ 16 w 39"/>
                <a:gd name="T43" fmla="*/ 1 h 59"/>
                <a:gd name="T44" fmla="*/ 13 w 39"/>
                <a:gd name="T45" fmla="*/ 0 h 59"/>
                <a:gd name="T46" fmla="*/ 10 w 39"/>
                <a:gd name="T47" fmla="*/ 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59">
                  <a:moveTo>
                    <a:pt x="10" y="3"/>
                  </a:moveTo>
                  <a:cubicBezTo>
                    <a:pt x="8" y="5"/>
                    <a:pt x="5" y="8"/>
                    <a:pt x="7" y="9"/>
                  </a:cubicBezTo>
                  <a:cubicBezTo>
                    <a:pt x="9" y="10"/>
                    <a:pt x="10" y="13"/>
                    <a:pt x="6" y="13"/>
                  </a:cubicBezTo>
                  <a:cubicBezTo>
                    <a:pt x="2" y="13"/>
                    <a:pt x="2" y="15"/>
                    <a:pt x="2" y="17"/>
                  </a:cubicBezTo>
                  <a:cubicBezTo>
                    <a:pt x="2" y="19"/>
                    <a:pt x="0" y="20"/>
                    <a:pt x="1" y="21"/>
                  </a:cubicBezTo>
                  <a:cubicBezTo>
                    <a:pt x="2" y="22"/>
                    <a:pt x="5" y="26"/>
                    <a:pt x="7" y="28"/>
                  </a:cubicBezTo>
                  <a:cubicBezTo>
                    <a:pt x="7" y="27"/>
                    <a:pt x="8" y="26"/>
                    <a:pt x="9" y="26"/>
                  </a:cubicBezTo>
                  <a:cubicBezTo>
                    <a:pt x="13" y="27"/>
                    <a:pt x="10" y="32"/>
                    <a:pt x="13" y="33"/>
                  </a:cubicBezTo>
                  <a:cubicBezTo>
                    <a:pt x="16" y="34"/>
                    <a:pt x="16" y="38"/>
                    <a:pt x="14" y="40"/>
                  </a:cubicBezTo>
                  <a:cubicBezTo>
                    <a:pt x="12" y="41"/>
                    <a:pt x="11" y="49"/>
                    <a:pt x="15" y="54"/>
                  </a:cubicBezTo>
                  <a:cubicBezTo>
                    <a:pt x="20" y="59"/>
                    <a:pt x="23" y="58"/>
                    <a:pt x="24" y="57"/>
                  </a:cubicBezTo>
                  <a:cubicBezTo>
                    <a:pt x="25" y="56"/>
                    <a:pt x="28" y="57"/>
                    <a:pt x="29" y="55"/>
                  </a:cubicBezTo>
                  <a:cubicBezTo>
                    <a:pt x="30" y="53"/>
                    <a:pt x="31" y="55"/>
                    <a:pt x="33" y="53"/>
                  </a:cubicBezTo>
                  <a:cubicBezTo>
                    <a:pt x="34" y="52"/>
                    <a:pt x="37" y="52"/>
                    <a:pt x="39" y="53"/>
                  </a:cubicBezTo>
                  <a:cubicBezTo>
                    <a:pt x="37" y="50"/>
                    <a:pt x="35" y="46"/>
                    <a:pt x="34" y="44"/>
                  </a:cubicBezTo>
                  <a:cubicBezTo>
                    <a:pt x="33" y="41"/>
                    <a:pt x="26" y="37"/>
                    <a:pt x="28" y="35"/>
                  </a:cubicBezTo>
                  <a:cubicBezTo>
                    <a:pt x="29" y="34"/>
                    <a:pt x="28" y="29"/>
                    <a:pt x="31" y="29"/>
                  </a:cubicBezTo>
                  <a:cubicBezTo>
                    <a:pt x="33" y="28"/>
                    <a:pt x="36" y="27"/>
                    <a:pt x="35" y="25"/>
                  </a:cubicBezTo>
                  <a:cubicBezTo>
                    <a:pt x="34" y="24"/>
                    <a:pt x="35" y="22"/>
                    <a:pt x="35" y="20"/>
                  </a:cubicBezTo>
                  <a:cubicBezTo>
                    <a:pt x="33" y="19"/>
                    <a:pt x="30" y="13"/>
                    <a:pt x="28" y="13"/>
                  </a:cubicBezTo>
                  <a:cubicBezTo>
                    <a:pt x="26" y="13"/>
                    <a:pt x="23" y="11"/>
                    <a:pt x="24" y="8"/>
                  </a:cubicBezTo>
                  <a:cubicBezTo>
                    <a:pt x="24" y="5"/>
                    <a:pt x="19" y="5"/>
                    <a:pt x="16" y="1"/>
                  </a:cubicBezTo>
                  <a:cubicBezTo>
                    <a:pt x="15" y="1"/>
                    <a:pt x="14" y="0"/>
                    <a:pt x="13" y="0"/>
                  </a:cubicBezTo>
                  <a:cubicBezTo>
                    <a:pt x="12" y="1"/>
                    <a:pt x="11" y="3"/>
                    <a:pt x="10" y="3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2" name="Freeform 120">
              <a:extLst>
                <a:ext uri="{FF2B5EF4-FFF2-40B4-BE49-F238E27FC236}">
                  <a16:creationId xmlns:a16="http://schemas.microsoft.com/office/drawing/2014/main" id="{9662643A-CD81-5EB2-D61C-3E4D69B394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9178" y="4203753"/>
              <a:ext cx="74336" cy="94158"/>
            </a:xfrm>
            <a:custGeom>
              <a:avLst/>
              <a:gdLst>
                <a:gd name="T0" fmla="*/ 2 w 25"/>
                <a:gd name="T1" fmla="*/ 14 h 31"/>
                <a:gd name="T2" fmla="*/ 3 w 25"/>
                <a:gd name="T3" fmla="*/ 25 h 31"/>
                <a:gd name="T4" fmla="*/ 0 w 25"/>
                <a:gd name="T5" fmla="*/ 28 h 31"/>
                <a:gd name="T6" fmla="*/ 7 w 25"/>
                <a:gd name="T7" fmla="*/ 30 h 31"/>
                <a:gd name="T8" fmla="*/ 16 w 25"/>
                <a:gd name="T9" fmla="*/ 26 h 31"/>
                <a:gd name="T10" fmla="*/ 25 w 25"/>
                <a:gd name="T11" fmla="*/ 13 h 31"/>
                <a:gd name="T12" fmla="*/ 25 w 25"/>
                <a:gd name="T13" fmla="*/ 13 h 31"/>
                <a:gd name="T14" fmla="*/ 11 w 25"/>
                <a:gd name="T15" fmla="*/ 2 h 31"/>
                <a:gd name="T16" fmla="*/ 5 w 25"/>
                <a:gd name="T17" fmla="*/ 0 h 31"/>
                <a:gd name="T18" fmla="*/ 3 w 25"/>
                <a:gd name="T19" fmla="*/ 4 h 31"/>
                <a:gd name="T20" fmla="*/ 2 w 25"/>
                <a:gd name="T21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31">
                  <a:moveTo>
                    <a:pt x="2" y="14"/>
                  </a:moveTo>
                  <a:cubicBezTo>
                    <a:pt x="3" y="17"/>
                    <a:pt x="3" y="23"/>
                    <a:pt x="3" y="25"/>
                  </a:cubicBezTo>
                  <a:cubicBezTo>
                    <a:pt x="2" y="25"/>
                    <a:pt x="1" y="27"/>
                    <a:pt x="0" y="28"/>
                  </a:cubicBezTo>
                  <a:cubicBezTo>
                    <a:pt x="1" y="30"/>
                    <a:pt x="4" y="31"/>
                    <a:pt x="7" y="30"/>
                  </a:cubicBezTo>
                  <a:cubicBezTo>
                    <a:pt x="12" y="28"/>
                    <a:pt x="14" y="31"/>
                    <a:pt x="16" y="26"/>
                  </a:cubicBezTo>
                  <a:cubicBezTo>
                    <a:pt x="17" y="22"/>
                    <a:pt x="22" y="17"/>
                    <a:pt x="25" y="13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2" y="12"/>
                    <a:pt x="17" y="4"/>
                    <a:pt x="11" y="2"/>
                  </a:cubicBezTo>
                  <a:cubicBezTo>
                    <a:pt x="9" y="2"/>
                    <a:pt x="7" y="1"/>
                    <a:pt x="5" y="0"/>
                  </a:cubicBezTo>
                  <a:cubicBezTo>
                    <a:pt x="4" y="2"/>
                    <a:pt x="3" y="4"/>
                    <a:pt x="3" y="4"/>
                  </a:cubicBezTo>
                  <a:cubicBezTo>
                    <a:pt x="1" y="6"/>
                    <a:pt x="0" y="10"/>
                    <a:pt x="2" y="14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3" name="Freeform 121">
              <a:extLst>
                <a:ext uri="{FF2B5EF4-FFF2-40B4-BE49-F238E27FC236}">
                  <a16:creationId xmlns:a16="http://schemas.microsoft.com/office/drawing/2014/main" id="{00F2F17D-1540-6787-A35F-D18183E09F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4178" y="3757744"/>
              <a:ext cx="259347" cy="90854"/>
            </a:xfrm>
            <a:custGeom>
              <a:avLst/>
              <a:gdLst>
                <a:gd name="T0" fmla="*/ 69 w 85"/>
                <a:gd name="T1" fmla="*/ 19 h 30"/>
                <a:gd name="T2" fmla="*/ 30 w 85"/>
                <a:gd name="T3" fmla="*/ 4 h 30"/>
                <a:gd name="T4" fmla="*/ 1 w 85"/>
                <a:gd name="T5" fmla="*/ 14 h 30"/>
                <a:gd name="T6" fmla="*/ 15 w 85"/>
                <a:gd name="T7" fmla="*/ 7 h 30"/>
                <a:gd name="T8" fmla="*/ 23 w 85"/>
                <a:gd name="T9" fmla="*/ 10 h 30"/>
                <a:gd name="T10" fmla="*/ 37 w 85"/>
                <a:gd name="T11" fmla="*/ 14 h 30"/>
                <a:gd name="T12" fmla="*/ 54 w 85"/>
                <a:gd name="T13" fmla="*/ 23 h 30"/>
                <a:gd name="T14" fmla="*/ 58 w 85"/>
                <a:gd name="T15" fmla="*/ 29 h 30"/>
                <a:gd name="T16" fmla="*/ 84 w 85"/>
                <a:gd name="T17" fmla="*/ 28 h 30"/>
                <a:gd name="T18" fmla="*/ 69 w 85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5" h="30">
                  <a:moveTo>
                    <a:pt x="69" y="19"/>
                  </a:moveTo>
                  <a:cubicBezTo>
                    <a:pt x="63" y="19"/>
                    <a:pt x="46" y="7"/>
                    <a:pt x="30" y="4"/>
                  </a:cubicBezTo>
                  <a:cubicBezTo>
                    <a:pt x="14" y="0"/>
                    <a:pt x="0" y="12"/>
                    <a:pt x="1" y="14"/>
                  </a:cubicBezTo>
                  <a:cubicBezTo>
                    <a:pt x="3" y="16"/>
                    <a:pt x="11" y="10"/>
                    <a:pt x="15" y="7"/>
                  </a:cubicBezTo>
                  <a:cubicBezTo>
                    <a:pt x="19" y="4"/>
                    <a:pt x="23" y="9"/>
                    <a:pt x="23" y="10"/>
                  </a:cubicBezTo>
                  <a:cubicBezTo>
                    <a:pt x="23" y="12"/>
                    <a:pt x="28" y="13"/>
                    <a:pt x="37" y="14"/>
                  </a:cubicBezTo>
                  <a:cubicBezTo>
                    <a:pt x="45" y="14"/>
                    <a:pt x="46" y="21"/>
                    <a:pt x="54" y="23"/>
                  </a:cubicBezTo>
                  <a:cubicBezTo>
                    <a:pt x="61" y="24"/>
                    <a:pt x="54" y="27"/>
                    <a:pt x="58" y="29"/>
                  </a:cubicBezTo>
                  <a:cubicBezTo>
                    <a:pt x="61" y="30"/>
                    <a:pt x="82" y="30"/>
                    <a:pt x="84" y="28"/>
                  </a:cubicBezTo>
                  <a:cubicBezTo>
                    <a:pt x="85" y="26"/>
                    <a:pt x="74" y="19"/>
                    <a:pt x="69" y="19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4" name="Freeform 122">
              <a:extLst>
                <a:ext uri="{FF2B5EF4-FFF2-40B4-BE49-F238E27FC236}">
                  <a16:creationId xmlns:a16="http://schemas.microsoft.com/office/drawing/2014/main" id="{C1BC8C0F-0EDC-7110-78D3-28CE8E410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848" y="3881637"/>
              <a:ext cx="57816" cy="28083"/>
            </a:xfrm>
            <a:custGeom>
              <a:avLst/>
              <a:gdLst>
                <a:gd name="T0" fmla="*/ 1 w 19"/>
                <a:gd name="T1" fmla="*/ 3 h 9"/>
                <a:gd name="T2" fmla="*/ 18 w 19"/>
                <a:gd name="T3" fmla="*/ 6 h 9"/>
                <a:gd name="T4" fmla="*/ 1 w 19"/>
                <a:gd name="T5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9">
                  <a:moveTo>
                    <a:pt x="1" y="3"/>
                  </a:moveTo>
                  <a:cubicBezTo>
                    <a:pt x="3" y="5"/>
                    <a:pt x="16" y="9"/>
                    <a:pt x="18" y="6"/>
                  </a:cubicBezTo>
                  <a:cubicBezTo>
                    <a:pt x="19" y="3"/>
                    <a:pt x="0" y="0"/>
                    <a:pt x="1" y="3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5" name="Freeform 123">
              <a:extLst>
                <a:ext uri="{FF2B5EF4-FFF2-40B4-BE49-F238E27FC236}">
                  <a16:creationId xmlns:a16="http://schemas.microsoft.com/office/drawing/2014/main" id="{11B0A233-C22F-3A2E-EEA4-EE3F3A13B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7061" y="3878333"/>
              <a:ext cx="54513" cy="31386"/>
            </a:xfrm>
            <a:custGeom>
              <a:avLst/>
              <a:gdLst>
                <a:gd name="T0" fmla="*/ 3 w 18"/>
                <a:gd name="T1" fmla="*/ 5 h 10"/>
                <a:gd name="T2" fmla="*/ 16 w 18"/>
                <a:gd name="T3" fmla="*/ 5 h 10"/>
                <a:gd name="T4" fmla="*/ 3 w 18"/>
                <a:gd name="T5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10">
                  <a:moveTo>
                    <a:pt x="3" y="5"/>
                  </a:moveTo>
                  <a:cubicBezTo>
                    <a:pt x="6" y="10"/>
                    <a:pt x="15" y="7"/>
                    <a:pt x="16" y="5"/>
                  </a:cubicBezTo>
                  <a:cubicBezTo>
                    <a:pt x="18" y="1"/>
                    <a:pt x="0" y="0"/>
                    <a:pt x="3" y="5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6" name="Freeform 124">
              <a:extLst>
                <a:ext uri="{FF2B5EF4-FFF2-40B4-BE49-F238E27FC236}">
                  <a16:creationId xmlns:a16="http://schemas.microsoft.com/office/drawing/2014/main" id="{702644A8-E30A-D280-5296-FFF150FA5B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0075" y="4309477"/>
              <a:ext cx="148669" cy="163538"/>
            </a:xfrm>
            <a:custGeom>
              <a:avLst/>
              <a:gdLst>
                <a:gd name="T0" fmla="*/ 44 w 49"/>
                <a:gd name="T1" fmla="*/ 14 h 54"/>
                <a:gd name="T2" fmla="*/ 39 w 49"/>
                <a:gd name="T3" fmla="*/ 9 h 54"/>
                <a:gd name="T4" fmla="*/ 33 w 49"/>
                <a:gd name="T5" fmla="*/ 9 h 54"/>
                <a:gd name="T6" fmla="*/ 28 w 49"/>
                <a:gd name="T7" fmla="*/ 5 h 54"/>
                <a:gd name="T8" fmla="*/ 18 w 49"/>
                <a:gd name="T9" fmla="*/ 0 h 54"/>
                <a:gd name="T10" fmla="*/ 18 w 49"/>
                <a:gd name="T11" fmla="*/ 1 h 54"/>
                <a:gd name="T12" fmla="*/ 12 w 49"/>
                <a:gd name="T13" fmla="*/ 4 h 54"/>
                <a:gd name="T14" fmla="*/ 9 w 49"/>
                <a:gd name="T15" fmla="*/ 10 h 54"/>
                <a:gd name="T16" fmla="*/ 6 w 49"/>
                <a:gd name="T17" fmla="*/ 15 h 54"/>
                <a:gd name="T18" fmla="*/ 4 w 49"/>
                <a:gd name="T19" fmla="*/ 19 h 54"/>
                <a:gd name="T20" fmla="*/ 2 w 49"/>
                <a:gd name="T21" fmla="*/ 24 h 54"/>
                <a:gd name="T22" fmla="*/ 1 w 49"/>
                <a:gd name="T23" fmla="*/ 30 h 54"/>
                <a:gd name="T24" fmla="*/ 6 w 49"/>
                <a:gd name="T25" fmla="*/ 34 h 54"/>
                <a:gd name="T26" fmla="*/ 10 w 49"/>
                <a:gd name="T27" fmla="*/ 35 h 54"/>
                <a:gd name="T28" fmla="*/ 6 w 49"/>
                <a:gd name="T29" fmla="*/ 40 h 54"/>
                <a:gd name="T30" fmla="*/ 6 w 49"/>
                <a:gd name="T31" fmla="*/ 40 h 54"/>
                <a:gd name="T32" fmla="*/ 7 w 49"/>
                <a:gd name="T33" fmla="*/ 44 h 54"/>
                <a:gd name="T34" fmla="*/ 7 w 49"/>
                <a:gd name="T35" fmla="*/ 48 h 54"/>
                <a:gd name="T36" fmla="*/ 13 w 49"/>
                <a:gd name="T37" fmla="*/ 50 h 54"/>
                <a:gd name="T38" fmla="*/ 19 w 49"/>
                <a:gd name="T39" fmla="*/ 49 h 54"/>
                <a:gd name="T40" fmla="*/ 26 w 49"/>
                <a:gd name="T41" fmla="*/ 37 h 54"/>
                <a:gd name="T42" fmla="*/ 42 w 49"/>
                <a:gd name="T43" fmla="*/ 28 h 54"/>
                <a:gd name="T44" fmla="*/ 47 w 49"/>
                <a:gd name="T45" fmla="*/ 20 h 54"/>
                <a:gd name="T46" fmla="*/ 44 w 49"/>
                <a:gd name="T47" fmla="*/ 1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9" h="54">
                  <a:moveTo>
                    <a:pt x="44" y="14"/>
                  </a:moveTo>
                  <a:cubicBezTo>
                    <a:pt x="41" y="10"/>
                    <a:pt x="39" y="8"/>
                    <a:pt x="39" y="9"/>
                  </a:cubicBezTo>
                  <a:cubicBezTo>
                    <a:pt x="38" y="10"/>
                    <a:pt x="35" y="11"/>
                    <a:pt x="33" y="9"/>
                  </a:cubicBezTo>
                  <a:cubicBezTo>
                    <a:pt x="30" y="8"/>
                    <a:pt x="29" y="5"/>
                    <a:pt x="28" y="5"/>
                  </a:cubicBezTo>
                  <a:cubicBezTo>
                    <a:pt x="26" y="5"/>
                    <a:pt x="21" y="2"/>
                    <a:pt x="18" y="0"/>
                  </a:cubicBezTo>
                  <a:cubicBezTo>
                    <a:pt x="18" y="0"/>
                    <a:pt x="18" y="1"/>
                    <a:pt x="18" y="1"/>
                  </a:cubicBezTo>
                  <a:cubicBezTo>
                    <a:pt x="18" y="3"/>
                    <a:pt x="15" y="4"/>
                    <a:pt x="12" y="4"/>
                  </a:cubicBezTo>
                  <a:cubicBezTo>
                    <a:pt x="9" y="4"/>
                    <a:pt x="9" y="7"/>
                    <a:pt x="9" y="10"/>
                  </a:cubicBezTo>
                  <a:cubicBezTo>
                    <a:pt x="9" y="12"/>
                    <a:pt x="7" y="12"/>
                    <a:pt x="6" y="15"/>
                  </a:cubicBezTo>
                  <a:cubicBezTo>
                    <a:pt x="5" y="17"/>
                    <a:pt x="6" y="18"/>
                    <a:pt x="4" y="19"/>
                  </a:cubicBezTo>
                  <a:cubicBezTo>
                    <a:pt x="1" y="20"/>
                    <a:pt x="0" y="22"/>
                    <a:pt x="2" y="24"/>
                  </a:cubicBezTo>
                  <a:cubicBezTo>
                    <a:pt x="3" y="27"/>
                    <a:pt x="2" y="28"/>
                    <a:pt x="1" y="30"/>
                  </a:cubicBezTo>
                  <a:cubicBezTo>
                    <a:pt x="1" y="31"/>
                    <a:pt x="4" y="32"/>
                    <a:pt x="6" y="34"/>
                  </a:cubicBezTo>
                  <a:cubicBezTo>
                    <a:pt x="9" y="36"/>
                    <a:pt x="9" y="33"/>
                    <a:pt x="10" y="35"/>
                  </a:cubicBezTo>
                  <a:cubicBezTo>
                    <a:pt x="11" y="37"/>
                    <a:pt x="9" y="40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7" y="41"/>
                    <a:pt x="8" y="43"/>
                    <a:pt x="7" y="44"/>
                  </a:cubicBezTo>
                  <a:cubicBezTo>
                    <a:pt x="6" y="46"/>
                    <a:pt x="5" y="46"/>
                    <a:pt x="7" y="48"/>
                  </a:cubicBezTo>
                  <a:cubicBezTo>
                    <a:pt x="10" y="50"/>
                    <a:pt x="11" y="47"/>
                    <a:pt x="13" y="50"/>
                  </a:cubicBezTo>
                  <a:cubicBezTo>
                    <a:pt x="15" y="53"/>
                    <a:pt x="17" y="54"/>
                    <a:pt x="19" y="49"/>
                  </a:cubicBezTo>
                  <a:cubicBezTo>
                    <a:pt x="21" y="45"/>
                    <a:pt x="23" y="38"/>
                    <a:pt x="26" y="37"/>
                  </a:cubicBezTo>
                  <a:cubicBezTo>
                    <a:pt x="30" y="35"/>
                    <a:pt x="38" y="34"/>
                    <a:pt x="42" y="28"/>
                  </a:cubicBezTo>
                  <a:cubicBezTo>
                    <a:pt x="47" y="22"/>
                    <a:pt x="44" y="22"/>
                    <a:pt x="47" y="20"/>
                  </a:cubicBezTo>
                  <a:cubicBezTo>
                    <a:pt x="49" y="18"/>
                    <a:pt x="47" y="17"/>
                    <a:pt x="44" y="14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7" name="Freeform 125">
              <a:extLst>
                <a:ext uri="{FF2B5EF4-FFF2-40B4-BE49-F238E27FC236}">
                  <a16:creationId xmlns:a16="http://schemas.microsoft.com/office/drawing/2014/main" id="{C8F0158C-2EB9-7F87-3863-FB5069DAE0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09867" y="1544217"/>
              <a:ext cx="1494958" cy="1116675"/>
            </a:xfrm>
            <a:custGeom>
              <a:avLst/>
              <a:gdLst>
                <a:gd name="T0" fmla="*/ 432 w 493"/>
                <a:gd name="T1" fmla="*/ 42 h 368"/>
                <a:gd name="T2" fmla="*/ 396 w 493"/>
                <a:gd name="T3" fmla="*/ 59 h 368"/>
                <a:gd name="T4" fmla="*/ 394 w 493"/>
                <a:gd name="T5" fmla="*/ 37 h 368"/>
                <a:gd name="T6" fmla="*/ 352 w 493"/>
                <a:gd name="T7" fmla="*/ 34 h 368"/>
                <a:gd name="T8" fmla="*/ 393 w 493"/>
                <a:gd name="T9" fmla="*/ 27 h 368"/>
                <a:gd name="T10" fmla="*/ 390 w 493"/>
                <a:gd name="T11" fmla="*/ 12 h 368"/>
                <a:gd name="T12" fmla="*/ 333 w 493"/>
                <a:gd name="T13" fmla="*/ 0 h 368"/>
                <a:gd name="T14" fmla="*/ 280 w 493"/>
                <a:gd name="T15" fmla="*/ 7 h 368"/>
                <a:gd name="T16" fmla="*/ 240 w 493"/>
                <a:gd name="T17" fmla="*/ 7 h 368"/>
                <a:gd name="T18" fmla="*/ 207 w 493"/>
                <a:gd name="T19" fmla="*/ 22 h 368"/>
                <a:gd name="T20" fmla="*/ 199 w 493"/>
                <a:gd name="T21" fmla="*/ 26 h 368"/>
                <a:gd name="T22" fmla="*/ 176 w 493"/>
                <a:gd name="T23" fmla="*/ 33 h 368"/>
                <a:gd name="T24" fmla="*/ 154 w 493"/>
                <a:gd name="T25" fmla="*/ 41 h 368"/>
                <a:gd name="T26" fmla="*/ 116 w 493"/>
                <a:gd name="T27" fmla="*/ 34 h 368"/>
                <a:gd name="T28" fmla="*/ 95 w 493"/>
                <a:gd name="T29" fmla="*/ 50 h 368"/>
                <a:gd name="T30" fmla="*/ 63 w 493"/>
                <a:gd name="T31" fmla="*/ 70 h 368"/>
                <a:gd name="T32" fmla="*/ 0 w 493"/>
                <a:gd name="T33" fmla="*/ 101 h 368"/>
                <a:gd name="T34" fmla="*/ 40 w 493"/>
                <a:gd name="T35" fmla="*/ 113 h 368"/>
                <a:gd name="T36" fmla="*/ 11 w 493"/>
                <a:gd name="T37" fmla="*/ 123 h 368"/>
                <a:gd name="T38" fmla="*/ 36 w 493"/>
                <a:gd name="T39" fmla="*/ 138 h 368"/>
                <a:gd name="T40" fmla="*/ 67 w 493"/>
                <a:gd name="T41" fmla="*/ 137 h 368"/>
                <a:gd name="T42" fmla="*/ 116 w 493"/>
                <a:gd name="T43" fmla="*/ 150 h 368"/>
                <a:gd name="T44" fmla="*/ 140 w 493"/>
                <a:gd name="T45" fmla="*/ 183 h 368"/>
                <a:gd name="T46" fmla="*/ 144 w 493"/>
                <a:gd name="T47" fmla="*/ 212 h 368"/>
                <a:gd name="T48" fmla="*/ 174 w 493"/>
                <a:gd name="T49" fmla="*/ 222 h 368"/>
                <a:gd name="T50" fmla="*/ 171 w 493"/>
                <a:gd name="T51" fmla="*/ 234 h 368"/>
                <a:gd name="T52" fmla="*/ 167 w 493"/>
                <a:gd name="T53" fmla="*/ 254 h 368"/>
                <a:gd name="T54" fmla="*/ 161 w 493"/>
                <a:gd name="T55" fmla="*/ 278 h 368"/>
                <a:gd name="T56" fmla="*/ 168 w 493"/>
                <a:gd name="T57" fmla="*/ 311 h 368"/>
                <a:gd name="T58" fmla="*/ 183 w 493"/>
                <a:gd name="T59" fmla="*/ 330 h 368"/>
                <a:gd name="T60" fmla="*/ 205 w 493"/>
                <a:gd name="T61" fmla="*/ 355 h 368"/>
                <a:gd name="T62" fmla="*/ 236 w 493"/>
                <a:gd name="T63" fmla="*/ 367 h 368"/>
                <a:gd name="T64" fmla="*/ 245 w 493"/>
                <a:gd name="T65" fmla="*/ 336 h 368"/>
                <a:gd name="T66" fmla="*/ 259 w 493"/>
                <a:gd name="T67" fmla="*/ 320 h 368"/>
                <a:gd name="T68" fmla="*/ 261 w 493"/>
                <a:gd name="T69" fmla="*/ 305 h 368"/>
                <a:gd name="T70" fmla="*/ 274 w 493"/>
                <a:gd name="T71" fmla="*/ 295 h 368"/>
                <a:gd name="T72" fmla="*/ 286 w 493"/>
                <a:gd name="T73" fmla="*/ 292 h 368"/>
                <a:gd name="T74" fmla="*/ 329 w 493"/>
                <a:gd name="T75" fmla="*/ 263 h 368"/>
                <a:gd name="T76" fmla="*/ 356 w 493"/>
                <a:gd name="T77" fmla="*/ 256 h 368"/>
                <a:gd name="T78" fmla="*/ 411 w 493"/>
                <a:gd name="T79" fmla="*/ 232 h 368"/>
                <a:gd name="T80" fmla="*/ 381 w 493"/>
                <a:gd name="T81" fmla="*/ 225 h 368"/>
                <a:gd name="T82" fmla="*/ 412 w 493"/>
                <a:gd name="T83" fmla="*/ 227 h 368"/>
                <a:gd name="T84" fmla="*/ 406 w 493"/>
                <a:gd name="T85" fmla="*/ 200 h 368"/>
                <a:gd name="T86" fmla="*/ 390 w 493"/>
                <a:gd name="T87" fmla="*/ 186 h 368"/>
                <a:gd name="T88" fmla="*/ 425 w 493"/>
                <a:gd name="T89" fmla="*/ 181 h 368"/>
                <a:gd name="T90" fmla="*/ 434 w 493"/>
                <a:gd name="T91" fmla="*/ 164 h 368"/>
                <a:gd name="T92" fmla="*/ 430 w 493"/>
                <a:gd name="T93" fmla="*/ 138 h 368"/>
                <a:gd name="T94" fmla="*/ 421 w 493"/>
                <a:gd name="T95" fmla="*/ 127 h 368"/>
                <a:gd name="T96" fmla="*/ 424 w 493"/>
                <a:gd name="T97" fmla="*/ 115 h 368"/>
                <a:gd name="T98" fmla="*/ 412 w 493"/>
                <a:gd name="T99" fmla="*/ 110 h 368"/>
                <a:gd name="T100" fmla="*/ 445 w 493"/>
                <a:gd name="T101" fmla="*/ 76 h 368"/>
                <a:gd name="T102" fmla="*/ 437 w 493"/>
                <a:gd name="T103" fmla="*/ 67 h 368"/>
                <a:gd name="T104" fmla="*/ 446 w 493"/>
                <a:gd name="T105" fmla="*/ 58 h 368"/>
                <a:gd name="T106" fmla="*/ 493 w 493"/>
                <a:gd name="T107" fmla="*/ 41 h 368"/>
                <a:gd name="T108" fmla="*/ 162 w 493"/>
                <a:gd name="T109" fmla="*/ 235 h 368"/>
                <a:gd name="T110" fmla="*/ 154 w 493"/>
                <a:gd name="T111" fmla="*/ 244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93" h="368">
                  <a:moveTo>
                    <a:pt x="465" y="34"/>
                  </a:moveTo>
                  <a:cubicBezTo>
                    <a:pt x="456" y="34"/>
                    <a:pt x="449" y="35"/>
                    <a:pt x="449" y="41"/>
                  </a:cubicBezTo>
                  <a:cubicBezTo>
                    <a:pt x="448" y="47"/>
                    <a:pt x="437" y="40"/>
                    <a:pt x="432" y="42"/>
                  </a:cubicBezTo>
                  <a:cubicBezTo>
                    <a:pt x="427" y="44"/>
                    <a:pt x="430" y="37"/>
                    <a:pt x="425" y="40"/>
                  </a:cubicBezTo>
                  <a:cubicBezTo>
                    <a:pt x="420" y="42"/>
                    <a:pt x="415" y="48"/>
                    <a:pt x="409" y="50"/>
                  </a:cubicBezTo>
                  <a:cubicBezTo>
                    <a:pt x="404" y="52"/>
                    <a:pt x="399" y="58"/>
                    <a:pt x="396" y="59"/>
                  </a:cubicBezTo>
                  <a:cubicBezTo>
                    <a:pt x="392" y="59"/>
                    <a:pt x="403" y="48"/>
                    <a:pt x="409" y="42"/>
                  </a:cubicBezTo>
                  <a:cubicBezTo>
                    <a:pt x="415" y="36"/>
                    <a:pt x="412" y="30"/>
                    <a:pt x="404" y="31"/>
                  </a:cubicBezTo>
                  <a:cubicBezTo>
                    <a:pt x="397" y="31"/>
                    <a:pt x="398" y="36"/>
                    <a:pt x="394" y="37"/>
                  </a:cubicBezTo>
                  <a:cubicBezTo>
                    <a:pt x="390" y="38"/>
                    <a:pt x="369" y="48"/>
                    <a:pt x="368" y="45"/>
                  </a:cubicBezTo>
                  <a:cubicBezTo>
                    <a:pt x="367" y="42"/>
                    <a:pt x="385" y="37"/>
                    <a:pt x="385" y="35"/>
                  </a:cubicBezTo>
                  <a:cubicBezTo>
                    <a:pt x="385" y="32"/>
                    <a:pt x="362" y="32"/>
                    <a:pt x="352" y="34"/>
                  </a:cubicBezTo>
                  <a:cubicBezTo>
                    <a:pt x="342" y="35"/>
                    <a:pt x="325" y="41"/>
                    <a:pt x="325" y="38"/>
                  </a:cubicBezTo>
                  <a:cubicBezTo>
                    <a:pt x="324" y="35"/>
                    <a:pt x="345" y="31"/>
                    <a:pt x="355" y="30"/>
                  </a:cubicBezTo>
                  <a:cubicBezTo>
                    <a:pt x="366" y="29"/>
                    <a:pt x="385" y="31"/>
                    <a:pt x="393" y="27"/>
                  </a:cubicBezTo>
                  <a:cubicBezTo>
                    <a:pt x="401" y="24"/>
                    <a:pt x="413" y="24"/>
                    <a:pt x="416" y="21"/>
                  </a:cubicBezTo>
                  <a:cubicBezTo>
                    <a:pt x="418" y="18"/>
                    <a:pt x="406" y="15"/>
                    <a:pt x="401" y="15"/>
                  </a:cubicBezTo>
                  <a:cubicBezTo>
                    <a:pt x="395" y="15"/>
                    <a:pt x="389" y="15"/>
                    <a:pt x="390" y="12"/>
                  </a:cubicBezTo>
                  <a:cubicBezTo>
                    <a:pt x="390" y="9"/>
                    <a:pt x="381" y="8"/>
                    <a:pt x="380" y="6"/>
                  </a:cubicBezTo>
                  <a:cubicBezTo>
                    <a:pt x="379" y="4"/>
                    <a:pt x="361" y="6"/>
                    <a:pt x="357" y="3"/>
                  </a:cubicBezTo>
                  <a:cubicBezTo>
                    <a:pt x="354" y="1"/>
                    <a:pt x="342" y="0"/>
                    <a:pt x="333" y="0"/>
                  </a:cubicBezTo>
                  <a:cubicBezTo>
                    <a:pt x="323" y="1"/>
                    <a:pt x="304" y="1"/>
                    <a:pt x="299" y="1"/>
                  </a:cubicBezTo>
                  <a:cubicBezTo>
                    <a:pt x="295" y="2"/>
                    <a:pt x="292" y="3"/>
                    <a:pt x="288" y="3"/>
                  </a:cubicBezTo>
                  <a:cubicBezTo>
                    <a:pt x="284" y="3"/>
                    <a:pt x="278" y="4"/>
                    <a:pt x="280" y="7"/>
                  </a:cubicBezTo>
                  <a:cubicBezTo>
                    <a:pt x="284" y="12"/>
                    <a:pt x="274" y="14"/>
                    <a:pt x="274" y="10"/>
                  </a:cubicBezTo>
                  <a:cubicBezTo>
                    <a:pt x="275" y="6"/>
                    <a:pt x="265" y="5"/>
                    <a:pt x="262" y="7"/>
                  </a:cubicBezTo>
                  <a:cubicBezTo>
                    <a:pt x="258" y="10"/>
                    <a:pt x="242" y="4"/>
                    <a:pt x="240" y="7"/>
                  </a:cubicBezTo>
                  <a:cubicBezTo>
                    <a:pt x="238" y="11"/>
                    <a:pt x="219" y="10"/>
                    <a:pt x="213" y="11"/>
                  </a:cubicBezTo>
                  <a:cubicBezTo>
                    <a:pt x="208" y="11"/>
                    <a:pt x="222" y="16"/>
                    <a:pt x="222" y="18"/>
                  </a:cubicBezTo>
                  <a:cubicBezTo>
                    <a:pt x="221" y="20"/>
                    <a:pt x="204" y="18"/>
                    <a:pt x="207" y="22"/>
                  </a:cubicBezTo>
                  <a:cubicBezTo>
                    <a:pt x="211" y="26"/>
                    <a:pt x="222" y="30"/>
                    <a:pt x="228" y="35"/>
                  </a:cubicBezTo>
                  <a:cubicBezTo>
                    <a:pt x="233" y="40"/>
                    <a:pt x="223" y="37"/>
                    <a:pt x="217" y="33"/>
                  </a:cubicBezTo>
                  <a:cubicBezTo>
                    <a:pt x="211" y="29"/>
                    <a:pt x="203" y="31"/>
                    <a:pt x="199" y="26"/>
                  </a:cubicBezTo>
                  <a:cubicBezTo>
                    <a:pt x="196" y="22"/>
                    <a:pt x="181" y="19"/>
                    <a:pt x="178" y="22"/>
                  </a:cubicBezTo>
                  <a:cubicBezTo>
                    <a:pt x="174" y="25"/>
                    <a:pt x="188" y="30"/>
                    <a:pt x="188" y="33"/>
                  </a:cubicBezTo>
                  <a:cubicBezTo>
                    <a:pt x="188" y="36"/>
                    <a:pt x="178" y="32"/>
                    <a:pt x="176" y="33"/>
                  </a:cubicBezTo>
                  <a:cubicBezTo>
                    <a:pt x="175" y="35"/>
                    <a:pt x="166" y="25"/>
                    <a:pt x="162" y="25"/>
                  </a:cubicBezTo>
                  <a:cubicBezTo>
                    <a:pt x="157" y="25"/>
                    <a:pt x="161" y="30"/>
                    <a:pt x="161" y="36"/>
                  </a:cubicBezTo>
                  <a:cubicBezTo>
                    <a:pt x="161" y="41"/>
                    <a:pt x="152" y="45"/>
                    <a:pt x="154" y="41"/>
                  </a:cubicBezTo>
                  <a:cubicBezTo>
                    <a:pt x="157" y="37"/>
                    <a:pt x="155" y="26"/>
                    <a:pt x="150" y="25"/>
                  </a:cubicBezTo>
                  <a:cubicBezTo>
                    <a:pt x="145" y="23"/>
                    <a:pt x="132" y="29"/>
                    <a:pt x="125" y="28"/>
                  </a:cubicBezTo>
                  <a:cubicBezTo>
                    <a:pt x="119" y="28"/>
                    <a:pt x="110" y="30"/>
                    <a:pt x="116" y="34"/>
                  </a:cubicBezTo>
                  <a:cubicBezTo>
                    <a:pt x="121" y="37"/>
                    <a:pt x="115" y="39"/>
                    <a:pt x="110" y="35"/>
                  </a:cubicBezTo>
                  <a:cubicBezTo>
                    <a:pt x="105" y="32"/>
                    <a:pt x="89" y="35"/>
                    <a:pt x="92" y="38"/>
                  </a:cubicBezTo>
                  <a:cubicBezTo>
                    <a:pt x="96" y="40"/>
                    <a:pt x="97" y="47"/>
                    <a:pt x="95" y="50"/>
                  </a:cubicBezTo>
                  <a:cubicBezTo>
                    <a:pt x="93" y="53"/>
                    <a:pt x="86" y="47"/>
                    <a:pt x="79" y="47"/>
                  </a:cubicBezTo>
                  <a:cubicBezTo>
                    <a:pt x="73" y="48"/>
                    <a:pt x="41" y="63"/>
                    <a:pt x="43" y="67"/>
                  </a:cubicBezTo>
                  <a:cubicBezTo>
                    <a:pt x="45" y="71"/>
                    <a:pt x="58" y="68"/>
                    <a:pt x="63" y="70"/>
                  </a:cubicBezTo>
                  <a:cubicBezTo>
                    <a:pt x="67" y="73"/>
                    <a:pt x="61" y="81"/>
                    <a:pt x="56" y="85"/>
                  </a:cubicBezTo>
                  <a:cubicBezTo>
                    <a:pt x="51" y="89"/>
                    <a:pt x="31" y="85"/>
                    <a:pt x="31" y="89"/>
                  </a:cubicBezTo>
                  <a:cubicBezTo>
                    <a:pt x="30" y="94"/>
                    <a:pt x="0" y="94"/>
                    <a:pt x="0" y="101"/>
                  </a:cubicBezTo>
                  <a:cubicBezTo>
                    <a:pt x="0" y="104"/>
                    <a:pt x="2" y="107"/>
                    <a:pt x="5" y="107"/>
                  </a:cubicBezTo>
                  <a:cubicBezTo>
                    <a:pt x="9" y="108"/>
                    <a:pt x="14" y="107"/>
                    <a:pt x="18" y="111"/>
                  </a:cubicBezTo>
                  <a:cubicBezTo>
                    <a:pt x="22" y="115"/>
                    <a:pt x="33" y="116"/>
                    <a:pt x="40" y="113"/>
                  </a:cubicBezTo>
                  <a:cubicBezTo>
                    <a:pt x="47" y="110"/>
                    <a:pt x="53" y="113"/>
                    <a:pt x="53" y="118"/>
                  </a:cubicBezTo>
                  <a:cubicBezTo>
                    <a:pt x="52" y="122"/>
                    <a:pt x="36" y="116"/>
                    <a:pt x="31" y="119"/>
                  </a:cubicBezTo>
                  <a:cubicBezTo>
                    <a:pt x="26" y="122"/>
                    <a:pt x="11" y="119"/>
                    <a:pt x="11" y="123"/>
                  </a:cubicBezTo>
                  <a:cubicBezTo>
                    <a:pt x="12" y="126"/>
                    <a:pt x="20" y="125"/>
                    <a:pt x="26" y="127"/>
                  </a:cubicBezTo>
                  <a:cubicBezTo>
                    <a:pt x="32" y="128"/>
                    <a:pt x="26" y="130"/>
                    <a:pt x="26" y="133"/>
                  </a:cubicBezTo>
                  <a:cubicBezTo>
                    <a:pt x="26" y="136"/>
                    <a:pt x="29" y="135"/>
                    <a:pt x="36" y="138"/>
                  </a:cubicBezTo>
                  <a:cubicBezTo>
                    <a:pt x="42" y="141"/>
                    <a:pt x="52" y="143"/>
                    <a:pt x="49" y="140"/>
                  </a:cubicBezTo>
                  <a:cubicBezTo>
                    <a:pt x="45" y="136"/>
                    <a:pt x="55" y="137"/>
                    <a:pt x="57" y="139"/>
                  </a:cubicBezTo>
                  <a:cubicBezTo>
                    <a:pt x="58" y="141"/>
                    <a:pt x="63" y="136"/>
                    <a:pt x="67" y="137"/>
                  </a:cubicBezTo>
                  <a:cubicBezTo>
                    <a:pt x="72" y="138"/>
                    <a:pt x="74" y="133"/>
                    <a:pt x="77" y="135"/>
                  </a:cubicBezTo>
                  <a:cubicBezTo>
                    <a:pt x="81" y="137"/>
                    <a:pt x="97" y="139"/>
                    <a:pt x="103" y="142"/>
                  </a:cubicBezTo>
                  <a:cubicBezTo>
                    <a:pt x="109" y="145"/>
                    <a:pt x="117" y="146"/>
                    <a:pt x="116" y="150"/>
                  </a:cubicBezTo>
                  <a:cubicBezTo>
                    <a:pt x="115" y="155"/>
                    <a:pt x="121" y="158"/>
                    <a:pt x="127" y="161"/>
                  </a:cubicBezTo>
                  <a:cubicBezTo>
                    <a:pt x="134" y="164"/>
                    <a:pt x="135" y="170"/>
                    <a:pt x="135" y="174"/>
                  </a:cubicBezTo>
                  <a:cubicBezTo>
                    <a:pt x="134" y="178"/>
                    <a:pt x="141" y="181"/>
                    <a:pt x="140" y="183"/>
                  </a:cubicBezTo>
                  <a:cubicBezTo>
                    <a:pt x="139" y="185"/>
                    <a:pt x="140" y="187"/>
                    <a:pt x="144" y="191"/>
                  </a:cubicBezTo>
                  <a:cubicBezTo>
                    <a:pt x="149" y="195"/>
                    <a:pt x="138" y="198"/>
                    <a:pt x="140" y="201"/>
                  </a:cubicBezTo>
                  <a:cubicBezTo>
                    <a:pt x="143" y="204"/>
                    <a:pt x="136" y="211"/>
                    <a:pt x="144" y="212"/>
                  </a:cubicBezTo>
                  <a:cubicBezTo>
                    <a:pt x="152" y="213"/>
                    <a:pt x="150" y="207"/>
                    <a:pt x="156" y="207"/>
                  </a:cubicBezTo>
                  <a:cubicBezTo>
                    <a:pt x="162" y="207"/>
                    <a:pt x="156" y="212"/>
                    <a:pt x="159" y="215"/>
                  </a:cubicBezTo>
                  <a:cubicBezTo>
                    <a:pt x="162" y="218"/>
                    <a:pt x="169" y="217"/>
                    <a:pt x="174" y="222"/>
                  </a:cubicBezTo>
                  <a:cubicBezTo>
                    <a:pt x="180" y="227"/>
                    <a:pt x="177" y="230"/>
                    <a:pt x="171" y="226"/>
                  </a:cubicBezTo>
                  <a:cubicBezTo>
                    <a:pt x="166" y="221"/>
                    <a:pt x="150" y="222"/>
                    <a:pt x="150" y="224"/>
                  </a:cubicBezTo>
                  <a:cubicBezTo>
                    <a:pt x="150" y="225"/>
                    <a:pt x="167" y="235"/>
                    <a:pt x="171" y="234"/>
                  </a:cubicBezTo>
                  <a:cubicBezTo>
                    <a:pt x="175" y="232"/>
                    <a:pt x="181" y="240"/>
                    <a:pt x="178" y="242"/>
                  </a:cubicBezTo>
                  <a:cubicBezTo>
                    <a:pt x="176" y="245"/>
                    <a:pt x="177" y="250"/>
                    <a:pt x="177" y="253"/>
                  </a:cubicBezTo>
                  <a:cubicBezTo>
                    <a:pt x="176" y="256"/>
                    <a:pt x="170" y="253"/>
                    <a:pt x="167" y="254"/>
                  </a:cubicBezTo>
                  <a:cubicBezTo>
                    <a:pt x="163" y="254"/>
                    <a:pt x="160" y="255"/>
                    <a:pt x="160" y="260"/>
                  </a:cubicBezTo>
                  <a:cubicBezTo>
                    <a:pt x="160" y="264"/>
                    <a:pt x="154" y="266"/>
                    <a:pt x="154" y="271"/>
                  </a:cubicBezTo>
                  <a:cubicBezTo>
                    <a:pt x="153" y="276"/>
                    <a:pt x="158" y="276"/>
                    <a:pt x="161" y="278"/>
                  </a:cubicBezTo>
                  <a:cubicBezTo>
                    <a:pt x="164" y="280"/>
                    <a:pt x="156" y="282"/>
                    <a:pt x="155" y="285"/>
                  </a:cubicBezTo>
                  <a:cubicBezTo>
                    <a:pt x="155" y="289"/>
                    <a:pt x="163" y="295"/>
                    <a:pt x="166" y="297"/>
                  </a:cubicBezTo>
                  <a:cubicBezTo>
                    <a:pt x="169" y="299"/>
                    <a:pt x="167" y="307"/>
                    <a:pt x="168" y="311"/>
                  </a:cubicBezTo>
                  <a:cubicBezTo>
                    <a:pt x="169" y="315"/>
                    <a:pt x="173" y="310"/>
                    <a:pt x="173" y="315"/>
                  </a:cubicBezTo>
                  <a:cubicBezTo>
                    <a:pt x="172" y="320"/>
                    <a:pt x="176" y="320"/>
                    <a:pt x="177" y="323"/>
                  </a:cubicBezTo>
                  <a:cubicBezTo>
                    <a:pt x="177" y="326"/>
                    <a:pt x="184" y="326"/>
                    <a:pt x="183" y="330"/>
                  </a:cubicBezTo>
                  <a:cubicBezTo>
                    <a:pt x="181" y="334"/>
                    <a:pt x="185" y="338"/>
                    <a:pt x="187" y="340"/>
                  </a:cubicBezTo>
                  <a:cubicBezTo>
                    <a:pt x="188" y="342"/>
                    <a:pt x="194" y="346"/>
                    <a:pt x="196" y="349"/>
                  </a:cubicBezTo>
                  <a:cubicBezTo>
                    <a:pt x="197" y="352"/>
                    <a:pt x="200" y="357"/>
                    <a:pt x="205" y="355"/>
                  </a:cubicBezTo>
                  <a:cubicBezTo>
                    <a:pt x="209" y="354"/>
                    <a:pt x="209" y="358"/>
                    <a:pt x="213" y="358"/>
                  </a:cubicBezTo>
                  <a:cubicBezTo>
                    <a:pt x="216" y="357"/>
                    <a:pt x="221" y="359"/>
                    <a:pt x="222" y="362"/>
                  </a:cubicBezTo>
                  <a:cubicBezTo>
                    <a:pt x="223" y="364"/>
                    <a:pt x="233" y="367"/>
                    <a:pt x="236" y="367"/>
                  </a:cubicBezTo>
                  <a:cubicBezTo>
                    <a:pt x="239" y="368"/>
                    <a:pt x="239" y="362"/>
                    <a:pt x="242" y="361"/>
                  </a:cubicBezTo>
                  <a:cubicBezTo>
                    <a:pt x="245" y="360"/>
                    <a:pt x="244" y="349"/>
                    <a:pt x="246" y="348"/>
                  </a:cubicBezTo>
                  <a:cubicBezTo>
                    <a:pt x="248" y="348"/>
                    <a:pt x="248" y="337"/>
                    <a:pt x="245" y="336"/>
                  </a:cubicBezTo>
                  <a:cubicBezTo>
                    <a:pt x="243" y="335"/>
                    <a:pt x="244" y="331"/>
                    <a:pt x="249" y="332"/>
                  </a:cubicBezTo>
                  <a:cubicBezTo>
                    <a:pt x="255" y="333"/>
                    <a:pt x="253" y="327"/>
                    <a:pt x="256" y="326"/>
                  </a:cubicBezTo>
                  <a:cubicBezTo>
                    <a:pt x="258" y="326"/>
                    <a:pt x="257" y="321"/>
                    <a:pt x="259" y="320"/>
                  </a:cubicBezTo>
                  <a:cubicBezTo>
                    <a:pt x="261" y="320"/>
                    <a:pt x="261" y="316"/>
                    <a:pt x="259" y="314"/>
                  </a:cubicBezTo>
                  <a:cubicBezTo>
                    <a:pt x="258" y="313"/>
                    <a:pt x="259" y="311"/>
                    <a:pt x="262" y="311"/>
                  </a:cubicBezTo>
                  <a:cubicBezTo>
                    <a:pt x="265" y="310"/>
                    <a:pt x="264" y="306"/>
                    <a:pt x="261" y="305"/>
                  </a:cubicBezTo>
                  <a:cubicBezTo>
                    <a:pt x="257" y="303"/>
                    <a:pt x="258" y="299"/>
                    <a:pt x="262" y="302"/>
                  </a:cubicBezTo>
                  <a:cubicBezTo>
                    <a:pt x="266" y="304"/>
                    <a:pt x="268" y="302"/>
                    <a:pt x="266" y="299"/>
                  </a:cubicBezTo>
                  <a:cubicBezTo>
                    <a:pt x="264" y="297"/>
                    <a:pt x="269" y="295"/>
                    <a:pt x="274" y="295"/>
                  </a:cubicBezTo>
                  <a:cubicBezTo>
                    <a:pt x="279" y="294"/>
                    <a:pt x="281" y="292"/>
                    <a:pt x="281" y="288"/>
                  </a:cubicBezTo>
                  <a:cubicBezTo>
                    <a:pt x="280" y="284"/>
                    <a:pt x="286" y="284"/>
                    <a:pt x="285" y="288"/>
                  </a:cubicBezTo>
                  <a:cubicBezTo>
                    <a:pt x="283" y="291"/>
                    <a:pt x="284" y="294"/>
                    <a:pt x="286" y="292"/>
                  </a:cubicBezTo>
                  <a:cubicBezTo>
                    <a:pt x="289" y="289"/>
                    <a:pt x="293" y="291"/>
                    <a:pt x="301" y="289"/>
                  </a:cubicBezTo>
                  <a:cubicBezTo>
                    <a:pt x="309" y="286"/>
                    <a:pt x="317" y="280"/>
                    <a:pt x="319" y="273"/>
                  </a:cubicBezTo>
                  <a:cubicBezTo>
                    <a:pt x="321" y="267"/>
                    <a:pt x="330" y="268"/>
                    <a:pt x="329" y="263"/>
                  </a:cubicBezTo>
                  <a:cubicBezTo>
                    <a:pt x="328" y="259"/>
                    <a:pt x="331" y="257"/>
                    <a:pt x="337" y="260"/>
                  </a:cubicBezTo>
                  <a:cubicBezTo>
                    <a:pt x="343" y="263"/>
                    <a:pt x="338" y="258"/>
                    <a:pt x="344" y="258"/>
                  </a:cubicBezTo>
                  <a:cubicBezTo>
                    <a:pt x="351" y="258"/>
                    <a:pt x="350" y="256"/>
                    <a:pt x="356" y="256"/>
                  </a:cubicBezTo>
                  <a:cubicBezTo>
                    <a:pt x="363" y="255"/>
                    <a:pt x="379" y="253"/>
                    <a:pt x="385" y="248"/>
                  </a:cubicBezTo>
                  <a:cubicBezTo>
                    <a:pt x="391" y="243"/>
                    <a:pt x="403" y="239"/>
                    <a:pt x="408" y="236"/>
                  </a:cubicBezTo>
                  <a:cubicBezTo>
                    <a:pt x="413" y="233"/>
                    <a:pt x="414" y="230"/>
                    <a:pt x="411" y="232"/>
                  </a:cubicBezTo>
                  <a:cubicBezTo>
                    <a:pt x="408" y="234"/>
                    <a:pt x="402" y="234"/>
                    <a:pt x="397" y="233"/>
                  </a:cubicBezTo>
                  <a:cubicBezTo>
                    <a:pt x="392" y="231"/>
                    <a:pt x="384" y="227"/>
                    <a:pt x="379" y="230"/>
                  </a:cubicBezTo>
                  <a:cubicBezTo>
                    <a:pt x="373" y="234"/>
                    <a:pt x="377" y="226"/>
                    <a:pt x="381" y="225"/>
                  </a:cubicBezTo>
                  <a:cubicBezTo>
                    <a:pt x="386" y="225"/>
                    <a:pt x="384" y="222"/>
                    <a:pt x="383" y="218"/>
                  </a:cubicBezTo>
                  <a:cubicBezTo>
                    <a:pt x="382" y="213"/>
                    <a:pt x="390" y="216"/>
                    <a:pt x="394" y="221"/>
                  </a:cubicBezTo>
                  <a:cubicBezTo>
                    <a:pt x="398" y="227"/>
                    <a:pt x="405" y="229"/>
                    <a:pt x="412" y="227"/>
                  </a:cubicBezTo>
                  <a:cubicBezTo>
                    <a:pt x="418" y="226"/>
                    <a:pt x="412" y="220"/>
                    <a:pt x="415" y="217"/>
                  </a:cubicBezTo>
                  <a:cubicBezTo>
                    <a:pt x="417" y="213"/>
                    <a:pt x="395" y="202"/>
                    <a:pt x="394" y="198"/>
                  </a:cubicBezTo>
                  <a:cubicBezTo>
                    <a:pt x="393" y="194"/>
                    <a:pt x="399" y="197"/>
                    <a:pt x="406" y="200"/>
                  </a:cubicBezTo>
                  <a:cubicBezTo>
                    <a:pt x="412" y="202"/>
                    <a:pt x="413" y="195"/>
                    <a:pt x="413" y="191"/>
                  </a:cubicBezTo>
                  <a:cubicBezTo>
                    <a:pt x="413" y="188"/>
                    <a:pt x="400" y="188"/>
                    <a:pt x="394" y="191"/>
                  </a:cubicBezTo>
                  <a:cubicBezTo>
                    <a:pt x="388" y="194"/>
                    <a:pt x="382" y="187"/>
                    <a:pt x="390" y="186"/>
                  </a:cubicBezTo>
                  <a:cubicBezTo>
                    <a:pt x="398" y="185"/>
                    <a:pt x="391" y="182"/>
                    <a:pt x="393" y="179"/>
                  </a:cubicBezTo>
                  <a:cubicBezTo>
                    <a:pt x="396" y="177"/>
                    <a:pt x="406" y="186"/>
                    <a:pt x="411" y="184"/>
                  </a:cubicBezTo>
                  <a:cubicBezTo>
                    <a:pt x="417" y="183"/>
                    <a:pt x="420" y="185"/>
                    <a:pt x="425" y="181"/>
                  </a:cubicBezTo>
                  <a:cubicBezTo>
                    <a:pt x="429" y="177"/>
                    <a:pt x="417" y="174"/>
                    <a:pt x="414" y="171"/>
                  </a:cubicBezTo>
                  <a:cubicBezTo>
                    <a:pt x="412" y="168"/>
                    <a:pt x="427" y="169"/>
                    <a:pt x="432" y="169"/>
                  </a:cubicBezTo>
                  <a:cubicBezTo>
                    <a:pt x="437" y="170"/>
                    <a:pt x="438" y="162"/>
                    <a:pt x="434" y="164"/>
                  </a:cubicBezTo>
                  <a:cubicBezTo>
                    <a:pt x="430" y="165"/>
                    <a:pt x="417" y="159"/>
                    <a:pt x="420" y="155"/>
                  </a:cubicBezTo>
                  <a:cubicBezTo>
                    <a:pt x="422" y="151"/>
                    <a:pt x="428" y="156"/>
                    <a:pt x="434" y="152"/>
                  </a:cubicBezTo>
                  <a:cubicBezTo>
                    <a:pt x="440" y="149"/>
                    <a:pt x="434" y="138"/>
                    <a:pt x="430" y="138"/>
                  </a:cubicBezTo>
                  <a:cubicBezTo>
                    <a:pt x="426" y="138"/>
                    <a:pt x="416" y="136"/>
                    <a:pt x="416" y="134"/>
                  </a:cubicBezTo>
                  <a:cubicBezTo>
                    <a:pt x="416" y="132"/>
                    <a:pt x="407" y="130"/>
                    <a:pt x="410" y="128"/>
                  </a:cubicBezTo>
                  <a:cubicBezTo>
                    <a:pt x="412" y="126"/>
                    <a:pt x="415" y="131"/>
                    <a:pt x="421" y="127"/>
                  </a:cubicBezTo>
                  <a:cubicBezTo>
                    <a:pt x="426" y="123"/>
                    <a:pt x="437" y="128"/>
                    <a:pt x="442" y="127"/>
                  </a:cubicBezTo>
                  <a:cubicBezTo>
                    <a:pt x="447" y="126"/>
                    <a:pt x="440" y="116"/>
                    <a:pt x="437" y="118"/>
                  </a:cubicBezTo>
                  <a:cubicBezTo>
                    <a:pt x="435" y="120"/>
                    <a:pt x="425" y="120"/>
                    <a:pt x="424" y="115"/>
                  </a:cubicBezTo>
                  <a:cubicBezTo>
                    <a:pt x="423" y="110"/>
                    <a:pt x="433" y="115"/>
                    <a:pt x="435" y="113"/>
                  </a:cubicBezTo>
                  <a:cubicBezTo>
                    <a:pt x="437" y="110"/>
                    <a:pt x="421" y="104"/>
                    <a:pt x="419" y="109"/>
                  </a:cubicBezTo>
                  <a:cubicBezTo>
                    <a:pt x="417" y="114"/>
                    <a:pt x="408" y="113"/>
                    <a:pt x="412" y="110"/>
                  </a:cubicBezTo>
                  <a:cubicBezTo>
                    <a:pt x="417" y="107"/>
                    <a:pt x="418" y="99"/>
                    <a:pt x="417" y="95"/>
                  </a:cubicBezTo>
                  <a:cubicBezTo>
                    <a:pt x="417" y="91"/>
                    <a:pt x="434" y="90"/>
                    <a:pt x="432" y="84"/>
                  </a:cubicBezTo>
                  <a:cubicBezTo>
                    <a:pt x="430" y="77"/>
                    <a:pt x="440" y="76"/>
                    <a:pt x="445" y="76"/>
                  </a:cubicBezTo>
                  <a:cubicBezTo>
                    <a:pt x="451" y="76"/>
                    <a:pt x="445" y="69"/>
                    <a:pt x="440" y="69"/>
                  </a:cubicBezTo>
                  <a:cubicBezTo>
                    <a:pt x="434" y="70"/>
                    <a:pt x="429" y="76"/>
                    <a:pt x="426" y="74"/>
                  </a:cubicBezTo>
                  <a:cubicBezTo>
                    <a:pt x="424" y="71"/>
                    <a:pt x="432" y="67"/>
                    <a:pt x="437" y="67"/>
                  </a:cubicBezTo>
                  <a:cubicBezTo>
                    <a:pt x="442" y="67"/>
                    <a:pt x="453" y="66"/>
                    <a:pt x="457" y="64"/>
                  </a:cubicBezTo>
                  <a:cubicBezTo>
                    <a:pt x="461" y="62"/>
                    <a:pt x="450" y="60"/>
                    <a:pt x="443" y="60"/>
                  </a:cubicBezTo>
                  <a:cubicBezTo>
                    <a:pt x="435" y="61"/>
                    <a:pt x="435" y="58"/>
                    <a:pt x="446" y="58"/>
                  </a:cubicBezTo>
                  <a:cubicBezTo>
                    <a:pt x="458" y="58"/>
                    <a:pt x="456" y="55"/>
                    <a:pt x="464" y="54"/>
                  </a:cubicBezTo>
                  <a:cubicBezTo>
                    <a:pt x="472" y="53"/>
                    <a:pt x="470" y="50"/>
                    <a:pt x="475" y="50"/>
                  </a:cubicBezTo>
                  <a:cubicBezTo>
                    <a:pt x="480" y="50"/>
                    <a:pt x="493" y="44"/>
                    <a:pt x="493" y="41"/>
                  </a:cubicBezTo>
                  <a:cubicBezTo>
                    <a:pt x="493" y="39"/>
                    <a:pt x="474" y="34"/>
                    <a:pt x="465" y="34"/>
                  </a:cubicBezTo>
                  <a:close/>
                  <a:moveTo>
                    <a:pt x="169" y="241"/>
                  </a:moveTo>
                  <a:cubicBezTo>
                    <a:pt x="169" y="237"/>
                    <a:pt x="165" y="239"/>
                    <a:pt x="162" y="235"/>
                  </a:cubicBezTo>
                  <a:cubicBezTo>
                    <a:pt x="160" y="230"/>
                    <a:pt x="148" y="228"/>
                    <a:pt x="147" y="232"/>
                  </a:cubicBezTo>
                  <a:cubicBezTo>
                    <a:pt x="146" y="233"/>
                    <a:pt x="142" y="235"/>
                    <a:pt x="145" y="239"/>
                  </a:cubicBezTo>
                  <a:cubicBezTo>
                    <a:pt x="149" y="242"/>
                    <a:pt x="151" y="241"/>
                    <a:pt x="154" y="244"/>
                  </a:cubicBezTo>
                  <a:cubicBezTo>
                    <a:pt x="158" y="247"/>
                    <a:pt x="169" y="245"/>
                    <a:pt x="169" y="241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8" name="Freeform 126">
              <a:extLst>
                <a:ext uri="{FF2B5EF4-FFF2-40B4-BE49-F238E27FC236}">
                  <a16:creationId xmlns:a16="http://schemas.microsoft.com/office/drawing/2014/main" id="{7C83D089-BAE9-EE3A-4DF3-8BF2B72386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31548" y="1562388"/>
              <a:ext cx="2175534" cy="1676666"/>
            </a:xfrm>
            <a:custGeom>
              <a:avLst/>
              <a:gdLst>
                <a:gd name="T0" fmla="*/ 147 w 717"/>
                <a:gd name="T1" fmla="*/ 487 h 552"/>
                <a:gd name="T2" fmla="*/ 135 w 717"/>
                <a:gd name="T3" fmla="*/ 162 h 552"/>
                <a:gd name="T4" fmla="*/ 276 w 717"/>
                <a:gd name="T5" fmla="*/ 179 h 552"/>
                <a:gd name="T6" fmla="*/ 183 w 717"/>
                <a:gd name="T7" fmla="*/ 192 h 552"/>
                <a:gd name="T8" fmla="*/ 276 w 717"/>
                <a:gd name="T9" fmla="*/ 239 h 552"/>
                <a:gd name="T10" fmla="*/ 169 w 717"/>
                <a:gd name="T11" fmla="*/ 138 h 552"/>
                <a:gd name="T12" fmla="*/ 149 w 717"/>
                <a:gd name="T13" fmla="*/ 132 h 552"/>
                <a:gd name="T14" fmla="*/ 264 w 717"/>
                <a:gd name="T15" fmla="*/ 152 h 552"/>
                <a:gd name="T16" fmla="*/ 212 w 717"/>
                <a:gd name="T17" fmla="*/ 103 h 552"/>
                <a:gd name="T18" fmla="*/ 295 w 717"/>
                <a:gd name="T19" fmla="*/ 85 h 552"/>
                <a:gd name="T20" fmla="*/ 297 w 717"/>
                <a:gd name="T21" fmla="*/ 115 h 552"/>
                <a:gd name="T22" fmla="*/ 300 w 717"/>
                <a:gd name="T23" fmla="*/ 132 h 552"/>
                <a:gd name="T24" fmla="*/ 387 w 717"/>
                <a:gd name="T25" fmla="*/ 105 h 552"/>
                <a:gd name="T26" fmla="*/ 351 w 717"/>
                <a:gd name="T27" fmla="*/ 166 h 552"/>
                <a:gd name="T28" fmla="*/ 490 w 717"/>
                <a:gd name="T29" fmla="*/ 157 h 552"/>
                <a:gd name="T30" fmla="*/ 414 w 717"/>
                <a:gd name="T31" fmla="*/ 108 h 552"/>
                <a:gd name="T32" fmla="*/ 427 w 717"/>
                <a:gd name="T33" fmla="*/ 60 h 552"/>
                <a:gd name="T34" fmla="*/ 419 w 717"/>
                <a:gd name="T35" fmla="*/ 47 h 552"/>
                <a:gd name="T36" fmla="*/ 453 w 717"/>
                <a:gd name="T37" fmla="*/ 86 h 552"/>
                <a:gd name="T38" fmla="*/ 498 w 717"/>
                <a:gd name="T39" fmla="*/ 129 h 552"/>
                <a:gd name="T40" fmla="*/ 567 w 717"/>
                <a:gd name="T41" fmla="*/ 62 h 552"/>
                <a:gd name="T42" fmla="*/ 542 w 717"/>
                <a:gd name="T43" fmla="*/ 7 h 552"/>
                <a:gd name="T44" fmla="*/ 406 w 717"/>
                <a:gd name="T45" fmla="*/ 33 h 552"/>
                <a:gd name="T46" fmla="*/ 445 w 717"/>
                <a:gd name="T47" fmla="*/ 314 h 552"/>
                <a:gd name="T48" fmla="*/ 590 w 717"/>
                <a:gd name="T49" fmla="*/ 243 h 552"/>
                <a:gd name="T50" fmla="*/ 532 w 717"/>
                <a:gd name="T51" fmla="*/ 194 h 552"/>
                <a:gd name="T52" fmla="*/ 445 w 717"/>
                <a:gd name="T53" fmla="*/ 179 h 552"/>
                <a:gd name="T54" fmla="*/ 503 w 717"/>
                <a:gd name="T55" fmla="*/ 220 h 552"/>
                <a:gd name="T56" fmla="*/ 525 w 717"/>
                <a:gd name="T57" fmla="*/ 292 h 552"/>
                <a:gd name="T58" fmla="*/ 606 w 717"/>
                <a:gd name="T59" fmla="*/ 299 h 552"/>
                <a:gd name="T60" fmla="*/ 487 w 717"/>
                <a:gd name="T61" fmla="*/ 172 h 552"/>
                <a:gd name="T62" fmla="*/ 687 w 717"/>
                <a:gd name="T63" fmla="*/ 458 h 552"/>
                <a:gd name="T64" fmla="*/ 79 w 717"/>
                <a:gd name="T65" fmla="*/ 449 h 552"/>
                <a:gd name="T66" fmla="*/ 586 w 717"/>
                <a:gd name="T67" fmla="*/ 490 h 552"/>
                <a:gd name="T68" fmla="*/ 687 w 717"/>
                <a:gd name="T69" fmla="*/ 434 h 552"/>
                <a:gd name="T70" fmla="*/ 639 w 717"/>
                <a:gd name="T71" fmla="*/ 400 h 552"/>
                <a:gd name="T72" fmla="*/ 602 w 717"/>
                <a:gd name="T73" fmla="*/ 377 h 552"/>
                <a:gd name="T74" fmla="*/ 544 w 717"/>
                <a:gd name="T75" fmla="*/ 330 h 552"/>
                <a:gd name="T76" fmla="*/ 519 w 717"/>
                <a:gd name="T77" fmla="*/ 387 h 552"/>
                <a:gd name="T78" fmla="*/ 475 w 717"/>
                <a:gd name="T79" fmla="*/ 441 h 552"/>
                <a:gd name="T80" fmla="*/ 384 w 717"/>
                <a:gd name="T81" fmla="*/ 375 h 552"/>
                <a:gd name="T82" fmla="*/ 413 w 717"/>
                <a:gd name="T83" fmla="*/ 307 h 552"/>
                <a:gd name="T84" fmla="*/ 463 w 717"/>
                <a:gd name="T85" fmla="*/ 276 h 552"/>
                <a:gd name="T86" fmla="*/ 454 w 717"/>
                <a:gd name="T87" fmla="*/ 242 h 552"/>
                <a:gd name="T88" fmla="*/ 414 w 717"/>
                <a:gd name="T89" fmla="*/ 245 h 552"/>
                <a:gd name="T90" fmla="*/ 383 w 717"/>
                <a:gd name="T91" fmla="*/ 194 h 552"/>
                <a:gd name="T92" fmla="*/ 369 w 717"/>
                <a:gd name="T93" fmla="*/ 208 h 552"/>
                <a:gd name="T94" fmla="*/ 362 w 717"/>
                <a:gd name="T95" fmla="*/ 260 h 552"/>
                <a:gd name="T96" fmla="*/ 351 w 717"/>
                <a:gd name="T97" fmla="*/ 249 h 552"/>
                <a:gd name="T98" fmla="*/ 285 w 717"/>
                <a:gd name="T99" fmla="*/ 249 h 552"/>
                <a:gd name="T100" fmla="*/ 191 w 717"/>
                <a:gd name="T101" fmla="*/ 242 h 552"/>
                <a:gd name="T102" fmla="*/ 69 w 717"/>
                <a:gd name="T103" fmla="*/ 243 h 552"/>
                <a:gd name="T104" fmla="*/ 34 w 717"/>
                <a:gd name="T105" fmla="*/ 243 h 552"/>
                <a:gd name="T106" fmla="*/ 91 w 717"/>
                <a:gd name="T107" fmla="*/ 420 h 552"/>
                <a:gd name="T108" fmla="*/ 130 w 717"/>
                <a:gd name="T109" fmla="*/ 470 h 552"/>
                <a:gd name="T110" fmla="*/ 444 w 717"/>
                <a:gd name="T111" fmla="*/ 492 h 552"/>
                <a:gd name="T112" fmla="*/ 500 w 717"/>
                <a:gd name="T113" fmla="*/ 546 h 552"/>
                <a:gd name="T114" fmla="*/ 618 w 717"/>
                <a:gd name="T115" fmla="*/ 515 h 552"/>
                <a:gd name="T116" fmla="*/ 173 w 717"/>
                <a:gd name="T117" fmla="*/ 290 h 552"/>
                <a:gd name="T118" fmla="*/ 172 w 717"/>
                <a:gd name="T119" fmla="*/ 280 h 552"/>
                <a:gd name="T120" fmla="*/ 359 w 717"/>
                <a:gd name="T121" fmla="*/ 468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17" h="552">
                  <a:moveTo>
                    <a:pt x="142" y="484"/>
                  </a:moveTo>
                  <a:cubicBezTo>
                    <a:pt x="139" y="482"/>
                    <a:pt x="133" y="482"/>
                    <a:pt x="132" y="480"/>
                  </a:cubicBezTo>
                  <a:cubicBezTo>
                    <a:pt x="131" y="478"/>
                    <a:pt x="126" y="469"/>
                    <a:pt x="123" y="469"/>
                  </a:cubicBezTo>
                  <a:cubicBezTo>
                    <a:pt x="120" y="470"/>
                    <a:pt x="116" y="470"/>
                    <a:pt x="112" y="467"/>
                  </a:cubicBezTo>
                  <a:cubicBezTo>
                    <a:pt x="109" y="464"/>
                    <a:pt x="106" y="464"/>
                    <a:pt x="104" y="466"/>
                  </a:cubicBezTo>
                  <a:cubicBezTo>
                    <a:pt x="101" y="467"/>
                    <a:pt x="107" y="468"/>
                    <a:pt x="106" y="470"/>
                  </a:cubicBezTo>
                  <a:cubicBezTo>
                    <a:pt x="106" y="471"/>
                    <a:pt x="108" y="472"/>
                    <a:pt x="110" y="472"/>
                  </a:cubicBezTo>
                  <a:cubicBezTo>
                    <a:pt x="112" y="472"/>
                    <a:pt x="114" y="476"/>
                    <a:pt x="116" y="476"/>
                  </a:cubicBezTo>
                  <a:cubicBezTo>
                    <a:pt x="118" y="477"/>
                    <a:pt x="119" y="480"/>
                    <a:pt x="121" y="480"/>
                  </a:cubicBezTo>
                  <a:cubicBezTo>
                    <a:pt x="124" y="480"/>
                    <a:pt x="124" y="483"/>
                    <a:pt x="125" y="484"/>
                  </a:cubicBezTo>
                  <a:cubicBezTo>
                    <a:pt x="127" y="486"/>
                    <a:pt x="129" y="485"/>
                    <a:pt x="129" y="486"/>
                  </a:cubicBezTo>
                  <a:cubicBezTo>
                    <a:pt x="129" y="488"/>
                    <a:pt x="132" y="489"/>
                    <a:pt x="133" y="491"/>
                  </a:cubicBezTo>
                  <a:cubicBezTo>
                    <a:pt x="138" y="491"/>
                    <a:pt x="142" y="492"/>
                    <a:pt x="146" y="491"/>
                  </a:cubicBezTo>
                  <a:cubicBezTo>
                    <a:pt x="146" y="490"/>
                    <a:pt x="146" y="488"/>
                    <a:pt x="147" y="487"/>
                  </a:cubicBezTo>
                  <a:cubicBezTo>
                    <a:pt x="148" y="485"/>
                    <a:pt x="144" y="487"/>
                    <a:pt x="142" y="484"/>
                  </a:cubicBezTo>
                  <a:close/>
                  <a:moveTo>
                    <a:pt x="135" y="201"/>
                  </a:moveTo>
                  <a:cubicBezTo>
                    <a:pt x="142" y="202"/>
                    <a:pt x="143" y="214"/>
                    <a:pt x="147" y="214"/>
                  </a:cubicBezTo>
                  <a:cubicBezTo>
                    <a:pt x="150" y="214"/>
                    <a:pt x="148" y="210"/>
                    <a:pt x="152" y="210"/>
                  </a:cubicBezTo>
                  <a:cubicBezTo>
                    <a:pt x="157" y="210"/>
                    <a:pt x="156" y="208"/>
                    <a:pt x="160" y="208"/>
                  </a:cubicBezTo>
                  <a:cubicBezTo>
                    <a:pt x="164" y="208"/>
                    <a:pt x="168" y="207"/>
                    <a:pt x="168" y="202"/>
                  </a:cubicBezTo>
                  <a:cubicBezTo>
                    <a:pt x="168" y="197"/>
                    <a:pt x="171" y="195"/>
                    <a:pt x="175" y="194"/>
                  </a:cubicBezTo>
                  <a:cubicBezTo>
                    <a:pt x="180" y="193"/>
                    <a:pt x="176" y="188"/>
                    <a:pt x="182" y="186"/>
                  </a:cubicBezTo>
                  <a:cubicBezTo>
                    <a:pt x="188" y="185"/>
                    <a:pt x="205" y="178"/>
                    <a:pt x="208" y="176"/>
                  </a:cubicBezTo>
                  <a:cubicBezTo>
                    <a:pt x="210" y="173"/>
                    <a:pt x="204" y="171"/>
                    <a:pt x="198" y="167"/>
                  </a:cubicBezTo>
                  <a:cubicBezTo>
                    <a:pt x="191" y="163"/>
                    <a:pt x="186" y="162"/>
                    <a:pt x="181" y="165"/>
                  </a:cubicBezTo>
                  <a:cubicBezTo>
                    <a:pt x="176" y="168"/>
                    <a:pt x="180" y="161"/>
                    <a:pt x="176" y="163"/>
                  </a:cubicBezTo>
                  <a:cubicBezTo>
                    <a:pt x="172" y="165"/>
                    <a:pt x="162" y="160"/>
                    <a:pt x="160" y="158"/>
                  </a:cubicBezTo>
                  <a:cubicBezTo>
                    <a:pt x="159" y="157"/>
                    <a:pt x="139" y="162"/>
                    <a:pt x="135" y="162"/>
                  </a:cubicBezTo>
                  <a:cubicBezTo>
                    <a:pt x="130" y="162"/>
                    <a:pt x="135" y="167"/>
                    <a:pt x="138" y="170"/>
                  </a:cubicBezTo>
                  <a:cubicBezTo>
                    <a:pt x="142" y="172"/>
                    <a:pt x="130" y="180"/>
                    <a:pt x="133" y="182"/>
                  </a:cubicBezTo>
                  <a:cubicBezTo>
                    <a:pt x="135" y="184"/>
                    <a:pt x="130" y="188"/>
                    <a:pt x="125" y="194"/>
                  </a:cubicBezTo>
                  <a:cubicBezTo>
                    <a:pt x="120" y="200"/>
                    <a:pt x="129" y="199"/>
                    <a:pt x="135" y="201"/>
                  </a:cubicBezTo>
                  <a:close/>
                  <a:moveTo>
                    <a:pt x="314" y="230"/>
                  </a:moveTo>
                  <a:cubicBezTo>
                    <a:pt x="316" y="228"/>
                    <a:pt x="325" y="235"/>
                    <a:pt x="325" y="230"/>
                  </a:cubicBezTo>
                  <a:cubicBezTo>
                    <a:pt x="326" y="224"/>
                    <a:pt x="315" y="222"/>
                    <a:pt x="311" y="219"/>
                  </a:cubicBezTo>
                  <a:cubicBezTo>
                    <a:pt x="307" y="216"/>
                    <a:pt x="305" y="218"/>
                    <a:pt x="298" y="213"/>
                  </a:cubicBezTo>
                  <a:cubicBezTo>
                    <a:pt x="291" y="208"/>
                    <a:pt x="300" y="205"/>
                    <a:pt x="295" y="201"/>
                  </a:cubicBezTo>
                  <a:cubicBezTo>
                    <a:pt x="290" y="197"/>
                    <a:pt x="288" y="187"/>
                    <a:pt x="292" y="183"/>
                  </a:cubicBezTo>
                  <a:cubicBezTo>
                    <a:pt x="295" y="179"/>
                    <a:pt x="299" y="174"/>
                    <a:pt x="293" y="172"/>
                  </a:cubicBezTo>
                  <a:cubicBezTo>
                    <a:pt x="286" y="169"/>
                    <a:pt x="276" y="174"/>
                    <a:pt x="277" y="175"/>
                  </a:cubicBezTo>
                  <a:cubicBezTo>
                    <a:pt x="278" y="177"/>
                    <a:pt x="287" y="182"/>
                    <a:pt x="287" y="184"/>
                  </a:cubicBezTo>
                  <a:cubicBezTo>
                    <a:pt x="287" y="186"/>
                    <a:pt x="279" y="178"/>
                    <a:pt x="276" y="179"/>
                  </a:cubicBezTo>
                  <a:cubicBezTo>
                    <a:pt x="273" y="181"/>
                    <a:pt x="270" y="176"/>
                    <a:pt x="267" y="179"/>
                  </a:cubicBezTo>
                  <a:cubicBezTo>
                    <a:pt x="265" y="183"/>
                    <a:pt x="271" y="195"/>
                    <a:pt x="273" y="199"/>
                  </a:cubicBezTo>
                  <a:cubicBezTo>
                    <a:pt x="275" y="203"/>
                    <a:pt x="271" y="203"/>
                    <a:pt x="268" y="203"/>
                  </a:cubicBezTo>
                  <a:cubicBezTo>
                    <a:pt x="265" y="204"/>
                    <a:pt x="265" y="193"/>
                    <a:pt x="262" y="189"/>
                  </a:cubicBezTo>
                  <a:cubicBezTo>
                    <a:pt x="259" y="185"/>
                    <a:pt x="247" y="181"/>
                    <a:pt x="247" y="184"/>
                  </a:cubicBezTo>
                  <a:cubicBezTo>
                    <a:pt x="246" y="187"/>
                    <a:pt x="254" y="187"/>
                    <a:pt x="253" y="190"/>
                  </a:cubicBezTo>
                  <a:cubicBezTo>
                    <a:pt x="252" y="194"/>
                    <a:pt x="247" y="188"/>
                    <a:pt x="244" y="191"/>
                  </a:cubicBezTo>
                  <a:cubicBezTo>
                    <a:pt x="240" y="194"/>
                    <a:pt x="240" y="192"/>
                    <a:pt x="241" y="189"/>
                  </a:cubicBezTo>
                  <a:cubicBezTo>
                    <a:pt x="242" y="186"/>
                    <a:pt x="235" y="182"/>
                    <a:pt x="228" y="183"/>
                  </a:cubicBezTo>
                  <a:cubicBezTo>
                    <a:pt x="221" y="184"/>
                    <a:pt x="225" y="189"/>
                    <a:pt x="223" y="190"/>
                  </a:cubicBezTo>
                  <a:cubicBezTo>
                    <a:pt x="221" y="192"/>
                    <a:pt x="210" y="189"/>
                    <a:pt x="217" y="188"/>
                  </a:cubicBezTo>
                  <a:cubicBezTo>
                    <a:pt x="224" y="187"/>
                    <a:pt x="221" y="183"/>
                    <a:pt x="218" y="179"/>
                  </a:cubicBezTo>
                  <a:cubicBezTo>
                    <a:pt x="216" y="175"/>
                    <a:pt x="209" y="179"/>
                    <a:pt x="198" y="183"/>
                  </a:cubicBezTo>
                  <a:cubicBezTo>
                    <a:pt x="187" y="187"/>
                    <a:pt x="182" y="192"/>
                    <a:pt x="183" y="192"/>
                  </a:cubicBezTo>
                  <a:cubicBezTo>
                    <a:pt x="185" y="192"/>
                    <a:pt x="185" y="194"/>
                    <a:pt x="181" y="198"/>
                  </a:cubicBezTo>
                  <a:cubicBezTo>
                    <a:pt x="176" y="201"/>
                    <a:pt x="181" y="204"/>
                    <a:pt x="185" y="204"/>
                  </a:cubicBezTo>
                  <a:cubicBezTo>
                    <a:pt x="189" y="204"/>
                    <a:pt x="185" y="208"/>
                    <a:pt x="188" y="208"/>
                  </a:cubicBezTo>
                  <a:cubicBezTo>
                    <a:pt x="190" y="209"/>
                    <a:pt x="203" y="203"/>
                    <a:pt x="207" y="206"/>
                  </a:cubicBezTo>
                  <a:cubicBezTo>
                    <a:pt x="210" y="208"/>
                    <a:pt x="186" y="210"/>
                    <a:pt x="186" y="214"/>
                  </a:cubicBezTo>
                  <a:cubicBezTo>
                    <a:pt x="186" y="218"/>
                    <a:pt x="199" y="221"/>
                    <a:pt x="209" y="219"/>
                  </a:cubicBezTo>
                  <a:cubicBezTo>
                    <a:pt x="219" y="217"/>
                    <a:pt x="237" y="220"/>
                    <a:pt x="237" y="223"/>
                  </a:cubicBezTo>
                  <a:cubicBezTo>
                    <a:pt x="237" y="225"/>
                    <a:pt x="225" y="225"/>
                    <a:pt x="216" y="224"/>
                  </a:cubicBezTo>
                  <a:cubicBezTo>
                    <a:pt x="207" y="224"/>
                    <a:pt x="192" y="227"/>
                    <a:pt x="193" y="230"/>
                  </a:cubicBezTo>
                  <a:cubicBezTo>
                    <a:pt x="193" y="233"/>
                    <a:pt x="194" y="233"/>
                    <a:pt x="204" y="237"/>
                  </a:cubicBezTo>
                  <a:cubicBezTo>
                    <a:pt x="213" y="241"/>
                    <a:pt x="222" y="235"/>
                    <a:pt x="222" y="241"/>
                  </a:cubicBezTo>
                  <a:cubicBezTo>
                    <a:pt x="222" y="247"/>
                    <a:pt x="227" y="249"/>
                    <a:pt x="240" y="249"/>
                  </a:cubicBezTo>
                  <a:cubicBezTo>
                    <a:pt x="252" y="249"/>
                    <a:pt x="258" y="243"/>
                    <a:pt x="264" y="244"/>
                  </a:cubicBezTo>
                  <a:cubicBezTo>
                    <a:pt x="270" y="244"/>
                    <a:pt x="273" y="243"/>
                    <a:pt x="276" y="239"/>
                  </a:cubicBezTo>
                  <a:cubicBezTo>
                    <a:pt x="278" y="234"/>
                    <a:pt x="281" y="237"/>
                    <a:pt x="282" y="239"/>
                  </a:cubicBezTo>
                  <a:cubicBezTo>
                    <a:pt x="282" y="241"/>
                    <a:pt x="290" y="241"/>
                    <a:pt x="292" y="243"/>
                  </a:cubicBezTo>
                  <a:cubicBezTo>
                    <a:pt x="297" y="247"/>
                    <a:pt x="312" y="246"/>
                    <a:pt x="317" y="243"/>
                  </a:cubicBezTo>
                  <a:cubicBezTo>
                    <a:pt x="323" y="240"/>
                    <a:pt x="315" y="232"/>
                    <a:pt x="312" y="236"/>
                  </a:cubicBezTo>
                  <a:cubicBezTo>
                    <a:pt x="309" y="239"/>
                    <a:pt x="307" y="237"/>
                    <a:pt x="306" y="235"/>
                  </a:cubicBezTo>
                  <a:cubicBezTo>
                    <a:pt x="305" y="234"/>
                    <a:pt x="312" y="233"/>
                    <a:pt x="314" y="230"/>
                  </a:cubicBezTo>
                  <a:close/>
                  <a:moveTo>
                    <a:pt x="178" y="142"/>
                  </a:moveTo>
                  <a:cubicBezTo>
                    <a:pt x="185" y="143"/>
                    <a:pt x="191" y="137"/>
                    <a:pt x="191" y="134"/>
                  </a:cubicBezTo>
                  <a:cubicBezTo>
                    <a:pt x="190" y="131"/>
                    <a:pt x="175" y="142"/>
                    <a:pt x="178" y="142"/>
                  </a:cubicBezTo>
                  <a:close/>
                  <a:moveTo>
                    <a:pt x="149" y="132"/>
                  </a:moveTo>
                  <a:cubicBezTo>
                    <a:pt x="151" y="133"/>
                    <a:pt x="149" y="138"/>
                    <a:pt x="152" y="137"/>
                  </a:cubicBezTo>
                  <a:cubicBezTo>
                    <a:pt x="154" y="136"/>
                    <a:pt x="155" y="135"/>
                    <a:pt x="157" y="136"/>
                  </a:cubicBezTo>
                  <a:cubicBezTo>
                    <a:pt x="161" y="137"/>
                    <a:pt x="162" y="134"/>
                    <a:pt x="164" y="132"/>
                  </a:cubicBezTo>
                  <a:cubicBezTo>
                    <a:pt x="165" y="130"/>
                    <a:pt x="165" y="138"/>
                    <a:pt x="169" y="138"/>
                  </a:cubicBezTo>
                  <a:cubicBezTo>
                    <a:pt x="173" y="138"/>
                    <a:pt x="173" y="130"/>
                    <a:pt x="176" y="132"/>
                  </a:cubicBezTo>
                  <a:cubicBezTo>
                    <a:pt x="180" y="135"/>
                    <a:pt x="181" y="131"/>
                    <a:pt x="181" y="129"/>
                  </a:cubicBezTo>
                  <a:cubicBezTo>
                    <a:pt x="182" y="126"/>
                    <a:pt x="182" y="122"/>
                    <a:pt x="186" y="121"/>
                  </a:cubicBezTo>
                  <a:cubicBezTo>
                    <a:pt x="190" y="121"/>
                    <a:pt x="187" y="125"/>
                    <a:pt x="189" y="128"/>
                  </a:cubicBezTo>
                  <a:cubicBezTo>
                    <a:pt x="191" y="133"/>
                    <a:pt x="196" y="129"/>
                    <a:pt x="196" y="127"/>
                  </a:cubicBezTo>
                  <a:cubicBezTo>
                    <a:pt x="196" y="124"/>
                    <a:pt x="203" y="126"/>
                    <a:pt x="203" y="123"/>
                  </a:cubicBezTo>
                  <a:cubicBezTo>
                    <a:pt x="202" y="121"/>
                    <a:pt x="204" y="120"/>
                    <a:pt x="203" y="117"/>
                  </a:cubicBezTo>
                  <a:cubicBezTo>
                    <a:pt x="201" y="115"/>
                    <a:pt x="205" y="115"/>
                    <a:pt x="208" y="113"/>
                  </a:cubicBezTo>
                  <a:cubicBezTo>
                    <a:pt x="210" y="111"/>
                    <a:pt x="205" y="113"/>
                    <a:pt x="201" y="110"/>
                  </a:cubicBezTo>
                  <a:cubicBezTo>
                    <a:pt x="198" y="106"/>
                    <a:pt x="196" y="111"/>
                    <a:pt x="196" y="113"/>
                  </a:cubicBezTo>
                  <a:cubicBezTo>
                    <a:pt x="196" y="115"/>
                    <a:pt x="189" y="113"/>
                    <a:pt x="185" y="112"/>
                  </a:cubicBezTo>
                  <a:cubicBezTo>
                    <a:pt x="181" y="110"/>
                    <a:pt x="176" y="116"/>
                    <a:pt x="171" y="119"/>
                  </a:cubicBezTo>
                  <a:cubicBezTo>
                    <a:pt x="165" y="122"/>
                    <a:pt x="165" y="127"/>
                    <a:pt x="159" y="127"/>
                  </a:cubicBezTo>
                  <a:cubicBezTo>
                    <a:pt x="154" y="126"/>
                    <a:pt x="146" y="131"/>
                    <a:pt x="149" y="132"/>
                  </a:cubicBezTo>
                  <a:close/>
                  <a:moveTo>
                    <a:pt x="204" y="131"/>
                  </a:moveTo>
                  <a:cubicBezTo>
                    <a:pt x="199" y="131"/>
                    <a:pt x="200" y="136"/>
                    <a:pt x="205" y="136"/>
                  </a:cubicBezTo>
                  <a:cubicBezTo>
                    <a:pt x="211" y="136"/>
                    <a:pt x="213" y="138"/>
                    <a:pt x="205" y="137"/>
                  </a:cubicBezTo>
                  <a:cubicBezTo>
                    <a:pt x="196" y="137"/>
                    <a:pt x="193" y="144"/>
                    <a:pt x="199" y="143"/>
                  </a:cubicBezTo>
                  <a:cubicBezTo>
                    <a:pt x="204" y="141"/>
                    <a:pt x="211" y="141"/>
                    <a:pt x="207" y="143"/>
                  </a:cubicBezTo>
                  <a:cubicBezTo>
                    <a:pt x="203" y="144"/>
                    <a:pt x="191" y="145"/>
                    <a:pt x="193" y="147"/>
                  </a:cubicBezTo>
                  <a:cubicBezTo>
                    <a:pt x="194" y="149"/>
                    <a:pt x="198" y="148"/>
                    <a:pt x="203" y="150"/>
                  </a:cubicBezTo>
                  <a:cubicBezTo>
                    <a:pt x="208" y="152"/>
                    <a:pt x="210" y="153"/>
                    <a:pt x="214" y="149"/>
                  </a:cubicBezTo>
                  <a:cubicBezTo>
                    <a:pt x="218" y="145"/>
                    <a:pt x="222" y="141"/>
                    <a:pt x="220" y="147"/>
                  </a:cubicBezTo>
                  <a:cubicBezTo>
                    <a:pt x="219" y="152"/>
                    <a:pt x="226" y="148"/>
                    <a:pt x="236" y="148"/>
                  </a:cubicBezTo>
                  <a:cubicBezTo>
                    <a:pt x="245" y="147"/>
                    <a:pt x="234" y="153"/>
                    <a:pt x="224" y="154"/>
                  </a:cubicBezTo>
                  <a:cubicBezTo>
                    <a:pt x="214" y="155"/>
                    <a:pt x="216" y="160"/>
                    <a:pt x="224" y="162"/>
                  </a:cubicBezTo>
                  <a:cubicBezTo>
                    <a:pt x="231" y="163"/>
                    <a:pt x="248" y="157"/>
                    <a:pt x="252" y="153"/>
                  </a:cubicBezTo>
                  <a:cubicBezTo>
                    <a:pt x="256" y="149"/>
                    <a:pt x="260" y="155"/>
                    <a:pt x="264" y="152"/>
                  </a:cubicBezTo>
                  <a:cubicBezTo>
                    <a:pt x="267" y="149"/>
                    <a:pt x="275" y="152"/>
                    <a:pt x="282" y="151"/>
                  </a:cubicBezTo>
                  <a:cubicBezTo>
                    <a:pt x="288" y="149"/>
                    <a:pt x="290" y="137"/>
                    <a:pt x="285" y="134"/>
                  </a:cubicBezTo>
                  <a:cubicBezTo>
                    <a:pt x="280" y="132"/>
                    <a:pt x="280" y="137"/>
                    <a:pt x="276" y="138"/>
                  </a:cubicBezTo>
                  <a:cubicBezTo>
                    <a:pt x="272" y="138"/>
                    <a:pt x="270" y="133"/>
                    <a:pt x="266" y="130"/>
                  </a:cubicBezTo>
                  <a:cubicBezTo>
                    <a:pt x="263" y="127"/>
                    <a:pt x="265" y="121"/>
                    <a:pt x="261" y="122"/>
                  </a:cubicBezTo>
                  <a:cubicBezTo>
                    <a:pt x="256" y="122"/>
                    <a:pt x="246" y="130"/>
                    <a:pt x="252" y="131"/>
                  </a:cubicBezTo>
                  <a:cubicBezTo>
                    <a:pt x="258" y="131"/>
                    <a:pt x="256" y="134"/>
                    <a:pt x="253" y="136"/>
                  </a:cubicBezTo>
                  <a:cubicBezTo>
                    <a:pt x="250" y="137"/>
                    <a:pt x="260" y="140"/>
                    <a:pt x="259" y="142"/>
                  </a:cubicBezTo>
                  <a:cubicBezTo>
                    <a:pt x="257" y="144"/>
                    <a:pt x="241" y="142"/>
                    <a:pt x="240" y="139"/>
                  </a:cubicBezTo>
                  <a:cubicBezTo>
                    <a:pt x="240" y="135"/>
                    <a:pt x="227" y="129"/>
                    <a:pt x="221" y="130"/>
                  </a:cubicBezTo>
                  <a:cubicBezTo>
                    <a:pt x="216" y="132"/>
                    <a:pt x="218" y="126"/>
                    <a:pt x="213" y="126"/>
                  </a:cubicBezTo>
                  <a:cubicBezTo>
                    <a:pt x="208" y="125"/>
                    <a:pt x="209" y="130"/>
                    <a:pt x="204" y="131"/>
                  </a:cubicBezTo>
                  <a:close/>
                  <a:moveTo>
                    <a:pt x="223" y="105"/>
                  </a:moveTo>
                  <a:cubicBezTo>
                    <a:pt x="225" y="101"/>
                    <a:pt x="211" y="101"/>
                    <a:pt x="212" y="103"/>
                  </a:cubicBezTo>
                  <a:cubicBezTo>
                    <a:pt x="215" y="106"/>
                    <a:pt x="221" y="109"/>
                    <a:pt x="223" y="105"/>
                  </a:cubicBezTo>
                  <a:close/>
                  <a:moveTo>
                    <a:pt x="252" y="103"/>
                  </a:moveTo>
                  <a:cubicBezTo>
                    <a:pt x="257" y="102"/>
                    <a:pt x="255" y="99"/>
                    <a:pt x="247" y="100"/>
                  </a:cubicBezTo>
                  <a:cubicBezTo>
                    <a:pt x="240" y="101"/>
                    <a:pt x="227" y="101"/>
                    <a:pt x="227" y="106"/>
                  </a:cubicBezTo>
                  <a:cubicBezTo>
                    <a:pt x="227" y="111"/>
                    <a:pt x="230" y="113"/>
                    <a:pt x="238" y="113"/>
                  </a:cubicBezTo>
                  <a:cubicBezTo>
                    <a:pt x="246" y="114"/>
                    <a:pt x="253" y="106"/>
                    <a:pt x="249" y="106"/>
                  </a:cubicBezTo>
                  <a:cubicBezTo>
                    <a:pt x="245" y="106"/>
                    <a:pt x="248" y="104"/>
                    <a:pt x="252" y="103"/>
                  </a:cubicBezTo>
                  <a:close/>
                  <a:moveTo>
                    <a:pt x="235" y="96"/>
                  </a:moveTo>
                  <a:cubicBezTo>
                    <a:pt x="239" y="98"/>
                    <a:pt x="242" y="93"/>
                    <a:pt x="245" y="95"/>
                  </a:cubicBezTo>
                  <a:cubicBezTo>
                    <a:pt x="247" y="97"/>
                    <a:pt x="258" y="99"/>
                    <a:pt x="258" y="93"/>
                  </a:cubicBezTo>
                  <a:cubicBezTo>
                    <a:pt x="258" y="88"/>
                    <a:pt x="244" y="87"/>
                    <a:pt x="241" y="89"/>
                  </a:cubicBezTo>
                  <a:cubicBezTo>
                    <a:pt x="237" y="91"/>
                    <a:pt x="221" y="92"/>
                    <a:pt x="225" y="96"/>
                  </a:cubicBezTo>
                  <a:cubicBezTo>
                    <a:pt x="228" y="98"/>
                    <a:pt x="231" y="95"/>
                    <a:pt x="235" y="96"/>
                  </a:cubicBezTo>
                  <a:close/>
                  <a:moveTo>
                    <a:pt x="295" y="85"/>
                  </a:moveTo>
                  <a:cubicBezTo>
                    <a:pt x="299" y="82"/>
                    <a:pt x="307" y="87"/>
                    <a:pt x="305" y="90"/>
                  </a:cubicBezTo>
                  <a:cubicBezTo>
                    <a:pt x="304" y="93"/>
                    <a:pt x="291" y="90"/>
                    <a:pt x="292" y="92"/>
                  </a:cubicBezTo>
                  <a:cubicBezTo>
                    <a:pt x="293" y="93"/>
                    <a:pt x="294" y="98"/>
                    <a:pt x="303" y="95"/>
                  </a:cubicBezTo>
                  <a:cubicBezTo>
                    <a:pt x="311" y="93"/>
                    <a:pt x="318" y="95"/>
                    <a:pt x="324" y="99"/>
                  </a:cubicBezTo>
                  <a:cubicBezTo>
                    <a:pt x="330" y="104"/>
                    <a:pt x="335" y="106"/>
                    <a:pt x="339" y="101"/>
                  </a:cubicBezTo>
                  <a:cubicBezTo>
                    <a:pt x="343" y="96"/>
                    <a:pt x="334" y="96"/>
                    <a:pt x="336" y="92"/>
                  </a:cubicBezTo>
                  <a:cubicBezTo>
                    <a:pt x="338" y="88"/>
                    <a:pt x="330" y="86"/>
                    <a:pt x="326" y="86"/>
                  </a:cubicBezTo>
                  <a:cubicBezTo>
                    <a:pt x="322" y="86"/>
                    <a:pt x="321" y="79"/>
                    <a:pt x="318" y="81"/>
                  </a:cubicBezTo>
                  <a:cubicBezTo>
                    <a:pt x="315" y="82"/>
                    <a:pt x="312" y="85"/>
                    <a:pt x="312" y="80"/>
                  </a:cubicBezTo>
                  <a:cubicBezTo>
                    <a:pt x="312" y="75"/>
                    <a:pt x="294" y="75"/>
                    <a:pt x="289" y="77"/>
                  </a:cubicBezTo>
                  <a:cubicBezTo>
                    <a:pt x="285" y="78"/>
                    <a:pt x="290" y="88"/>
                    <a:pt x="295" y="85"/>
                  </a:cubicBezTo>
                  <a:close/>
                  <a:moveTo>
                    <a:pt x="297" y="115"/>
                  </a:moveTo>
                  <a:cubicBezTo>
                    <a:pt x="300" y="112"/>
                    <a:pt x="286" y="100"/>
                    <a:pt x="285" y="106"/>
                  </a:cubicBezTo>
                  <a:cubicBezTo>
                    <a:pt x="284" y="111"/>
                    <a:pt x="294" y="119"/>
                    <a:pt x="297" y="115"/>
                  </a:cubicBezTo>
                  <a:close/>
                  <a:moveTo>
                    <a:pt x="343" y="68"/>
                  </a:moveTo>
                  <a:cubicBezTo>
                    <a:pt x="346" y="64"/>
                    <a:pt x="328" y="61"/>
                    <a:pt x="333" y="65"/>
                  </a:cubicBezTo>
                  <a:cubicBezTo>
                    <a:pt x="335" y="67"/>
                    <a:pt x="341" y="73"/>
                    <a:pt x="343" y="68"/>
                  </a:cubicBezTo>
                  <a:close/>
                  <a:moveTo>
                    <a:pt x="303" y="149"/>
                  </a:moveTo>
                  <a:cubicBezTo>
                    <a:pt x="306" y="147"/>
                    <a:pt x="298" y="141"/>
                    <a:pt x="296" y="146"/>
                  </a:cubicBezTo>
                  <a:cubicBezTo>
                    <a:pt x="293" y="151"/>
                    <a:pt x="301" y="152"/>
                    <a:pt x="303" y="149"/>
                  </a:cubicBezTo>
                  <a:close/>
                  <a:moveTo>
                    <a:pt x="343" y="124"/>
                  </a:moveTo>
                  <a:cubicBezTo>
                    <a:pt x="343" y="128"/>
                    <a:pt x="335" y="124"/>
                    <a:pt x="328" y="121"/>
                  </a:cubicBezTo>
                  <a:cubicBezTo>
                    <a:pt x="322" y="119"/>
                    <a:pt x="326" y="126"/>
                    <a:pt x="331" y="131"/>
                  </a:cubicBezTo>
                  <a:cubicBezTo>
                    <a:pt x="336" y="135"/>
                    <a:pt x="328" y="133"/>
                    <a:pt x="322" y="128"/>
                  </a:cubicBezTo>
                  <a:cubicBezTo>
                    <a:pt x="315" y="123"/>
                    <a:pt x="316" y="131"/>
                    <a:pt x="319" y="134"/>
                  </a:cubicBezTo>
                  <a:cubicBezTo>
                    <a:pt x="322" y="136"/>
                    <a:pt x="318" y="140"/>
                    <a:pt x="314" y="134"/>
                  </a:cubicBezTo>
                  <a:cubicBezTo>
                    <a:pt x="310" y="128"/>
                    <a:pt x="307" y="122"/>
                    <a:pt x="301" y="122"/>
                  </a:cubicBezTo>
                  <a:cubicBezTo>
                    <a:pt x="294" y="122"/>
                    <a:pt x="297" y="129"/>
                    <a:pt x="300" y="132"/>
                  </a:cubicBezTo>
                  <a:cubicBezTo>
                    <a:pt x="303" y="137"/>
                    <a:pt x="307" y="138"/>
                    <a:pt x="312" y="141"/>
                  </a:cubicBezTo>
                  <a:cubicBezTo>
                    <a:pt x="318" y="144"/>
                    <a:pt x="327" y="139"/>
                    <a:pt x="332" y="141"/>
                  </a:cubicBezTo>
                  <a:cubicBezTo>
                    <a:pt x="336" y="142"/>
                    <a:pt x="327" y="147"/>
                    <a:pt x="330" y="151"/>
                  </a:cubicBezTo>
                  <a:cubicBezTo>
                    <a:pt x="333" y="154"/>
                    <a:pt x="341" y="152"/>
                    <a:pt x="347" y="151"/>
                  </a:cubicBezTo>
                  <a:cubicBezTo>
                    <a:pt x="353" y="151"/>
                    <a:pt x="350" y="147"/>
                    <a:pt x="353" y="145"/>
                  </a:cubicBezTo>
                  <a:cubicBezTo>
                    <a:pt x="357" y="142"/>
                    <a:pt x="350" y="143"/>
                    <a:pt x="353" y="137"/>
                  </a:cubicBezTo>
                  <a:cubicBezTo>
                    <a:pt x="356" y="131"/>
                    <a:pt x="344" y="121"/>
                    <a:pt x="343" y="124"/>
                  </a:cubicBezTo>
                  <a:close/>
                  <a:moveTo>
                    <a:pt x="358" y="103"/>
                  </a:moveTo>
                  <a:cubicBezTo>
                    <a:pt x="364" y="103"/>
                    <a:pt x="368" y="103"/>
                    <a:pt x="373" y="101"/>
                  </a:cubicBezTo>
                  <a:cubicBezTo>
                    <a:pt x="377" y="99"/>
                    <a:pt x="370" y="99"/>
                    <a:pt x="373" y="95"/>
                  </a:cubicBezTo>
                  <a:cubicBezTo>
                    <a:pt x="377" y="91"/>
                    <a:pt x="366" y="90"/>
                    <a:pt x="365" y="92"/>
                  </a:cubicBezTo>
                  <a:cubicBezTo>
                    <a:pt x="364" y="93"/>
                    <a:pt x="350" y="83"/>
                    <a:pt x="348" y="86"/>
                  </a:cubicBezTo>
                  <a:cubicBezTo>
                    <a:pt x="346" y="90"/>
                    <a:pt x="353" y="103"/>
                    <a:pt x="358" y="103"/>
                  </a:cubicBezTo>
                  <a:close/>
                  <a:moveTo>
                    <a:pt x="387" y="105"/>
                  </a:moveTo>
                  <a:cubicBezTo>
                    <a:pt x="387" y="103"/>
                    <a:pt x="360" y="106"/>
                    <a:pt x="364" y="110"/>
                  </a:cubicBezTo>
                  <a:cubicBezTo>
                    <a:pt x="371" y="115"/>
                    <a:pt x="388" y="107"/>
                    <a:pt x="387" y="105"/>
                  </a:cubicBezTo>
                  <a:close/>
                  <a:moveTo>
                    <a:pt x="383" y="157"/>
                  </a:moveTo>
                  <a:cubicBezTo>
                    <a:pt x="390" y="157"/>
                    <a:pt x="387" y="149"/>
                    <a:pt x="379" y="144"/>
                  </a:cubicBezTo>
                  <a:cubicBezTo>
                    <a:pt x="372" y="138"/>
                    <a:pt x="356" y="149"/>
                    <a:pt x="359" y="152"/>
                  </a:cubicBezTo>
                  <a:cubicBezTo>
                    <a:pt x="362" y="154"/>
                    <a:pt x="377" y="158"/>
                    <a:pt x="383" y="157"/>
                  </a:cubicBezTo>
                  <a:close/>
                  <a:moveTo>
                    <a:pt x="338" y="207"/>
                  </a:moveTo>
                  <a:cubicBezTo>
                    <a:pt x="346" y="213"/>
                    <a:pt x="343" y="203"/>
                    <a:pt x="352" y="203"/>
                  </a:cubicBezTo>
                  <a:cubicBezTo>
                    <a:pt x="361" y="204"/>
                    <a:pt x="361" y="189"/>
                    <a:pt x="363" y="184"/>
                  </a:cubicBezTo>
                  <a:cubicBezTo>
                    <a:pt x="364" y="178"/>
                    <a:pt x="356" y="179"/>
                    <a:pt x="358" y="183"/>
                  </a:cubicBezTo>
                  <a:cubicBezTo>
                    <a:pt x="360" y="187"/>
                    <a:pt x="357" y="190"/>
                    <a:pt x="357" y="186"/>
                  </a:cubicBezTo>
                  <a:cubicBezTo>
                    <a:pt x="356" y="181"/>
                    <a:pt x="349" y="185"/>
                    <a:pt x="347" y="182"/>
                  </a:cubicBezTo>
                  <a:cubicBezTo>
                    <a:pt x="344" y="178"/>
                    <a:pt x="354" y="178"/>
                    <a:pt x="357" y="173"/>
                  </a:cubicBezTo>
                  <a:cubicBezTo>
                    <a:pt x="359" y="169"/>
                    <a:pt x="349" y="169"/>
                    <a:pt x="351" y="166"/>
                  </a:cubicBezTo>
                  <a:cubicBezTo>
                    <a:pt x="354" y="162"/>
                    <a:pt x="336" y="166"/>
                    <a:pt x="341" y="168"/>
                  </a:cubicBezTo>
                  <a:cubicBezTo>
                    <a:pt x="346" y="171"/>
                    <a:pt x="341" y="173"/>
                    <a:pt x="336" y="170"/>
                  </a:cubicBezTo>
                  <a:cubicBezTo>
                    <a:pt x="331" y="166"/>
                    <a:pt x="317" y="172"/>
                    <a:pt x="322" y="176"/>
                  </a:cubicBezTo>
                  <a:cubicBezTo>
                    <a:pt x="326" y="179"/>
                    <a:pt x="338" y="174"/>
                    <a:pt x="331" y="183"/>
                  </a:cubicBezTo>
                  <a:cubicBezTo>
                    <a:pt x="325" y="193"/>
                    <a:pt x="322" y="181"/>
                    <a:pt x="315" y="182"/>
                  </a:cubicBezTo>
                  <a:cubicBezTo>
                    <a:pt x="309" y="183"/>
                    <a:pt x="312" y="191"/>
                    <a:pt x="321" y="194"/>
                  </a:cubicBezTo>
                  <a:cubicBezTo>
                    <a:pt x="331" y="197"/>
                    <a:pt x="330" y="202"/>
                    <a:pt x="338" y="207"/>
                  </a:cubicBezTo>
                  <a:close/>
                  <a:moveTo>
                    <a:pt x="396" y="150"/>
                  </a:moveTo>
                  <a:cubicBezTo>
                    <a:pt x="398" y="157"/>
                    <a:pt x="401" y="152"/>
                    <a:pt x="405" y="155"/>
                  </a:cubicBezTo>
                  <a:cubicBezTo>
                    <a:pt x="409" y="158"/>
                    <a:pt x="415" y="160"/>
                    <a:pt x="418" y="157"/>
                  </a:cubicBezTo>
                  <a:cubicBezTo>
                    <a:pt x="422" y="154"/>
                    <a:pt x="423" y="152"/>
                    <a:pt x="424" y="154"/>
                  </a:cubicBezTo>
                  <a:cubicBezTo>
                    <a:pt x="426" y="159"/>
                    <a:pt x="434" y="159"/>
                    <a:pt x="451" y="159"/>
                  </a:cubicBezTo>
                  <a:cubicBezTo>
                    <a:pt x="468" y="160"/>
                    <a:pt x="464" y="152"/>
                    <a:pt x="469" y="155"/>
                  </a:cubicBezTo>
                  <a:cubicBezTo>
                    <a:pt x="474" y="158"/>
                    <a:pt x="485" y="158"/>
                    <a:pt x="490" y="157"/>
                  </a:cubicBezTo>
                  <a:cubicBezTo>
                    <a:pt x="495" y="156"/>
                    <a:pt x="498" y="148"/>
                    <a:pt x="497" y="144"/>
                  </a:cubicBezTo>
                  <a:cubicBezTo>
                    <a:pt x="497" y="140"/>
                    <a:pt x="459" y="137"/>
                    <a:pt x="452" y="141"/>
                  </a:cubicBezTo>
                  <a:cubicBezTo>
                    <a:pt x="445" y="145"/>
                    <a:pt x="434" y="139"/>
                    <a:pt x="429" y="142"/>
                  </a:cubicBezTo>
                  <a:cubicBezTo>
                    <a:pt x="424" y="145"/>
                    <a:pt x="425" y="138"/>
                    <a:pt x="416" y="138"/>
                  </a:cubicBezTo>
                  <a:cubicBezTo>
                    <a:pt x="406" y="138"/>
                    <a:pt x="417" y="133"/>
                    <a:pt x="418" y="131"/>
                  </a:cubicBezTo>
                  <a:cubicBezTo>
                    <a:pt x="420" y="128"/>
                    <a:pt x="404" y="123"/>
                    <a:pt x="397" y="124"/>
                  </a:cubicBezTo>
                  <a:cubicBezTo>
                    <a:pt x="390" y="126"/>
                    <a:pt x="386" y="122"/>
                    <a:pt x="380" y="119"/>
                  </a:cubicBezTo>
                  <a:cubicBezTo>
                    <a:pt x="373" y="116"/>
                    <a:pt x="356" y="117"/>
                    <a:pt x="359" y="122"/>
                  </a:cubicBezTo>
                  <a:cubicBezTo>
                    <a:pt x="362" y="126"/>
                    <a:pt x="383" y="133"/>
                    <a:pt x="385" y="129"/>
                  </a:cubicBezTo>
                  <a:cubicBezTo>
                    <a:pt x="387" y="126"/>
                    <a:pt x="392" y="134"/>
                    <a:pt x="395" y="138"/>
                  </a:cubicBezTo>
                  <a:cubicBezTo>
                    <a:pt x="399" y="142"/>
                    <a:pt x="393" y="143"/>
                    <a:pt x="396" y="150"/>
                  </a:cubicBezTo>
                  <a:close/>
                  <a:moveTo>
                    <a:pt x="414" y="108"/>
                  </a:moveTo>
                  <a:cubicBezTo>
                    <a:pt x="408" y="105"/>
                    <a:pt x="400" y="112"/>
                    <a:pt x="406" y="114"/>
                  </a:cubicBezTo>
                  <a:cubicBezTo>
                    <a:pt x="412" y="116"/>
                    <a:pt x="420" y="111"/>
                    <a:pt x="414" y="108"/>
                  </a:cubicBezTo>
                  <a:close/>
                  <a:moveTo>
                    <a:pt x="363" y="68"/>
                  </a:moveTo>
                  <a:cubicBezTo>
                    <a:pt x="368" y="71"/>
                    <a:pt x="365" y="74"/>
                    <a:pt x="371" y="77"/>
                  </a:cubicBezTo>
                  <a:cubicBezTo>
                    <a:pt x="376" y="79"/>
                    <a:pt x="393" y="73"/>
                    <a:pt x="394" y="77"/>
                  </a:cubicBezTo>
                  <a:cubicBezTo>
                    <a:pt x="395" y="81"/>
                    <a:pt x="377" y="82"/>
                    <a:pt x="380" y="84"/>
                  </a:cubicBezTo>
                  <a:cubicBezTo>
                    <a:pt x="382" y="87"/>
                    <a:pt x="393" y="91"/>
                    <a:pt x="391" y="93"/>
                  </a:cubicBezTo>
                  <a:cubicBezTo>
                    <a:pt x="390" y="95"/>
                    <a:pt x="408" y="101"/>
                    <a:pt x="410" y="98"/>
                  </a:cubicBezTo>
                  <a:cubicBezTo>
                    <a:pt x="412" y="95"/>
                    <a:pt x="417" y="96"/>
                    <a:pt x="422" y="98"/>
                  </a:cubicBezTo>
                  <a:cubicBezTo>
                    <a:pt x="426" y="100"/>
                    <a:pt x="427" y="87"/>
                    <a:pt x="430" y="89"/>
                  </a:cubicBezTo>
                  <a:cubicBezTo>
                    <a:pt x="433" y="91"/>
                    <a:pt x="433" y="84"/>
                    <a:pt x="438" y="82"/>
                  </a:cubicBezTo>
                  <a:cubicBezTo>
                    <a:pt x="443" y="80"/>
                    <a:pt x="451" y="80"/>
                    <a:pt x="451" y="77"/>
                  </a:cubicBezTo>
                  <a:cubicBezTo>
                    <a:pt x="452" y="76"/>
                    <a:pt x="450" y="73"/>
                    <a:pt x="444" y="74"/>
                  </a:cubicBezTo>
                  <a:cubicBezTo>
                    <a:pt x="437" y="75"/>
                    <a:pt x="433" y="72"/>
                    <a:pt x="436" y="68"/>
                  </a:cubicBezTo>
                  <a:cubicBezTo>
                    <a:pt x="439" y="65"/>
                    <a:pt x="429" y="64"/>
                    <a:pt x="432" y="61"/>
                  </a:cubicBezTo>
                  <a:cubicBezTo>
                    <a:pt x="436" y="58"/>
                    <a:pt x="425" y="55"/>
                    <a:pt x="427" y="60"/>
                  </a:cubicBezTo>
                  <a:cubicBezTo>
                    <a:pt x="428" y="64"/>
                    <a:pt x="420" y="60"/>
                    <a:pt x="419" y="56"/>
                  </a:cubicBezTo>
                  <a:cubicBezTo>
                    <a:pt x="418" y="52"/>
                    <a:pt x="403" y="51"/>
                    <a:pt x="394" y="42"/>
                  </a:cubicBezTo>
                  <a:cubicBezTo>
                    <a:pt x="384" y="34"/>
                    <a:pt x="374" y="39"/>
                    <a:pt x="380" y="40"/>
                  </a:cubicBezTo>
                  <a:cubicBezTo>
                    <a:pt x="386" y="41"/>
                    <a:pt x="385" y="44"/>
                    <a:pt x="381" y="44"/>
                  </a:cubicBezTo>
                  <a:cubicBezTo>
                    <a:pt x="376" y="44"/>
                    <a:pt x="368" y="44"/>
                    <a:pt x="375" y="47"/>
                  </a:cubicBezTo>
                  <a:cubicBezTo>
                    <a:pt x="383" y="50"/>
                    <a:pt x="374" y="51"/>
                    <a:pt x="368" y="51"/>
                  </a:cubicBezTo>
                  <a:cubicBezTo>
                    <a:pt x="362" y="51"/>
                    <a:pt x="362" y="59"/>
                    <a:pt x="370" y="60"/>
                  </a:cubicBezTo>
                  <a:cubicBezTo>
                    <a:pt x="378" y="61"/>
                    <a:pt x="372" y="66"/>
                    <a:pt x="366" y="64"/>
                  </a:cubicBezTo>
                  <a:cubicBezTo>
                    <a:pt x="359" y="62"/>
                    <a:pt x="357" y="65"/>
                    <a:pt x="363" y="68"/>
                  </a:cubicBezTo>
                  <a:close/>
                  <a:moveTo>
                    <a:pt x="406" y="33"/>
                  </a:moveTo>
                  <a:cubicBezTo>
                    <a:pt x="411" y="30"/>
                    <a:pt x="415" y="32"/>
                    <a:pt x="410" y="34"/>
                  </a:cubicBezTo>
                  <a:cubicBezTo>
                    <a:pt x="406" y="36"/>
                    <a:pt x="408" y="37"/>
                    <a:pt x="414" y="37"/>
                  </a:cubicBezTo>
                  <a:cubicBezTo>
                    <a:pt x="420" y="37"/>
                    <a:pt x="411" y="39"/>
                    <a:pt x="411" y="42"/>
                  </a:cubicBezTo>
                  <a:cubicBezTo>
                    <a:pt x="411" y="46"/>
                    <a:pt x="418" y="44"/>
                    <a:pt x="419" y="47"/>
                  </a:cubicBezTo>
                  <a:cubicBezTo>
                    <a:pt x="419" y="51"/>
                    <a:pt x="434" y="52"/>
                    <a:pt x="439" y="48"/>
                  </a:cubicBezTo>
                  <a:cubicBezTo>
                    <a:pt x="444" y="44"/>
                    <a:pt x="442" y="49"/>
                    <a:pt x="442" y="52"/>
                  </a:cubicBezTo>
                  <a:cubicBezTo>
                    <a:pt x="441" y="55"/>
                    <a:pt x="463" y="57"/>
                    <a:pt x="464" y="54"/>
                  </a:cubicBezTo>
                  <a:cubicBezTo>
                    <a:pt x="465" y="50"/>
                    <a:pt x="469" y="52"/>
                    <a:pt x="473" y="53"/>
                  </a:cubicBezTo>
                  <a:cubicBezTo>
                    <a:pt x="477" y="54"/>
                    <a:pt x="498" y="49"/>
                    <a:pt x="499" y="45"/>
                  </a:cubicBezTo>
                  <a:cubicBezTo>
                    <a:pt x="499" y="40"/>
                    <a:pt x="505" y="47"/>
                    <a:pt x="499" y="51"/>
                  </a:cubicBezTo>
                  <a:cubicBezTo>
                    <a:pt x="492" y="56"/>
                    <a:pt x="478" y="55"/>
                    <a:pt x="472" y="57"/>
                  </a:cubicBezTo>
                  <a:cubicBezTo>
                    <a:pt x="466" y="59"/>
                    <a:pt x="476" y="63"/>
                    <a:pt x="482" y="68"/>
                  </a:cubicBezTo>
                  <a:cubicBezTo>
                    <a:pt x="488" y="72"/>
                    <a:pt x="474" y="70"/>
                    <a:pt x="469" y="64"/>
                  </a:cubicBezTo>
                  <a:cubicBezTo>
                    <a:pt x="463" y="58"/>
                    <a:pt x="450" y="58"/>
                    <a:pt x="443" y="58"/>
                  </a:cubicBezTo>
                  <a:cubicBezTo>
                    <a:pt x="437" y="59"/>
                    <a:pt x="439" y="71"/>
                    <a:pt x="444" y="71"/>
                  </a:cubicBezTo>
                  <a:cubicBezTo>
                    <a:pt x="449" y="71"/>
                    <a:pt x="454" y="73"/>
                    <a:pt x="459" y="81"/>
                  </a:cubicBezTo>
                  <a:cubicBezTo>
                    <a:pt x="464" y="88"/>
                    <a:pt x="474" y="87"/>
                    <a:pt x="474" y="90"/>
                  </a:cubicBezTo>
                  <a:cubicBezTo>
                    <a:pt x="474" y="94"/>
                    <a:pt x="460" y="87"/>
                    <a:pt x="453" y="86"/>
                  </a:cubicBezTo>
                  <a:cubicBezTo>
                    <a:pt x="445" y="85"/>
                    <a:pt x="432" y="90"/>
                    <a:pt x="432" y="95"/>
                  </a:cubicBezTo>
                  <a:cubicBezTo>
                    <a:pt x="432" y="101"/>
                    <a:pt x="443" y="100"/>
                    <a:pt x="451" y="96"/>
                  </a:cubicBezTo>
                  <a:cubicBezTo>
                    <a:pt x="459" y="91"/>
                    <a:pt x="453" y="97"/>
                    <a:pt x="449" y="101"/>
                  </a:cubicBezTo>
                  <a:cubicBezTo>
                    <a:pt x="445" y="104"/>
                    <a:pt x="459" y="107"/>
                    <a:pt x="459" y="111"/>
                  </a:cubicBezTo>
                  <a:cubicBezTo>
                    <a:pt x="459" y="116"/>
                    <a:pt x="449" y="114"/>
                    <a:pt x="448" y="110"/>
                  </a:cubicBezTo>
                  <a:cubicBezTo>
                    <a:pt x="447" y="106"/>
                    <a:pt x="443" y="102"/>
                    <a:pt x="434" y="103"/>
                  </a:cubicBezTo>
                  <a:cubicBezTo>
                    <a:pt x="425" y="104"/>
                    <a:pt x="427" y="110"/>
                    <a:pt x="433" y="111"/>
                  </a:cubicBezTo>
                  <a:cubicBezTo>
                    <a:pt x="439" y="112"/>
                    <a:pt x="439" y="116"/>
                    <a:pt x="433" y="116"/>
                  </a:cubicBezTo>
                  <a:cubicBezTo>
                    <a:pt x="426" y="116"/>
                    <a:pt x="412" y="120"/>
                    <a:pt x="416" y="124"/>
                  </a:cubicBezTo>
                  <a:cubicBezTo>
                    <a:pt x="421" y="129"/>
                    <a:pt x="439" y="124"/>
                    <a:pt x="443" y="127"/>
                  </a:cubicBezTo>
                  <a:cubicBezTo>
                    <a:pt x="446" y="130"/>
                    <a:pt x="455" y="131"/>
                    <a:pt x="457" y="128"/>
                  </a:cubicBezTo>
                  <a:cubicBezTo>
                    <a:pt x="459" y="124"/>
                    <a:pt x="466" y="126"/>
                    <a:pt x="473" y="126"/>
                  </a:cubicBezTo>
                  <a:cubicBezTo>
                    <a:pt x="480" y="126"/>
                    <a:pt x="482" y="127"/>
                    <a:pt x="485" y="130"/>
                  </a:cubicBezTo>
                  <a:cubicBezTo>
                    <a:pt x="489" y="133"/>
                    <a:pt x="494" y="132"/>
                    <a:pt x="498" y="129"/>
                  </a:cubicBezTo>
                  <a:cubicBezTo>
                    <a:pt x="502" y="126"/>
                    <a:pt x="502" y="126"/>
                    <a:pt x="507" y="126"/>
                  </a:cubicBezTo>
                  <a:cubicBezTo>
                    <a:pt x="512" y="126"/>
                    <a:pt x="513" y="123"/>
                    <a:pt x="511" y="119"/>
                  </a:cubicBezTo>
                  <a:cubicBezTo>
                    <a:pt x="508" y="115"/>
                    <a:pt x="502" y="122"/>
                    <a:pt x="501" y="119"/>
                  </a:cubicBezTo>
                  <a:cubicBezTo>
                    <a:pt x="500" y="115"/>
                    <a:pt x="494" y="114"/>
                    <a:pt x="484" y="116"/>
                  </a:cubicBezTo>
                  <a:cubicBezTo>
                    <a:pt x="474" y="117"/>
                    <a:pt x="479" y="109"/>
                    <a:pt x="485" y="111"/>
                  </a:cubicBezTo>
                  <a:cubicBezTo>
                    <a:pt x="491" y="113"/>
                    <a:pt x="499" y="112"/>
                    <a:pt x="506" y="110"/>
                  </a:cubicBezTo>
                  <a:cubicBezTo>
                    <a:pt x="512" y="108"/>
                    <a:pt x="507" y="105"/>
                    <a:pt x="507" y="102"/>
                  </a:cubicBezTo>
                  <a:cubicBezTo>
                    <a:pt x="507" y="100"/>
                    <a:pt x="516" y="101"/>
                    <a:pt x="522" y="101"/>
                  </a:cubicBezTo>
                  <a:cubicBezTo>
                    <a:pt x="529" y="101"/>
                    <a:pt x="538" y="91"/>
                    <a:pt x="538" y="85"/>
                  </a:cubicBezTo>
                  <a:cubicBezTo>
                    <a:pt x="539" y="79"/>
                    <a:pt x="524" y="80"/>
                    <a:pt x="517" y="80"/>
                  </a:cubicBezTo>
                  <a:cubicBezTo>
                    <a:pt x="510" y="80"/>
                    <a:pt x="521" y="75"/>
                    <a:pt x="535" y="76"/>
                  </a:cubicBezTo>
                  <a:cubicBezTo>
                    <a:pt x="549" y="76"/>
                    <a:pt x="542" y="70"/>
                    <a:pt x="545" y="68"/>
                  </a:cubicBezTo>
                  <a:cubicBezTo>
                    <a:pt x="547" y="66"/>
                    <a:pt x="554" y="71"/>
                    <a:pt x="561" y="69"/>
                  </a:cubicBezTo>
                  <a:cubicBezTo>
                    <a:pt x="567" y="68"/>
                    <a:pt x="563" y="62"/>
                    <a:pt x="567" y="62"/>
                  </a:cubicBezTo>
                  <a:cubicBezTo>
                    <a:pt x="571" y="62"/>
                    <a:pt x="578" y="57"/>
                    <a:pt x="593" y="49"/>
                  </a:cubicBezTo>
                  <a:cubicBezTo>
                    <a:pt x="607" y="41"/>
                    <a:pt x="619" y="42"/>
                    <a:pt x="619" y="37"/>
                  </a:cubicBezTo>
                  <a:cubicBezTo>
                    <a:pt x="620" y="33"/>
                    <a:pt x="599" y="37"/>
                    <a:pt x="596" y="36"/>
                  </a:cubicBezTo>
                  <a:cubicBezTo>
                    <a:pt x="592" y="35"/>
                    <a:pt x="610" y="31"/>
                    <a:pt x="615" y="32"/>
                  </a:cubicBezTo>
                  <a:cubicBezTo>
                    <a:pt x="619" y="33"/>
                    <a:pt x="624" y="32"/>
                    <a:pt x="639" y="25"/>
                  </a:cubicBezTo>
                  <a:cubicBezTo>
                    <a:pt x="654" y="17"/>
                    <a:pt x="647" y="16"/>
                    <a:pt x="641" y="17"/>
                  </a:cubicBezTo>
                  <a:cubicBezTo>
                    <a:pt x="635" y="18"/>
                    <a:pt x="628" y="16"/>
                    <a:pt x="629" y="12"/>
                  </a:cubicBezTo>
                  <a:cubicBezTo>
                    <a:pt x="629" y="8"/>
                    <a:pt x="620" y="11"/>
                    <a:pt x="619" y="9"/>
                  </a:cubicBezTo>
                  <a:cubicBezTo>
                    <a:pt x="619" y="7"/>
                    <a:pt x="611" y="8"/>
                    <a:pt x="601" y="12"/>
                  </a:cubicBezTo>
                  <a:cubicBezTo>
                    <a:pt x="592" y="15"/>
                    <a:pt x="601" y="8"/>
                    <a:pt x="605" y="7"/>
                  </a:cubicBezTo>
                  <a:cubicBezTo>
                    <a:pt x="608" y="5"/>
                    <a:pt x="581" y="7"/>
                    <a:pt x="576" y="4"/>
                  </a:cubicBezTo>
                  <a:cubicBezTo>
                    <a:pt x="572" y="0"/>
                    <a:pt x="566" y="9"/>
                    <a:pt x="562" y="5"/>
                  </a:cubicBezTo>
                  <a:cubicBezTo>
                    <a:pt x="558" y="0"/>
                    <a:pt x="547" y="4"/>
                    <a:pt x="548" y="7"/>
                  </a:cubicBezTo>
                  <a:cubicBezTo>
                    <a:pt x="550" y="10"/>
                    <a:pt x="546" y="10"/>
                    <a:pt x="542" y="7"/>
                  </a:cubicBezTo>
                  <a:cubicBezTo>
                    <a:pt x="538" y="3"/>
                    <a:pt x="530" y="7"/>
                    <a:pt x="522" y="6"/>
                  </a:cubicBezTo>
                  <a:cubicBezTo>
                    <a:pt x="515" y="5"/>
                    <a:pt x="518" y="12"/>
                    <a:pt x="510" y="9"/>
                  </a:cubicBezTo>
                  <a:cubicBezTo>
                    <a:pt x="501" y="5"/>
                    <a:pt x="493" y="7"/>
                    <a:pt x="495" y="8"/>
                  </a:cubicBezTo>
                  <a:cubicBezTo>
                    <a:pt x="498" y="9"/>
                    <a:pt x="494" y="11"/>
                    <a:pt x="491" y="10"/>
                  </a:cubicBezTo>
                  <a:cubicBezTo>
                    <a:pt x="487" y="9"/>
                    <a:pt x="484" y="10"/>
                    <a:pt x="486" y="14"/>
                  </a:cubicBezTo>
                  <a:cubicBezTo>
                    <a:pt x="488" y="17"/>
                    <a:pt x="473" y="13"/>
                    <a:pt x="473" y="17"/>
                  </a:cubicBezTo>
                  <a:cubicBezTo>
                    <a:pt x="473" y="21"/>
                    <a:pt x="467" y="23"/>
                    <a:pt x="463" y="19"/>
                  </a:cubicBezTo>
                  <a:cubicBezTo>
                    <a:pt x="459" y="16"/>
                    <a:pt x="445" y="15"/>
                    <a:pt x="449" y="18"/>
                  </a:cubicBezTo>
                  <a:cubicBezTo>
                    <a:pt x="453" y="21"/>
                    <a:pt x="437" y="19"/>
                    <a:pt x="441" y="22"/>
                  </a:cubicBezTo>
                  <a:cubicBezTo>
                    <a:pt x="445" y="26"/>
                    <a:pt x="436" y="28"/>
                    <a:pt x="436" y="26"/>
                  </a:cubicBezTo>
                  <a:cubicBezTo>
                    <a:pt x="436" y="25"/>
                    <a:pt x="427" y="21"/>
                    <a:pt x="423" y="25"/>
                  </a:cubicBezTo>
                  <a:cubicBezTo>
                    <a:pt x="420" y="28"/>
                    <a:pt x="419" y="32"/>
                    <a:pt x="417" y="30"/>
                  </a:cubicBezTo>
                  <a:cubicBezTo>
                    <a:pt x="415" y="27"/>
                    <a:pt x="407" y="28"/>
                    <a:pt x="400" y="31"/>
                  </a:cubicBezTo>
                  <a:cubicBezTo>
                    <a:pt x="392" y="34"/>
                    <a:pt x="401" y="36"/>
                    <a:pt x="406" y="33"/>
                  </a:cubicBezTo>
                  <a:close/>
                  <a:moveTo>
                    <a:pt x="496" y="341"/>
                  </a:moveTo>
                  <a:cubicBezTo>
                    <a:pt x="498" y="340"/>
                    <a:pt x="503" y="331"/>
                    <a:pt x="497" y="332"/>
                  </a:cubicBezTo>
                  <a:cubicBezTo>
                    <a:pt x="490" y="332"/>
                    <a:pt x="492" y="341"/>
                    <a:pt x="496" y="341"/>
                  </a:cubicBezTo>
                  <a:close/>
                  <a:moveTo>
                    <a:pt x="464" y="333"/>
                  </a:moveTo>
                  <a:cubicBezTo>
                    <a:pt x="470" y="336"/>
                    <a:pt x="479" y="327"/>
                    <a:pt x="478" y="324"/>
                  </a:cubicBezTo>
                  <a:cubicBezTo>
                    <a:pt x="477" y="321"/>
                    <a:pt x="457" y="329"/>
                    <a:pt x="464" y="333"/>
                  </a:cubicBezTo>
                  <a:close/>
                  <a:moveTo>
                    <a:pt x="490" y="313"/>
                  </a:moveTo>
                  <a:cubicBezTo>
                    <a:pt x="491" y="310"/>
                    <a:pt x="478" y="308"/>
                    <a:pt x="479" y="304"/>
                  </a:cubicBezTo>
                  <a:cubicBezTo>
                    <a:pt x="480" y="300"/>
                    <a:pt x="467" y="297"/>
                    <a:pt x="463" y="295"/>
                  </a:cubicBezTo>
                  <a:cubicBezTo>
                    <a:pt x="459" y="293"/>
                    <a:pt x="453" y="292"/>
                    <a:pt x="453" y="288"/>
                  </a:cubicBezTo>
                  <a:cubicBezTo>
                    <a:pt x="453" y="283"/>
                    <a:pt x="445" y="286"/>
                    <a:pt x="444" y="293"/>
                  </a:cubicBezTo>
                  <a:cubicBezTo>
                    <a:pt x="444" y="299"/>
                    <a:pt x="440" y="298"/>
                    <a:pt x="442" y="304"/>
                  </a:cubicBezTo>
                  <a:cubicBezTo>
                    <a:pt x="444" y="310"/>
                    <a:pt x="434" y="311"/>
                    <a:pt x="435" y="315"/>
                  </a:cubicBezTo>
                  <a:cubicBezTo>
                    <a:pt x="437" y="318"/>
                    <a:pt x="441" y="314"/>
                    <a:pt x="445" y="314"/>
                  </a:cubicBezTo>
                  <a:cubicBezTo>
                    <a:pt x="450" y="314"/>
                    <a:pt x="444" y="320"/>
                    <a:pt x="450" y="321"/>
                  </a:cubicBezTo>
                  <a:cubicBezTo>
                    <a:pt x="454" y="321"/>
                    <a:pt x="461" y="316"/>
                    <a:pt x="463" y="313"/>
                  </a:cubicBezTo>
                  <a:cubicBezTo>
                    <a:pt x="465" y="310"/>
                    <a:pt x="469" y="309"/>
                    <a:pt x="474" y="313"/>
                  </a:cubicBezTo>
                  <a:cubicBezTo>
                    <a:pt x="479" y="316"/>
                    <a:pt x="489" y="317"/>
                    <a:pt x="490" y="313"/>
                  </a:cubicBezTo>
                  <a:close/>
                  <a:moveTo>
                    <a:pt x="607" y="282"/>
                  </a:moveTo>
                  <a:cubicBezTo>
                    <a:pt x="611" y="282"/>
                    <a:pt x="612" y="288"/>
                    <a:pt x="618" y="293"/>
                  </a:cubicBezTo>
                  <a:cubicBezTo>
                    <a:pt x="625" y="299"/>
                    <a:pt x="626" y="295"/>
                    <a:pt x="627" y="291"/>
                  </a:cubicBezTo>
                  <a:cubicBezTo>
                    <a:pt x="628" y="287"/>
                    <a:pt x="636" y="290"/>
                    <a:pt x="635" y="286"/>
                  </a:cubicBezTo>
                  <a:cubicBezTo>
                    <a:pt x="635" y="283"/>
                    <a:pt x="641" y="278"/>
                    <a:pt x="646" y="276"/>
                  </a:cubicBezTo>
                  <a:cubicBezTo>
                    <a:pt x="650" y="274"/>
                    <a:pt x="642" y="270"/>
                    <a:pt x="636" y="270"/>
                  </a:cubicBezTo>
                  <a:cubicBezTo>
                    <a:pt x="631" y="271"/>
                    <a:pt x="629" y="267"/>
                    <a:pt x="629" y="264"/>
                  </a:cubicBezTo>
                  <a:cubicBezTo>
                    <a:pt x="629" y="262"/>
                    <a:pt x="619" y="256"/>
                    <a:pt x="615" y="257"/>
                  </a:cubicBezTo>
                  <a:cubicBezTo>
                    <a:pt x="612" y="258"/>
                    <a:pt x="606" y="252"/>
                    <a:pt x="601" y="252"/>
                  </a:cubicBezTo>
                  <a:cubicBezTo>
                    <a:pt x="596" y="251"/>
                    <a:pt x="590" y="248"/>
                    <a:pt x="590" y="243"/>
                  </a:cubicBezTo>
                  <a:cubicBezTo>
                    <a:pt x="591" y="238"/>
                    <a:pt x="600" y="244"/>
                    <a:pt x="601" y="240"/>
                  </a:cubicBezTo>
                  <a:cubicBezTo>
                    <a:pt x="603" y="237"/>
                    <a:pt x="592" y="239"/>
                    <a:pt x="592" y="236"/>
                  </a:cubicBezTo>
                  <a:cubicBezTo>
                    <a:pt x="592" y="233"/>
                    <a:pt x="595" y="234"/>
                    <a:pt x="597" y="232"/>
                  </a:cubicBezTo>
                  <a:cubicBezTo>
                    <a:pt x="599" y="230"/>
                    <a:pt x="595" y="227"/>
                    <a:pt x="592" y="225"/>
                  </a:cubicBezTo>
                  <a:cubicBezTo>
                    <a:pt x="590" y="224"/>
                    <a:pt x="589" y="228"/>
                    <a:pt x="587" y="228"/>
                  </a:cubicBezTo>
                  <a:cubicBezTo>
                    <a:pt x="584" y="228"/>
                    <a:pt x="586" y="224"/>
                    <a:pt x="588" y="222"/>
                  </a:cubicBezTo>
                  <a:cubicBezTo>
                    <a:pt x="590" y="219"/>
                    <a:pt x="580" y="217"/>
                    <a:pt x="576" y="218"/>
                  </a:cubicBezTo>
                  <a:cubicBezTo>
                    <a:pt x="571" y="219"/>
                    <a:pt x="570" y="217"/>
                    <a:pt x="570" y="214"/>
                  </a:cubicBezTo>
                  <a:cubicBezTo>
                    <a:pt x="570" y="211"/>
                    <a:pt x="562" y="214"/>
                    <a:pt x="560" y="216"/>
                  </a:cubicBezTo>
                  <a:cubicBezTo>
                    <a:pt x="557" y="218"/>
                    <a:pt x="553" y="214"/>
                    <a:pt x="557" y="214"/>
                  </a:cubicBezTo>
                  <a:cubicBezTo>
                    <a:pt x="560" y="213"/>
                    <a:pt x="565" y="210"/>
                    <a:pt x="563" y="207"/>
                  </a:cubicBezTo>
                  <a:cubicBezTo>
                    <a:pt x="562" y="204"/>
                    <a:pt x="553" y="204"/>
                    <a:pt x="551" y="208"/>
                  </a:cubicBezTo>
                  <a:cubicBezTo>
                    <a:pt x="550" y="212"/>
                    <a:pt x="542" y="203"/>
                    <a:pt x="542" y="200"/>
                  </a:cubicBezTo>
                  <a:cubicBezTo>
                    <a:pt x="542" y="197"/>
                    <a:pt x="531" y="200"/>
                    <a:pt x="532" y="194"/>
                  </a:cubicBezTo>
                  <a:cubicBezTo>
                    <a:pt x="534" y="189"/>
                    <a:pt x="519" y="188"/>
                    <a:pt x="515" y="188"/>
                  </a:cubicBezTo>
                  <a:cubicBezTo>
                    <a:pt x="511" y="188"/>
                    <a:pt x="505" y="191"/>
                    <a:pt x="506" y="194"/>
                  </a:cubicBezTo>
                  <a:cubicBezTo>
                    <a:pt x="507" y="198"/>
                    <a:pt x="502" y="197"/>
                    <a:pt x="501" y="193"/>
                  </a:cubicBezTo>
                  <a:cubicBezTo>
                    <a:pt x="500" y="189"/>
                    <a:pt x="491" y="197"/>
                    <a:pt x="488" y="197"/>
                  </a:cubicBezTo>
                  <a:cubicBezTo>
                    <a:pt x="485" y="197"/>
                    <a:pt x="490" y="187"/>
                    <a:pt x="488" y="183"/>
                  </a:cubicBezTo>
                  <a:cubicBezTo>
                    <a:pt x="487" y="180"/>
                    <a:pt x="485" y="179"/>
                    <a:pt x="483" y="174"/>
                  </a:cubicBezTo>
                  <a:cubicBezTo>
                    <a:pt x="480" y="168"/>
                    <a:pt x="470" y="171"/>
                    <a:pt x="467" y="174"/>
                  </a:cubicBezTo>
                  <a:cubicBezTo>
                    <a:pt x="464" y="177"/>
                    <a:pt x="455" y="176"/>
                    <a:pt x="450" y="180"/>
                  </a:cubicBezTo>
                  <a:cubicBezTo>
                    <a:pt x="445" y="185"/>
                    <a:pt x="450" y="190"/>
                    <a:pt x="452" y="192"/>
                  </a:cubicBezTo>
                  <a:cubicBezTo>
                    <a:pt x="454" y="194"/>
                    <a:pt x="445" y="197"/>
                    <a:pt x="448" y="200"/>
                  </a:cubicBezTo>
                  <a:cubicBezTo>
                    <a:pt x="451" y="203"/>
                    <a:pt x="456" y="201"/>
                    <a:pt x="456" y="206"/>
                  </a:cubicBezTo>
                  <a:cubicBezTo>
                    <a:pt x="457" y="210"/>
                    <a:pt x="445" y="204"/>
                    <a:pt x="443" y="200"/>
                  </a:cubicBezTo>
                  <a:cubicBezTo>
                    <a:pt x="441" y="197"/>
                    <a:pt x="444" y="193"/>
                    <a:pt x="441" y="190"/>
                  </a:cubicBezTo>
                  <a:cubicBezTo>
                    <a:pt x="439" y="187"/>
                    <a:pt x="441" y="184"/>
                    <a:pt x="445" y="179"/>
                  </a:cubicBezTo>
                  <a:cubicBezTo>
                    <a:pt x="450" y="174"/>
                    <a:pt x="454" y="174"/>
                    <a:pt x="454" y="172"/>
                  </a:cubicBezTo>
                  <a:cubicBezTo>
                    <a:pt x="454" y="169"/>
                    <a:pt x="434" y="169"/>
                    <a:pt x="422" y="179"/>
                  </a:cubicBezTo>
                  <a:cubicBezTo>
                    <a:pt x="410" y="190"/>
                    <a:pt x="414" y="204"/>
                    <a:pt x="414" y="207"/>
                  </a:cubicBezTo>
                  <a:cubicBezTo>
                    <a:pt x="415" y="210"/>
                    <a:pt x="425" y="209"/>
                    <a:pt x="432" y="210"/>
                  </a:cubicBezTo>
                  <a:cubicBezTo>
                    <a:pt x="438" y="212"/>
                    <a:pt x="434" y="215"/>
                    <a:pt x="430" y="214"/>
                  </a:cubicBezTo>
                  <a:cubicBezTo>
                    <a:pt x="425" y="213"/>
                    <a:pt x="417" y="212"/>
                    <a:pt x="418" y="215"/>
                  </a:cubicBezTo>
                  <a:cubicBezTo>
                    <a:pt x="418" y="218"/>
                    <a:pt x="428" y="224"/>
                    <a:pt x="433" y="223"/>
                  </a:cubicBezTo>
                  <a:cubicBezTo>
                    <a:pt x="439" y="222"/>
                    <a:pt x="439" y="222"/>
                    <a:pt x="442" y="225"/>
                  </a:cubicBezTo>
                  <a:cubicBezTo>
                    <a:pt x="444" y="228"/>
                    <a:pt x="451" y="227"/>
                    <a:pt x="458" y="227"/>
                  </a:cubicBezTo>
                  <a:cubicBezTo>
                    <a:pt x="464" y="228"/>
                    <a:pt x="472" y="230"/>
                    <a:pt x="475" y="230"/>
                  </a:cubicBezTo>
                  <a:cubicBezTo>
                    <a:pt x="479" y="231"/>
                    <a:pt x="483" y="229"/>
                    <a:pt x="484" y="227"/>
                  </a:cubicBezTo>
                  <a:cubicBezTo>
                    <a:pt x="485" y="225"/>
                    <a:pt x="498" y="230"/>
                    <a:pt x="502" y="229"/>
                  </a:cubicBezTo>
                  <a:cubicBezTo>
                    <a:pt x="506" y="229"/>
                    <a:pt x="503" y="225"/>
                    <a:pt x="501" y="224"/>
                  </a:cubicBezTo>
                  <a:cubicBezTo>
                    <a:pt x="498" y="223"/>
                    <a:pt x="499" y="219"/>
                    <a:pt x="503" y="220"/>
                  </a:cubicBezTo>
                  <a:cubicBezTo>
                    <a:pt x="506" y="222"/>
                    <a:pt x="511" y="223"/>
                    <a:pt x="512" y="227"/>
                  </a:cubicBezTo>
                  <a:cubicBezTo>
                    <a:pt x="513" y="229"/>
                    <a:pt x="516" y="228"/>
                    <a:pt x="516" y="230"/>
                  </a:cubicBezTo>
                  <a:cubicBezTo>
                    <a:pt x="517" y="233"/>
                    <a:pt x="528" y="236"/>
                    <a:pt x="529" y="239"/>
                  </a:cubicBezTo>
                  <a:cubicBezTo>
                    <a:pt x="529" y="241"/>
                    <a:pt x="517" y="243"/>
                    <a:pt x="521" y="245"/>
                  </a:cubicBezTo>
                  <a:cubicBezTo>
                    <a:pt x="524" y="248"/>
                    <a:pt x="529" y="242"/>
                    <a:pt x="533" y="242"/>
                  </a:cubicBezTo>
                  <a:cubicBezTo>
                    <a:pt x="537" y="241"/>
                    <a:pt x="537" y="251"/>
                    <a:pt x="541" y="250"/>
                  </a:cubicBezTo>
                  <a:cubicBezTo>
                    <a:pt x="545" y="248"/>
                    <a:pt x="549" y="251"/>
                    <a:pt x="553" y="258"/>
                  </a:cubicBezTo>
                  <a:cubicBezTo>
                    <a:pt x="557" y="264"/>
                    <a:pt x="552" y="269"/>
                    <a:pt x="553" y="271"/>
                  </a:cubicBezTo>
                  <a:cubicBezTo>
                    <a:pt x="553" y="274"/>
                    <a:pt x="561" y="273"/>
                    <a:pt x="566" y="270"/>
                  </a:cubicBezTo>
                  <a:cubicBezTo>
                    <a:pt x="571" y="268"/>
                    <a:pt x="575" y="273"/>
                    <a:pt x="578" y="276"/>
                  </a:cubicBezTo>
                  <a:cubicBezTo>
                    <a:pt x="582" y="280"/>
                    <a:pt x="565" y="285"/>
                    <a:pt x="567" y="282"/>
                  </a:cubicBezTo>
                  <a:cubicBezTo>
                    <a:pt x="568" y="279"/>
                    <a:pt x="557" y="271"/>
                    <a:pt x="546" y="275"/>
                  </a:cubicBezTo>
                  <a:cubicBezTo>
                    <a:pt x="536" y="279"/>
                    <a:pt x="543" y="285"/>
                    <a:pt x="544" y="288"/>
                  </a:cubicBezTo>
                  <a:cubicBezTo>
                    <a:pt x="545" y="292"/>
                    <a:pt x="535" y="295"/>
                    <a:pt x="525" y="292"/>
                  </a:cubicBezTo>
                  <a:cubicBezTo>
                    <a:pt x="516" y="289"/>
                    <a:pt x="519" y="294"/>
                    <a:pt x="515" y="294"/>
                  </a:cubicBezTo>
                  <a:cubicBezTo>
                    <a:pt x="511" y="294"/>
                    <a:pt x="506" y="300"/>
                    <a:pt x="510" y="304"/>
                  </a:cubicBezTo>
                  <a:cubicBezTo>
                    <a:pt x="514" y="308"/>
                    <a:pt x="521" y="305"/>
                    <a:pt x="528" y="305"/>
                  </a:cubicBezTo>
                  <a:cubicBezTo>
                    <a:pt x="534" y="305"/>
                    <a:pt x="535" y="307"/>
                    <a:pt x="536" y="304"/>
                  </a:cubicBezTo>
                  <a:cubicBezTo>
                    <a:pt x="536" y="300"/>
                    <a:pt x="543" y="302"/>
                    <a:pt x="548" y="303"/>
                  </a:cubicBezTo>
                  <a:cubicBezTo>
                    <a:pt x="552" y="304"/>
                    <a:pt x="551" y="310"/>
                    <a:pt x="557" y="311"/>
                  </a:cubicBezTo>
                  <a:cubicBezTo>
                    <a:pt x="563" y="312"/>
                    <a:pt x="558" y="317"/>
                    <a:pt x="562" y="321"/>
                  </a:cubicBezTo>
                  <a:cubicBezTo>
                    <a:pt x="565" y="325"/>
                    <a:pt x="577" y="323"/>
                    <a:pt x="581" y="327"/>
                  </a:cubicBezTo>
                  <a:cubicBezTo>
                    <a:pt x="585" y="332"/>
                    <a:pt x="603" y="340"/>
                    <a:pt x="606" y="337"/>
                  </a:cubicBezTo>
                  <a:cubicBezTo>
                    <a:pt x="609" y="334"/>
                    <a:pt x="590" y="317"/>
                    <a:pt x="585" y="316"/>
                  </a:cubicBezTo>
                  <a:cubicBezTo>
                    <a:pt x="580" y="314"/>
                    <a:pt x="590" y="312"/>
                    <a:pt x="597" y="318"/>
                  </a:cubicBezTo>
                  <a:cubicBezTo>
                    <a:pt x="604" y="323"/>
                    <a:pt x="614" y="326"/>
                    <a:pt x="619" y="319"/>
                  </a:cubicBezTo>
                  <a:cubicBezTo>
                    <a:pt x="624" y="313"/>
                    <a:pt x="615" y="315"/>
                    <a:pt x="615" y="310"/>
                  </a:cubicBezTo>
                  <a:cubicBezTo>
                    <a:pt x="615" y="305"/>
                    <a:pt x="611" y="299"/>
                    <a:pt x="606" y="299"/>
                  </a:cubicBezTo>
                  <a:cubicBezTo>
                    <a:pt x="601" y="299"/>
                    <a:pt x="588" y="289"/>
                    <a:pt x="593" y="287"/>
                  </a:cubicBezTo>
                  <a:cubicBezTo>
                    <a:pt x="598" y="285"/>
                    <a:pt x="592" y="282"/>
                    <a:pt x="595" y="278"/>
                  </a:cubicBezTo>
                  <a:cubicBezTo>
                    <a:pt x="599" y="274"/>
                    <a:pt x="602" y="281"/>
                    <a:pt x="607" y="282"/>
                  </a:cubicBezTo>
                  <a:close/>
                  <a:moveTo>
                    <a:pt x="531" y="265"/>
                  </a:moveTo>
                  <a:cubicBezTo>
                    <a:pt x="536" y="264"/>
                    <a:pt x="535" y="257"/>
                    <a:pt x="532" y="254"/>
                  </a:cubicBezTo>
                  <a:cubicBezTo>
                    <a:pt x="531" y="251"/>
                    <a:pt x="526" y="251"/>
                    <a:pt x="522" y="251"/>
                  </a:cubicBezTo>
                  <a:cubicBezTo>
                    <a:pt x="518" y="252"/>
                    <a:pt x="511" y="258"/>
                    <a:pt x="515" y="264"/>
                  </a:cubicBezTo>
                  <a:cubicBezTo>
                    <a:pt x="519" y="270"/>
                    <a:pt x="527" y="265"/>
                    <a:pt x="531" y="265"/>
                  </a:cubicBezTo>
                  <a:close/>
                  <a:moveTo>
                    <a:pt x="487" y="172"/>
                  </a:moveTo>
                  <a:cubicBezTo>
                    <a:pt x="485" y="177"/>
                    <a:pt x="491" y="177"/>
                    <a:pt x="492" y="182"/>
                  </a:cubicBezTo>
                  <a:cubicBezTo>
                    <a:pt x="492" y="187"/>
                    <a:pt x="499" y="189"/>
                    <a:pt x="504" y="186"/>
                  </a:cubicBezTo>
                  <a:cubicBezTo>
                    <a:pt x="509" y="183"/>
                    <a:pt x="523" y="187"/>
                    <a:pt x="523" y="183"/>
                  </a:cubicBezTo>
                  <a:cubicBezTo>
                    <a:pt x="523" y="179"/>
                    <a:pt x="508" y="172"/>
                    <a:pt x="503" y="173"/>
                  </a:cubicBezTo>
                  <a:cubicBezTo>
                    <a:pt x="498" y="174"/>
                    <a:pt x="489" y="167"/>
                    <a:pt x="487" y="172"/>
                  </a:cubicBezTo>
                  <a:close/>
                  <a:moveTo>
                    <a:pt x="621" y="475"/>
                  </a:moveTo>
                  <a:cubicBezTo>
                    <a:pt x="621" y="478"/>
                    <a:pt x="642" y="487"/>
                    <a:pt x="643" y="483"/>
                  </a:cubicBezTo>
                  <a:cubicBezTo>
                    <a:pt x="643" y="479"/>
                    <a:pt x="620" y="473"/>
                    <a:pt x="621" y="475"/>
                  </a:cubicBezTo>
                  <a:close/>
                  <a:moveTo>
                    <a:pt x="711" y="497"/>
                  </a:moveTo>
                  <a:cubicBezTo>
                    <a:pt x="710" y="499"/>
                    <a:pt x="707" y="495"/>
                    <a:pt x="711" y="492"/>
                  </a:cubicBezTo>
                  <a:cubicBezTo>
                    <a:pt x="714" y="490"/>
                    <a:pt x="710" y="489"/>
                    <a:pt x="707" y="491"/>
                  </a:cubicBezTo>
                  <a:cubicBezTo>
                    <a:pt x="704" y="492"/>
                    <a:pt x="705" y="484"/>
                    <a:pt x="708" y="483"/>
                  </a:cubicBezTo>
                  <a:cubicBezTo>
                    <a:pt x="710" y="481"/>
                    <a:pt x="701" y="478"/>
                    <a:pt x="701" y="481"/>
                  </a:cubicBezTo>
                  <a:cubicBezTo>
                    <a:pt x="701" y="484"/>
                    <a:pt x="695" y="482"/>
                    <a:pt x="694" y="480"/>
                  </a:cubicBezTo>
                  <a:cubicBezTo>
                    <a:pt x="693" y="477"/>
                    <a:pt x="689" y="477"/>
                    <a:pt x="691" y="475"/>
                  </a:cubicBezTo>
                  <a:cubicBezTo>
                    <a:pt x="692" y="473"/>
                    <a:pt x="685" y="472"/>
                    <a:pt x="684" y="475"/>
                  </a:cubicBezTo>
                  <a:cubicBezTo>
                    <a:pt x="684" y="478"/>
                    <a:pt x="682" y="473"/>
                    <a:pt x="685" y="469"/>
                  </a:cubicBezTo>
                  <a:cubicBezTo>
                    <a:pt x="689" y="466"/>
                    <a:pt x="688" y="462"/>
                    <a:pt x="691" y="460"/>
                  </a:cubicBezTo>
                  <a:cubicBezTo>
                    <a:pt x="694" y="458"/>
                    <a:pt x="691" y="456"/>
                    <a:pt x="687" y="458"/>
                  </a:cubicBezTo>
                  <a:cubicBezTo>
                    <a:pt x="683" y="459"/>
                    <a:pt x="674" y="472"/>
                    <a:pt x="674" y="476"/>
                  </a:cubicBezTo>
                  <a:cubicBezTo>
                    <a:pt x="674" y="479"/>
                    <a:pt x="674" y="484"/>
                    <a:pt x="670" y="483"/>
                  </a:cubicBezTo>
                  <a:cubicBezTo>
                    <a:pt x="667" y="483"/>
                    <a:pt x="663" y="486"/>
                    <a:pt x="666" y="488"/>
                  </a:cubicBezTo>
                  <a:cubicBezTo>
                    <a:pt x="668" y="490"/>
                    <a:pt x="659" y="496"/>
                    <a:pt x="663" y="498"/>
                  </a:cubicBezTo>
                  <a:cubicBezTo>
                    <a:pt x="667" y="500"/>
                    <a:pt x="672" y="497"/>
                    <a:pt x="676" y="498"/>
                  </a:cubicBezTo>
                  <a:cubicBezTo>
                    <a:pt x="680" y="498"/>
                    <a:pt x="684" y="498"/>
                    <a:pt x="687" y="496"/>
                  </a:cubicBezTo>
                  <a:cubicBezTo>
                    <a:pt x="691" y="493"/>
                    <a:pt x="691" y="498"/>
                    <a:pt x="695" y="498"/>
                  </a:cubicBezTo>
                  <a:cubicBezTo>
                    <a:pt x="698" y="497"/>
                    <a:pt x="693" y="501"/>
                    <a:pt x="693" y="503"/>
                  </a:cubicBezTo>
                  <a:cubicBezTo>
                    <a:pt x="693" y="506"/>
                    <a:pt x="697" y="502"/>
                    <a:pt x="700" y="501"/>
                  </a:cubicBezTo>
                  <a:cubicBezTo>
                    <a:pt x="702" y="499"/>
                    <a:pt x="706" y="501"/>
                    <a:pt x="705" y="503"/>
                  </a:cubicBezTo>
                  <a:cubicBezTo>
                    <a:pt x="703" y="505"/>
                    <a:pt x="712" y="508"/>
                    <a:pt x="715" y="504"/>
                  </a:cubicBezTo>
                  <a:cubicBezTo>
                    <a:pt x="717" y="500"/>
                    <a:pt x="712" y="494"/>
                    <a:pt x="711" y="497"/>
                  </a:cubicBezTo>
                  <a:close/>
                  <a:moveTo>
                    <a:pt x="66" y="431"/>
                  </a:moveTo>
                  <a:cubicBezTo>
                    <a:pt x="60" y="435"/>
                    <a:pt x="75" y="451"/>
                    <a:pt x="79" y="449"/>
                  </a:cubicBezTo>
                  <a:cubicBezTo>
                    <a:pt x="81" y="447"/>
                    <a:pt x="75" y="441"/>
                    <a:pt x="75" y="436"/>
                  </a:cubicBezTo>
                  <a:cubicBezTo>
                    <a:pt x="75" y="432"/>
                    <a:pt x="73" y="428"/>
                    <a:pt x="66" y="431"/>
                  </a:cubicBezTo>
                  <a:close/>
                  <a:moveTo>
                    <a:pt x="654" y="513"/>
                  </a:moveTo>
                  <a:cubicBezTo>
                    <a:pt x="652" y="513"/>
                    <a:pt x="654" y="509"/>
                    <a:pt x="654" y="507"/>
                  </a:cubicBezTo>
                  <a:cubicBezTo>
                    <a:pt x="654" y="505"/>
                    <a:pt x="649" y="508"/>
                    <a:pt x="648" y="510"/>
                  </a:cubicBezTo>
                  <a:cubicBezTo>
                    <a:pt x="648" y="513"/>
                    <a:pt x="644" y="513"/>
                    <a:pt x="644" y="515"/>
                  </a:cubicBezTo>
                  <a:cubicBezTo>
                    <a:pt x="644" y="519"/>
                    <a:pt x="644" y="517"/>
                    <a:pt x="641" y="518"/>
                  </a:cubicBezTo>
                  <a:cubicBezTo>
                    <a:pt x="638" y="520"/>
                    <a:pt x="627" y="518"/>
                    <a:pt x="627" y="516"/>
                  </a:cubicBezTo>
                  <a:cubicBezTo>
                    <a:pt x="626" y="513"/>
                    <a:pt x="618" y="512"/>
                    <a:pt x="618" y="509"/>
                  </a:cubicBezTo>
                  <a:cubicBezTo>
                    <a:pt x="618" y="505"/>
                    <a:pt x="614" y="504"/>
                    <a:pt x="617" y="500"/>
                  </a:cubicBezTo>
                  <a:cubicBezTo>
                    <a:pt x="620" y="497"/>
                    <a:pt x="616" y="495"/>
                    <a:pt x="613" y="498"/>
                  </a:cubicBezTo>
                  <a:cubicBezTo>
                    <a:pt x="610" y="501"/>
                    <a:pt x="608" y="496"/>
                    <a:pt x="613" y="495"/>
                  </a:cubicBezTo>
                  <a:cubicBezTo>
                    <a:pt x="617" y="493"/>
                    <a:pt x="624" y="491"/>
                    <a:pt x="620" y="484"/>
                  </a:cubicBezTo>
                  <a:cubicBezTo>
                    <a:pt x="616" y="477"/>
                    <a:pt x="592" y="486"/>
                    <a:pt x="586" y="490"/>
                  </a:cubicBezTo>
                  <a:cubicBezTo>
                    <a:pt x="579" y="494"/>
                    <a:pt x="572" y="505"/>
                    <a:pt x="568" y="505"/>
                  </a:cubicBezTo>
                  <a:cubicBezTo>
                    <a:pt x="565" y="505"/>
                    <a:pt x="574" y="499"/>
                    <a:pt x="575" y="497"/>
                  </a:cubicBezTo>
                  <a:cubicBezTo>
                    <a:pt x="577" y="494"/>
                    <a:pt x="575" y="492"/>
                    <a:pt x="577" y="493"/>
                  </a:cubicBezTo>
                  <a:cubicBezTo>
                    <a:pt x="579" y="494"/>
                    <a:pt x="585" y="485"/>
                    <a:pt x="588" y="482"/>
                  </a:cubicBezTo>
                  <a:cubicBezTo>
                    <a:pt x="592" y="479"/>
                    <a:pt x="596" y="482"/>
                    <a:pt x="597" y="480"/>
                  </a:cubicBezTo>
                  <a:cubicBezTo>
                    <a:pt x="597" y="477"/>
                    <a:pt x="599" y="476"/>
                    <a:pt x="603" y="473"/>
                  </a:cubicBezTo>
                  <a:cubicBezTo>
                    <a:pt x="606" y="469"/>
                    <a:pt x="649" y="470"/>
                    <a:pt x="653" y="470"/>
                  </a:cubicBezTo>
                  <a:cubicBezTo>
                    <a:pt x="657" y="470"/>
                    <a:pt x="665" y="465"/>
                    <a:pt x="667" y="461"/>
                  </a:cubicBezTo>
                  <a:cubicBezTo>
                    <a:pt x="670" y="458"/>
                    <a:pt x="673" y="458"/>
                    <a:pt x="678" y="458"/>
                  </a:cubicBezTo>
                  <a:cubicBezTo>
                    <a:pt x="684" y="458"/>
                    <a:pt x="687" y="453"/>
                    <a:pt x="690" y="451"/>
                  </a:cubicBezTo>
                  <a:cubicBezTo>
                    <a:pt x="692" y="449"/>
                    <a:pt x="691" y="448"/>
                    <a:pt x="689" y="448"/>
                  </a:cubicBezTo>
                  <a:cubicBezTo>
                    <a:pt x="686" y="447"/>
                    <a:pt x="684" y="446"/>
                    <a:pt x="687" y="446"/>
                  </a:cubicBezTo>
                  <a:cubicBezTo>
                    <a:pt x="689" y="445"/>
                    <a:pt x="690" y="444"/>
                    <a:pt x="691" y="441"/>
                  </a:cubicBezTo>
                  <a:cubicBezTo>
                    <a:pt x="692" y="437"/>
                    <a:pt x="690" y="439"/>
                    <a:pt x="687" y="434"/>
                  </a:cubicBezTo>
                  <a:cubicBezTo>
                    <a:pt x="684" y="430"/>
                    <a:pt x="682" y="436"/>
                    <a:pt x="679" y="436"/>
                  </a:cubicBezTo>
                  <a:cubicBezTo>
                    <a:pt x="675" y="435"/>
                    <a:pt x="681" y="431"/>
                    <a:pt x="678" y="429"/>
                  </a:cubicBezTo>
                  <a:cubicBezTo>
                    <a:pt x="675" y="427"/>
                    <a:pt x="670" y="429"/>
                    <a:pt x="666" y="432"/>
                  </a:cubicBezTo>
                  <a:cubicBezTo>
                    <a:pt x="661" y="436"/>
                    <a:pt x="662" y="432"/>
                    <a:pt x="658" y="436"/>
                  </a:cubicBezTo>
                  <a:cubicBezTo>
                    <a:pt x="654" y="439"/>
                    <a:pt x="654" y="434"/>
                    <a:pt x="656" y="432"/>
                  </a:cubicBezTo>
                  <a:cubicBezTo>
                    <a:pt x="658" y="431"/>
                    <a:pt x="659" y="433"/>
                    <a:pt x="661" y="430"/>
                  </a:cubicBezTo>
                  <a:cubicBezTo>
                    <a:pt x="662" y="428"/>
                    <a:pt x="664" y="430"/>
                    <a:pt x="668" y="428"/>
                  </a:cubicBezTo>
                  <a:cubicBezTo>
                    <a:pt x="672" y="425"/>
                    <a:pt x="675" y="426"/>
                    <a:pt x="677" y="424"/>
                  </a:cubicBezTo>
                  <a:cubicBezTo>
                    <a:pt x="678" y="422"/>
                    <a:pt x="675" y="420"/>
                    <a:pt x="671" y="421"/>
                  </a:cubicBezTo>
                  <a:cubicBezTo>
                    <a:pt x="667" y="421"/>
                    <a:pt x="664" y="415"/>
                    <a:pt x="662" y="417"/>
                  </a:cubicBezTo>
                  <a:cubicBezTo>
                    <a:pt x="659" y="419"/>
                    <a:pt x="660" y="414"/>
                    <a:pt x="657" y="416"/>
                  </a:cubicBezTo>
                  <a:cubicBezTo>
                    <a:pt x="654" y="418"/>
                    <a:pt x="652" y="416"/>
                    <a:pt x="651" y="412"/>
                  </a:cubicBezTo>
                  <a:cubicBezTo>
                    <a:pt x="650" y="409"/>
                    <a:pt x="642" y="403"/>
                    <a:pt x="638" y="402"/>
                  </a:cubicBezTo>
                  <a:cubicBezTo>
                    <a:pt x="633" y="400"/>
                    <a:pt x="636" y="398"/>
                    <a:pt x="639" y="400"/>
                  </a:cubicBezTo>
                  <a:cubicBezTo>
                    <a:pt x="641" y="401"/>
                    <a:pt x="644" y="398"/>
                    <a:pt x="645" y="396"/>
                  </a:cubicBezTo>
                  <a:cubicBezTo>
                    <a:pt x="646" y="394"/>
                    <a:pt x="643" y="393"/>
                    <a:pt x="642" y="393"/>
                  </a:cubicBezTo>
                  <a:cubicBezTo>
                    <a:pt x="640" y="392"/>
                    <a:pt x="640" y="390"/>
                    <a:pt x="641" y="388"/>
                  </a:cubicBezTo>
                  <a:cubicBezTo>
                    <a:pt x="641" y="386"/>
                    <a:pt x="636" y="384"/>
                    <a:pt x="636" y="382"/>
                  </a:cubicBezTo>
                  <a:cubicBezTo>
                    <a:pt x="635" y="381"/>
                    <a:pt x="632" y="379"/>
                    <a:pt x="633" y="378"/>
                  </a:cubicBezTo>
                  <a:cubicBezTo>
                    <a:pt x="633" y="376"/>
                    <a:pt x="629" y="374"/>
                    <a:pt x="629" y="372"/>
                  </a:cubicBezTo>
                  <a:cubicBezTo>
                    <a:pt x="629" y="370"/>
                    <a:pt x="624" y="365"/>
                    <a:pt x="624" y="363"/>
                  </a:cubicBezTo>
                  <a:cubicBezTo>
                    <a:pt x="624" y="360"/>
                    <a:pt x="621" y="358"/>
                    <a:pt x="620" y="355"/>
                  </a:cubicBezTo>
                  <a:cubicBezTo>
                    <a:pt x="619" y="352"/>
                    <a:pt x="617" y="354"/>
                    <a:pt x="616" y="358"/>
                  </a:cubicBezTo>
                  <a:cubicBezTo>
                    <a:pt x="615" y="362"/>
                    <a:pt x="611" y="362"/>
                    <a:pt x="613" y="364"/>
                  </a:cubicBezTo>
                  <a:cubicBezTo>
                    <a:pt x="615" y="367"/>
                    <a:pt x="613" y="367"/>
                    <a:pt x="611" y="368"/>
                  </a:cubicBezTo>
                  <a:cubicBezTo>
                    <a:pt x="610" y="370"/>
                    <a:pt x="613" y="373"/>
                    <a:pt x="610" y="373"/>
                  </a:cubicBezTo>
                  <a:cubicBezTo>
                    <a:pt x="607" y="373"/>
                    <a:pt x="608" y="378"/>
                    <a:pt x="607" y="376"/>
                  </a:cubicBezTo>
                  <a:cubicBezTo>
                    <a:pt x="606" y="373"/>
                    <a:pt x="602" y="374"/>
                    <a:pt x="602" y="377"/>
                  </a:cubicBezTo>
                  <a:cubicBezTo>
                    <a:pt x="602" y="379"/>
                    <a:pt x="596" y="381"/>
                    <a:pt x="594" y="381"/>
                  </a:cubicBezTo>
                  <a:cubicBezTo>
                    <a:pt x="592" y="381"/>
                    <a:pt x="592" y="376"/>
                    <a:pt x="590" y="378"/>
                  </a:cubicBezTo>
                  <a:cubicBezTo>
                    <a:pt x="588" y="379"/>
                    <a:pt x="588" y="374"/>
                    <a:pt x="585" y="374"/>
                  </a:cubicBezTo>
                  <a:cubicBezTo>
                    <a:pt x="582" y="374"/>
                    <a:pt x="580" y="374"/>
                    <a:pt x="581" y="371"/>
                  </a:cubicBezTo>
                  <a:cubicBezTo>
                    <a:pt x="582" y="368"/>
                    <a:pt x="576" y="367"/>
                    <a:pt x="578" y="365"/>
                  </a:cubicBezTo>
                  <a:cubicBezTo>
                    <a:pt x="580" y="364"/>
                    <a:pt x="577" y="361"/>
                    <a:pt x="577" y="356"/>
                  </a:cubicBezTo>
                  <a:cubicBezTo>
                    <a:pt x="577" y="352"/>
                    <a:pt x="580" y="351"/>
                    <a:pt x="580" y="350"/>
                  </a:cubicBezTo>
                  <a:cubicBezTo>
                    <a:pt x="580" y="348"/>
                    <a:pt x="577" y="348"/>
                    <a:pt x="575" y="349"/>
                  </a:cubicBezTo>
                  <a:cubicBezTo>
                    <a:pt x="573" y="351"/>
                    <a:pt x="573" y="347"/>
                    <a:pt x="571" y="347"/>
                  </a:cubicBezTo>
                  <a:cubicBezTo>
                    <a:pt x="568" y="348"/>
                    <a:pt x="562" y="347"/>
                    <a:pt x="561" y="344"/>
                  </a:cubicBezTo>
                  <a:cubicBezTo>
                    <a:pt x="561" y="341"/>
                    <a:pt x="559" y="342"/>
                    <a:pt x="557" y="339"/>
                  </a:cubicBezTo>
                  <a:cubicBezTo>
                    <a:pt x="556" y="336"/>
                    <a:pt x="554" y="339"/>
                    <a:pt x="554" y="337"/>
                  </a:cubicBezTo>
                  <a:cubicBezTo>
                    <a:pt x="554" y="334"/>
                    <a:pt x="552" y="334"/>
                    <a:pt x="550" y="333"/>
                  </a:cubicBezTo>
                  <a:cubicBezTo>
                    <a:pt x="548" y="333"/>
                    <a:pt x="547" y="331"/>
                    <a:pt x="544" y="330"/>
                  </a:cubicBezTo>
                  <a:cubicBezTo>
                    <a:pt x="542" y="330"/>
                    <a:pt x="538" y="332"/>
                    <a:pt x="536" y="333"/>
                  </a:cubicBezTo>
                  <a:cubicBezTo>
                    <a:pt x="535" y="334"/>
                    <a:pt x="531" y="331"/>
                    <a:pt x="529" y="332"/>
                  </a:cubicBezTo>
                  <a:cubicBezTo>
                    <a:pt x="527" y="333"/>
                    <a:pt x="527" y="331"/>
                    <a:pt x="523" y="330"/>
                  </a:cubicBezTo>
                  <a:cubicBezTo>
                    <a:pt x="518" y="329"/>
                    <a:pt x="512" y="328"/>
                    <a:pt x="512" y="330"/>
                  </a:cubicBezTo>
                  <a:cubicBezTo>
                    <a:pt x="512" y="331"/>
                    <a:pt x="508" y="332"/>
                    <a:pt x="509" y="336"/>
                  </a:cubicBezTo>
                  <a:cubicBezTo>
                    <a:pt x="509" y="339"/>
                    <a:pt x="513" y="339"/>
                    <a:pt x="514" y="341"/>
                  </a:cubicBezTo>
                  <a:cubicBezTo>
                    <a:pt x="515" y="344"/>
                    <a:pt x="512" y="343"/>
                    <a:pt x="512" y="345"/>
                  </a:cubicBezTo>
                  <a:cubicBezTo>
                    <a:pt x="512" y="347"/>
                    <a:pt x="509" y="347"/>
                    <a:pt x="509" y="349"/>
                  </a:cubicBezTo>
                  <a:cubicBezTo>
                    <a:pt x="509" y="350"/>
                    <a:pt x="511" y="350"/>
                    <a:pt x="512" y="353"/>
                  </a:cubicBezTo>
                  <a:cubicBezTo>
                    <a:pt x="513" y="357"/>
                    <a:pt x="514" y="356"/>
                    <a:pt x="515" y="361"/>
                  </a:cubicBezTo>
                  <a:cubicBezTo>
                    <a:pt x="516" y="365"/>
                    <a:pt x="514" y="364"/>
                    <a:pt x="512" y="365"/>
                  </a:cubicBezTo>
                  <a:cubicBezTo>
                    <a:pt x="510" y="365"/>
                    <a:pt x="512" y="367"/>
                    <a:pt x="509" y="370"/>
                  </a:cubicBezTo>
                  <a:cubicBezTo>
                    <a:pt x="507" y="373"/>
                    <a:pt x="505" y="376"/>
                    <a:pt x="507" y="378"/>
                  </a:cubicBezTo>
                  <a:cubicBezTo>
                    <a:pt x="509" y="380"/>
                    <a:pt x="516" y="383"/>
                    <a:pt x="519" y="387"/>
                  </a:cubicBezTo>
                  <a:cubicBezTo>
                    <a:pt x="522" y="392"/>
                    <a:pt x="522" y="400"/>
                    <a:pt x="521" y="405"/>
                  </a:cubicBezTo>
                  <a:cubicBezTo>
                    <a:pt x="520" y="410"/>
                    <a:pt x="514" y="412"/>
                    <a:pt x="509" y="416"/>
                  </a:cubicBezTo>
                  <a:cubicBezTo>
                    <a:pt x="505" y="421"/>
                    <a:pt x="500" y="420"/>
                    <a:pt x="498" y="420"/>
                  </a:cubicBezTo>
                  <a:cubicBezTo>
                    <a:pt x="496" y="421"/>
                    <a:pt x="497" y="425"/>
                    <a:pt x="500" y="428"/>
                  </a:cubicBezTo>
                  <a:cubicBezTo>
                    <a:pt x="503" y="432"/>
                    <a:pt x="501" y="433"/>
                    <a:pt x="502" y="436"/>
                  </a:cubicBezTo>
                  <a:cubicBezTo>
                    <a:pt x="504" y="440"/>
                    <a:pt x="502" y="443"/>
                    <a:pt x="505" y="446"/>
                  </a:cubicBezTo>
                  <a:cubicBezTo>
                    <a:pt x="507" y="449"/>
                    <a:pt x="506" y="450"/>
                    <a:pt x="503" y="453"/>
                  </a:cubicBezTo>
                  <a:cubicBezTo>
                    <a:pt x="500" y="455"/>
                    <a:pt x="504" y="454"/>
                    <a:pt x="504" y="457"/>
                  </a:cubicBezTo>
                  <a:cubicBezTo>
                    <a:pt x="504" y="460"/>
                    <a:pt x="503" y="458"/>
                    <a:pt x="501" y="456"/>
                  </a:cubicBezTo>
                  <a:cubicBezTo>
                    <a:pt x="498" y="455"/>
                    <a:pt x="496" y="459"/>
                    <a:pt x="496" y="461"/>
                  </a:cubicBezTo>
                  <a:cubicBezTo>
                    <a:pt x="496" y="463"/>
                    <a:pt x="491" y="459"/>
                    <a:pt x="489" y="459"/>
                  </a:cubicBezTo>
                  <a:cubicBezTo>
                    <a:pt x="488" y="459"/>
                    <a:pt x="490" y="456"/>
                    <a:pt x="486" y="453"/>
                  </a:cubicBezTo>
                  <a:cubicBezTo>
                    <a:pt x="483" y="451"/>
                    <a:pt x="481" y="450"/>
                    <a:pt x="481" y="448"/>
                  </a:cubicBezTo>
                  <a:cubicBezTo>
                    <a:pt x="481" y="445"/>
                    <a:pt x="475" y="444"/>
                    <a:pt x="475" y="441"/>
                  </a:cubicBezTo>
                  <a:cubicBezTo>
                    <a:pt x="475" y="438"/>
                    <a:pt x="476" y="431"/>
                    <a:pt x="475" y="428"/>
                  </a:cubicBezTo>
                  <a:cubicBezTo>
                    <a:pt x="473" y="426"/>
                    <a:pt x="475" y="424"/>
                    <a:pt x="476" y="422"/>
                  </a:cubicBezTo>
                  <a:cubicBezTo>
                    <a:pt x="477" y="420"/>
                    <a:pt x="474" y="417"/>
                    <a:pt x="471" y="417"/>
                  </a:cubicBezTo>
                  <a:cubicBezTo>
                    <a:pt x="468" y="417"/>
                    <a:pt x="463" y="416"/>
                    <a:pt x="459" y="416"/>
                  </a:cubicBezTo>
                  <a:cubicBezTo>
                    <a:pt x="455" y="417"/>
                    <a:pt x="452" y="416"/>
                    <a:pt x="451" y="415"/>
                  </a:cubicBezTo>
                  <a:cubicBezTo>
                    <a:pt x="449" y="413"/>
                    <a:pt x="445" y="411"/>
                    <a:pt x="440" y="409"/>
                  </a:cubicBezTo>
                  <a:cubicBezTo>
                    <a:pt x="434" y="408"/>
                    <a:pt x="432" y="405"/>
                    <a:pt x="431" y="403"/>
                  </a:cubicBezTo>
                  <a:cubicBezTo>
                    <a:pt x="430" y="402"/>
                    <a:pt x="425" y="401"/>
                    <a:pt x="424" y="399"/>
                  </a:cubicBezTo>
                  <a:cubicBezTo>
                    <a:pt x="422" y="397"/>
                    <a:pt x="417" y="396"/>
                    <a:pt x="415" y="397"/>
                  </a:cubicBezTo>
                  <a:cubicBezTo>
                    <a:pt x="413" y="397"/>
                    <a:pt x="407" y="392"/>
                    <a:pt x="404" y="393"/>
                  </a:cubicBezTo>
                  <a:cubicBezTo>
                    <a:pt x="401" y="393"/>
                    <a:pt x="394" y="396"/>
                    <a:pt x="392" y="396"/>
                  </a:cubicBezTo>
                  <a:cubicBezTo>
                    <a:pt x="391" y="396"/>
                    <a:pt x="392" y="393"/>
                    <a:pt x="393" y="392"/>
                  </a:cubicBezTo>
                  <a:cubicBezTo>
                    <a:pt x="394" y="391"/>
                    <a:pt x="391" y="386"/>
                    <a:pt x="390" y="382"/>
                  </a:cubicBezTo>
                  <a:cubicBezTo>
                    <a:pt x="389" y="378"/>
                    <a:pt x="388" y="375"/>
                    <a:pt x="384" y="375"/>
                  </a:cubicBezTo>
                  <a:cubicBezTo>
                    <a:pt x="380" y="376"/>
                    <a:pt x="376" y="374"/>
                    <a:pt x="375" y="373"/>
                  </a:cubicBezTo>
                  <a:cubicBezTo>
                    <a:pt x="374" y="372"/>
                    <a:pt x="374" y="362"/>
                    <a:pt x="375" y="358"/>
                  </a:cubicBezTo>
                  <a:cubicBezTo>
                    <a:pt x="376" y="353"/>
                    <a:pt x="380" y="347"/>
                    <a:pt x="380" y="344"/>
                  </a:cubicBezTo>
                  <a:cubicBezTo>
                    <a:pt x="380" y="342"/>
                    <a:pt x="383" y="340"/>
                    <a:pt x="386" y="340"/>
                  </a:cubicBezTo>
                  <a:cubicBezTo>
                    <a:pt x="389" y="339"/>
                    <a:pt x="386" y="334"/>
                    <a:pt x="389" y="334"/>
                  </a:cubicBezTo>
                  <a:cubicBezTo>
                    <a:pt x="392" y="333"/>
                    <a:pt x="392" y="332"/>
                    <a:pt x="392" y="330"/>
                  </a:cubicBezTo>
                  <a:cubicBezTo>
                    <a:pt x="393" y="328"/>
                    <a:pt x="396" y="329"/>
                    <a:pt x="394" y="327"/>
                  </a:cubicBezTo>
                  <a:cubicBezTo>
                    <a:pt x="393" y="326"/>
                    <a:pt x="394" y="325"/>
                    <a:pt x="398" y="325"/>
                  </a:cubicBezTo>
                  <a:cubicBezTo>
                    <a:pt x="402" y="325"/>
                    <a:pt x="408" y="324"/>
                    <a:pt x="407" y="320"/>
                  </a:cubicBezTo>
                  <a:cubicBezTo>
                    <a:pt x="407" y="316"/>
                    <a:pt x="396" y="319"/>
                    <a:pt x="396" y="315"/>
                  </a:cubicBezTo>
                  <a:cubicBezTo>
                    <a:pt x="396" y="312"/>
                    <a:pt x="382" y="312"/>
                    <a:pt x="383" y="310"/>
                  </a:cubicBezTo>
                  <a:cubicBezTo>
                    <a:pt x="384" y="308"/>
                    <a:pt x="397" y="311"/>
                    <a:pt x="401" y="313"/>
                  </a:cubicBezTo>
                  <a:cubicBezTo>
                    <a:pt x="406" y="315"/>
                    <a:pt x="407" y="314"/>
                    <a:pt x="411" y="314"/>
                  </a:cubicBezTo>
                  <a:cubicBezTo>
                    <a:pt x="415" y="314"/>
                    <a:pt x="412" y="309"/>
                    <a:pt x="413" y="307"/>
                  </a:cubicBezTo>
                  <a:cubicBezTo>
                    <a:pt x="414" y="305"/>
                    <a:pt x="421" y="310"/>
                    <a:pt x="425" y="309"/>
                  </a:cubicBezTo>
                  <a:cubicBezTo>
                    <a:pt x="429" y="308"/>
                    <a:pt x="433" y="300"/>
                    <a:pt x="436" y="297"/>
                  </a:cubicBezTo>
                  <a:cubicBezTo>
                    <a:pt x="440" y="295"/>
                    <a:pt x="437" y="293"/>
                    <a:pt x="430" y="294"/>
                  </a:cubicBezTo>
                  <a:cubicBezTo>
                    <a:pt x="423" y="294"/>
                    <a:pt x="420" y="292"/>
                    <a:pt x="416" y="289"/>
                  </a:cubicBezTo>
                  <a:cubicBezTo>
                    <a:pt x="413" y="286"/>
                    <a:pt x="413" y="284"/>
                    <a:pt x="417" y="284"/>
                  </a:cubicBezTo>
                  <a:cubicBezTo>
                    <a:pt x="420" y="285"/>
                    <a:pt x="429" y="292"/>
                    <a:pt x="433" y="292"/>
                  </a:cubicBezTo>
                  <a:cubicBezTo>
                    <a:pt x="436" y="293"/>
                    <a:pt x="442" y="286"/>
                    <a:pt x="445" y="284"/>
                  </a:cubicBezTo>
                  <a:cubicBezTo>
                    <a:pt x="448" y="281"/>
                    <a:pt x="442" y="281"/>
                    <a:pt x="440" y="279"/>
                  </a:cubicBezTo>
                  <a:cubicBezTo>
                    <a:pt x="438" y="277"/>
                    <a:pt x="444" y="276"/>
                    <a:pt x="447" y="276"/>
                  </a:cubicBezTo>
                  <a:cubicBezTo>
                    <a:pt x="449" y="276"/>
                    <a:pt x="451" y="279"/>
                    <a:pt x="452" y="280"/>
                  </a:cubicBezTo>
                  <a:cubicBezTo>
                    <a:pt x="453" y="281"/>
                    <a:pt x="458" y="279"/>
                    <a:pt x="460" y="279"/>
                  </a:cubicBezTo>
                  <a:cubicBezTo>
                    <a:pt x="463" y="279"/>
                    <a:pt x="460" y="275"/>
                    <a:pt x="456" y="273"/>
                  </a:cubicBezTo>
                  <a:cubicBezTo>
                    <a:pt x="452" y="272"/>
                    <a:pt x="456" y="269"/>
                    <a:pt x="457" y="271"/>
                  </a:cubicBezTo>
                  <a:cubicBezTo>
                    <a:pt x="458" y="274"/>
                    <a:pt x="461" y="273"/>
                    <a:pt x="463" y="276"/>
                  </a:cubicBezTo>
                  <a:cubicBezTo>
                    <a:pt x="465" y="280"/>
                    <a:pt x="466" y="278"/>
                    <a:pt x="470" y="276"/>
                  </a:cubicBezTo>
                  <a:cubicBezTo>
                    <a:pt x="473" y="275"/>
                    <a:pt x="475" y="273"/>
                    <a:pt x="477" y="271"/>
                  </a:cubicBezTo>
                  <a:cubicBezTo>
                    <a:pt x="479" y="269"/>
                    <a:pt x="479" y="271"/>
                    <a:pt x="482" y="268"/>
                  </a:cubicBezTo>
                  <a:cubicBezTo>
                    <a:pt x="484" y="264"/>
                    <a:pt x="481" y="261"/>
                    <a:pt x="478" y="259"/>
                  </a:cubicBezTo>
                  <a:cubicBezTo>
                    <a:pt x="475" y="257"/>
                    <a:pt x="478" y="255"/>
                    <a:pt x="475" y="253"/>
                  </a:cubicBezTo>
                  <a:cubicBezTo>
                    <a:pt x="472" y="252"/>
                    <a:pt x="472" y="249"/>
                    <a:pt x="475" y="250"/>
                  </a:cubicBezTo>
                  <a:cubicBezTo>
                    <a:pt x="479" y="251"/>
                    <a:pt x="482" y="250"/>
                    <a:pt x="483" y="247"/>
                  </a:cubicBezTo>
                  <a:cubicBezTo>
                    <a:pt x="485" y="245"/>
                    <a:pt x="478" y="244"/>
                    <a:pt x="481" y="242"/>
                  </a:cubicBezTo>
                  <a:cubicBezTo>
                    <a:pt x="484" y="240"/>
                    <a:pt x="482" y="239"/>
                    <a:pt x="478" y="239"/>
                  </a:cubicBezTo>
                  <a:cubicBezTo>
                    <a:pt x="475" y="239"/>
                    <a:pt x="473" y="237"/>
                    <a:pt x="472" y="234"/>
                  </a:cubicBezTo>
                  <a:cubicBezTo>
                    <a:pt x="472" y="232"/>
                    <a:pt x="467" y="233"/>
                    <a:pt x="463" y="232"/>
                  </a:cubicBezTo>
                  <a:cubicBezTo>
                    <a:pt x="460" y="230"/>
                    <a:pt x="452" y="231"/>
                    <a:pt x="451" y="231"/>
                  </a:cubicBezTo>
                  <a:cubicBezTo>
                    <a:pt x="449" y="231"/>
                    <a:pt x="449" y="238"/>
                    <a:pt x="451" y="238"/>
                  </a:cubicBezTo>
                  <a:cubicBezTo>
                    <a:pt x="454" y="239"/>
                    <a:pt x="456" y="241"/>
                    <a:pt x="454" y="242"/>
                  </a:cubicBezTo>
                  <a:cubicBezTo>
                    <a:pt x="451" y="243"/>
                    <a:pt x="454" y="246"/>
                    <a:pt x="452" y="246"/>
                  </a:cubicBezTo>
                  <a:cubicBezTo>
                    <a:pt x="451" y="246"/>
                    <a:pt x="448" y="245"/>
                    <a:pt x="447" y="250"/>
                  </a:cubicBezTo>
                  <a:cubicBezTo>
                    <a:pt x="447" y="254"/>
                    <a:pt x="446" y="256"/>
                    <a:pt x="443" y="258"/>
                  </a:cubicBezTo>
                  <a:cubicBezTo>
                    <a:pt x="440" y="259"/>
                    <a:pt x="443" y="252"/>
                    <a:pt x="440" y="253"/>
                  </a:cubicBezTo>
                  <a:cubicBezTo>
                    <a:pt x="437" y="253"/>
                    <a:pt x="437" y="258"/>
                    <a:pt x="439" y="259"/>
                  </a:cubicBezTo>
                  <a:cubicBezTo>
                    <a:pt x="441" y="259"/>
                    <a:pt x="441" y="261"/>
                    <a:pt x="442" y="264"/>
                  </a:cubicBezTo>
                  <a:cubicBezTo>
                    <a:pt x="442" y="266"/>
                    <a:pt x="438" y="264"/>
                    <a:pt x="436" y="268"/>
                  </a:cubicBezTo>
                  <a:cubicBezTo>
                    <a:pt x="434" y="271"/>
                    <a:pt x="434" y="266"/>
                    <a:pt x="432" y="264"/>
                  </a:cubicBezTo>
                  <a:cubicBezTo>
                    <a:pt x="429" y="262"/>
                    <a:pt x="426" y="258"/>
                    <a:pt x="426" y="256"/>
                  </a:cubicBezTo>
                  <a:cubicBezTo>
                    <a:pt x="426" y="253"/>
                    <a:pt x="428" y="253"/>
                    <a:pt x="430" y="252"/>
                  </a:cubicBezTo>
                  <a:cubicBezTo>
                    <a:pt x="432" y="252"/>
                    <a:pt x="430" y="250"/>
                    <a:pt x="429" y="247"/>
                  </a:cubicBezTo>
                  <a:cubicBezTo>
                    <a:pt x="429" y="244"/>
                    <a:pt x="427" y="245"/>
                    <a:pt x="424" y="241"/>
                  </a:cubicBezTo>
                  <a:cubicBezTo>
                    <a:pt x="421" y="238"/>
                    <a:pt x="418" y="238"/>
                    <a:pt x="417" y="240"/>
                  </a:cubicBezTo>
                  <a:cubicBezTo>
                    <a:pt x="415" y="241"/>
                    <a:pt x="416" y="244"/>
                    <a:pt x="414" y="245"/>
                  </a:cubicBezTo>
                  <a:cubicBezTo>
                    <a:pt x="411" y="246"/>
                    <a:pt x="412" y="251"/>
                    <a:pt x="410" y="252"/>
                  </a:cubicBezTo>
                  <a:cubicBezTo>
                    <a:pt x="408" y="252"/>
                    <a:pt x="409" y="243"/>
                    <a:pt x="407" y="242"/>
                  </a:cubicBezTo>
                  <a:cubicBezTo>
                    <a:pt x="405" y="241"/>
                    <a:pt x="406" y="239"/>
                    <a:pt x="408" y="239"/>
                  </a:cubicBezTo>
                  <a:cubicBezTo>
                    <a:pt x="411" y="238"/>
                    <a:pt x="413" y="235"/>
                    <a:pt x="410" y="235"/>
                  </a:cubicBezTo>
                  <a:cubicBezTo>
                    <a:pt x="408" y="235"/>
                    <a:pt x="404" y="233"/>
                    <a:pt x="402" y="232"/>
                  </a:cubicBezTo>
                  <a:cubicBezTo>
                    <a:pt x="401" y="232"/>
                    <a:pt x="398" y="235"/>
                    <a:pt x="396" y="234"/>
                  </a:cubicBezTo>
                  <a:cubicBezTo>
                    <a:pt x="394" y="232"/>
                    <a:pt x="396" y="229"/>
                    <a:pt x="397" y="227"/>
                  </a:cubicBezTo>
                  <a:cubicBezTo>
                    <a:pt x="397" y="225"/>
                    <a:pt x="399" y="228"/>
                    <a:pt x="401" y="225"/>
                  </a:cubicBezTo>
                  <a:cubicBezTo>
                    <a:pt x="403" y="223"/>
                    <a:pt x="396" y="223"/>
                    <a:pt x="396" y="220"/>
                  </a:cubicBezTo>
                  <a:cubicBezTo>
                    <a:pt x="396" y="217"/>
                    <a:pt x="391" y="217"/>
                    <a:pt x="389" y="216"/>
                  </a:cubicBezTo>
                  <a:cubicBezTo>
                    <a:pt x="387" y="215"/>
                    <a:pt x="390" y="210"/>
                    <a:pt x="389" y="209"/>
                  </a:cubicBezTo>
                  <a:cubicBezTo>
                    <a:pt x="389" y="207"/>
                    <a:pt x="382" y="201"/>
                    <a:pt x="379" y="202"/>
                  </a:cubicBezTo>
                  <a:cubicBezTo>
                    <a:pt x="376" y="202"/>
                    <a:pt x="376" y="198"/>
                    <a:pt x="377" y="198"/>
                  </a:cubicBezTo>
                  <a:cubicBezTo>
                    <a:pt x="379" y="198"/>
                    <a:pt x="380" y="197"/>
                    <a:pt x="383" y="194"/>
                  </a:cubicBezTo>
                  <a:cubicBezTo>
                    <a:pt x="386" y="190"/>
                    <a:pt x="386" y="189"/>
                    <a:pt x="384" y="189"/>
                  </a:cubicBezTo>
                  <a:cubicBezTo>
                    <a:pt x="382" y="188"/>
                    <a:pt x="381" y="186"/>
                    <a:pt x="385" y="186"/>
                  </a:cubicBezTo>
                  <a:cubicBezTo>
                    <a:pt x="389" y="186"/>
                    <a:pt x="395" y="189"/>
                    <a:pt x="397" y="187"/>
                  </a:cubicBezTo>
                  <a:cubicBezTo>
                    <a:pt x="399" y="185"/>
                    <a:pt x="406" y="175"/>
                    <a:pt x="409" y="171"/>
                  </a:cubicBezTo>
                  <a:cubicBezTo>
                    <a:pt x="412" y="167"/>
                    <a:pt x="407" y="167"/>
                    <a:pt x="400" y="167"/>
                  </a:cubicBezTo>
                  <a:cubicBezTo>
                    <a:pt x="394" y="168"/>
                    <a:pt x="393" y="165"/>
                    <a:pt x="387" y="165"/>
                  </a:cubicBezTo>
                  <a:cubicBezTo>
                    <a:pt x="382" y="164"/>
                    <a:pt x="372" y="166"/>
                    <a:pt x="371" y="167"/>
                  </a:cubicBezTo>
                  <a:cubicBezTo>
                    <a:pt x="369" y="169"/>
                    <a:pt x="373" y="170"/>
                    <a:pt x="373" y="172"/>
                  </a:cubicBezTo>
                  <a:cubicBezTo>
                    <a:pt x="372" y="174"/>
                    <a:pt x="369" y="171"/>
                    <a:pt x="367" y="172"/>
                  </a:cubicBezTo>
                  <a:cubicBezTo>
                    <a:pt x="366" y="172"/>
                    <a:pt x="368" y="175"/>
                    <a:pt x="367" y="181"/>
                  </a:cubicBezTo>
                  <a:cubicBezTo>
                    <a:pt x="367" y="187"/>
                    <a:pt x="369" y="187"/>
                    <a:pt x="371" y="190"/>
                  </a:cubicBezTo>
                  <a:cubicBezTo>
                    <a:pt x="372" y="192"/>
                    <a:pt x="372" y="195"/>
                    <a:pt x="372" y="199"/>
                  </a:cubicBezTo>
                  <a:cubicBezTo>
                    <a:pt x="372" y="203"/>
                    <a:pt x="368" y="203"/>
                    <a:pt x="367" y="204"/>
                  </a:cubicBezTo>
                  <a:cubicBezTo>
                    <a:pt x="366" y="205"/>
                    <a:pt x="370" y="206"/>
                    <a:pt x="369" y="208"/>
                  </a:cubicBezTo>
                  <a:cubicBezTo>
                    <a:pt x="369" y="211"/>
                    <a:pt x="365" y="207"/>
                    <a:pt x="363" y="208"/>
                  </a:cubicBezTo>
                  <a:cubicBezTo>
                    <a:pt x="361" y="208"/>
                    <a:pt x="359" y="215"/>
                    <a:pt x="361" y="217"/>
                  </a:cubicBezTo>
                  <a:cubicBezTo>
                    <a:pt x="364" y="218"/>
                    <a:pt x="364" y="218"/>
                    <a:pt x="363" y="220"/>
                  </a:cubicBezTo>
                  <a:cubicBezTo>
                    <a:pt x="361" y="223"/>
                    <a:pt x="359" y="226"/>
                    <a:pt x="363" y="230"/>
                  </a:cubicBezTo>
                  <a:cubicBezTo>
                    <a:pt x="367" y="233"/>
                    <a:pt x="375" y="233"/>
                    <a:pt x="379" y="235"/>
                  </a:cubicBezTo>
                  <a:cubicBezTo>
                    <a:pt x="384" y="238"/>
                    <a:pt x="378" y="236"/>
                    <a:pt x="379" y="239"/>
                  </a:cubicBezTo>
                  <a:cubicBezTo>
                    <a:pt x="381" y="242"/>
                    <a:pt x="377" y="243"/>
                    <a:pt x="377" y="246"/>
                  </a:cubicBezTo>
                  <a:cubicBezTo>
                    <a:pt x="377" y="248"/>
                    <a:pt x="379" y="247"/>
                    <a:pt x="381" y="243"/>
                  </a:cubicBezTo>
                  <a:cubicBezTo>
                    <a:pt x="383" y="239"/>
                    <a:pt x="384" y="244"/>
                    <a:pt x="384" y="247"/>
                  </a:cubicBezTo>
                  <a:cubicBezTo>
                    <a:pt x="384" y="251"/>
                    <a:pt x="381" y="249"/>
                    <a:pt x="379" y="252"/>
                  </a:cubicBezTo>
                  <a:cubicBezTo>
                    <a:pt x="376" y="256"/>
                    <a:pt x="374" y="256"/>
                    <a:pt x="371" y="255"/>
                  </a:cubicBezTo>
                  <a:cubicBezTo>
                    <a:pt x="367" y="255"/>
                    <a:pt x="369" y="260"/>
                    <a:pt x="371" y="263"/>
                  </a:cubicBezTo>
                  <a:cubicBezTo>
                    <a:pt x="372" y="266"/>
                    <a:pt x="371" y="267"/>
                    <a:pt x="367" y="266"/>
                  </a:cubicBezTo>
                  <a:cubicBezTo>
                    <a:pt x="363" y="265"/>
                    <a:pt x="360" y="263"/>
                    <a:pt x="362" y="260"/>
                  </a:cubicBezTo>
                  <a:cubicBezTo>
                    <a:pt x="364" y="257"/>
                    <a:pt x="366" y="253"/>
                    <a:pt x="363" y="253"/>
                  </a:cubicBezTo>
                  <a:cubicBezTo>
                    <a:pt x="361" y="254"/>
                    <a:pt x="356" y="253"/>
                    <a:pt x="354" y="251"/>
                  </a:cubicBezTo>
                  <a:cubicBezTo>
                    <a:pt x="353" y="248"/>
                    <a:pt x="355" y="249"/>
                    <a:pt x="360" y="250"/>
                  </a:cubicBezTo>
                  <a:cubicBezTo>
                    <a:pt x="365" y="250"/>
                    <a:pt x="361" y="247"/>
                    <a:pt x="364" y="247"/>
                  </a:cubicBezTo>
                  <a:cubicBezTo>
                    <a:pt x="368" y="247"/>
                    <a:pt x="371" y="249"/>
                    <a:pt x="374" y="246"/>
                  </a:cubicBezTo>
                  <a:cubicBezTo>
                    <a:pt x="377" y="243"/>
                    <a:pt x="372" y="238"/>
                    <a:pt x="369" y="239"/>
                  </a:cubicBezTo>
                  <a:cubicBezTo>
                    <a:pt x="367" y="240"/>
                    <a:pt x="363" y="241"/>
                    <a:pt x="363" y="238"/>
                  </a:cubicBezTo>
                  <a:cubicBezTo>
                    <a:pt x="363" y="236"/>
                    <a:pt x="367" y="238"/>
                    <a:pt x="369" y="237"/>
                  </a:cubicBezTo>
                  <a:cubicBezTo>
                    <a:pt x="372" y="237"/>
                    <a:pt x="368" y="233"/>
                    <a:pt x="364" y="234"/>
                  </a:cubicBezTo>
                  <a:cubicBezTo>
                    <a:pt x="361" y="235"/>
                    <a:pt x="358" y="235"/>
                    <a:pt x="356" y="232"/>
                  </a:cubicBezTo>
                  <a:cubicBezTo>
                    <a:pt x="353" y="229"/>
                    <a:pt x="348" y="228"/>
                    <a:pt x="346" y="235"/>
                  </a:cubicBezTo>
                  <a:cubicBezTo>
                    <a:pt x="345" y="241"/>
                    <a:pt x="340" y="238"/>
                    <a:pt x="338" y="240"/>
                  </a:cubicBezTo>
                  <a:cubicBezTo>
                    <a:pt x="336" y="242"/>
                    <a:pt x="340" y="244"/>
                    <a:pt x="345" y="244"/>
                  </a:cubicBezTo>
                  <a:cubicBezTo>
                    <a:pt x="350" y="244"/>
                    <a:pt x="354" y="249"/>
                    <a:pt x="351" y="249"/>
                  </a:cubicBezTo>
                  <a:cubicBezTo>
                    <a:pt x="349" y="249"/>
                    <a:pt x="350" y="252"/>
                    <a:pt x="348" y="251"/>
                  </a:cubicBezTo>
                  <a:cubicBezTo>
                    <a:pt x="345" y="250"/>
                    <a:pt x="343" y="251"/>
                    <a:pt x="344" y="253"/>
                  </a:cubicBezTo>
                  <a:cubicBezTo>
                    <a:pt x="346" y="255"/>
                    <a:pt x="344" y="256"/>
                    <a:pt x="344" y="258"/>
                  </a:cubicBezTo>
                  <a:cubicBezTo>
                    <a:pt x="344" y="260"/>
                    <a:pt x="340" y="258"/>
                    <a:pt x="336" y="258"/>
                  </a:cubicBezTo>
                  <a:cubicBezTo>
                    <a:pt x="333" y="258"/>
                    <a:pt x="326" y="259"/>
                    <a:pt x="321" y="260"/>
                  </a:cubicBezTo>
                  <a:cubicBezTo>
                    <a:pt x="316" y="261"/>
                    <a:pt x="310" y="259"/>
                    <a:pt x="308" y="257"/>
                  </a:cubicBezTo>
                  <a:cubicBezTo>
                    <a:pt x="306" y="255"/>
                    <a:pt x="303" y="255"/>
                    <a:pt x="299" y="255"/>
                  </a:cubicBezTo>
                  <a:cubicBezTo>
                    <a:pt x="296" y="255"/>
                    <a:pt x="297" y="252"/>
                    <a:pt x="292" y="251"/>
                  </a:cubicBezTo>
                  <a:cubicBezTo>
                    <a:pt x="288" y="251"/>
                    <a:pt x="289" y="247"/>
                    <a:pt x="288" y="245"/>
                  </a:cubicBezTo>
                  <a:cubicBezTo>
                    <a:pt x="288" y="243"/>
                    <a:pt x="278" y="243"/>
                    <a:pt x="275" y="246"/>
                  </a:cubicBezTo>
                  <a:cubicBezTo>
                    <a:pt x="272" y="248"/>
                    <a:pt x="265" y="247"/>
                    <a:pt x="263" y="251"/>
                  </a:cubicBezTo>
                  <a:cubicBezTo>
                    <a:pt x="261" y="255"/>
                    <a:pt x="265" y="254"/>
                    <a:pt x="267" y="254"/>
                  </a:cubicBezTo>
                  <a:cubicBezTo>
                    <a:pt x="269" y="254"/>
                    <a:pt x="269" y="251"/>
                    <a:pt x="274" y="252"/>
                  </a:cubicBezTo>
                  <a:cubicBezTo>
                    <a:pt x="279" y="252"/>
                    <a:pt x="283" y="246"/>
                    <a:pt x="285" y="249"/>
                  </a:cubicBezTo>
                  <a:cubicBezTo>
                    <a:pt x="287" y="251"/>
                    <a:pt x="276" y="255"/>
                    <a:pt x="272" y="256"/>
                  </a:cubicBezTo>
                  <a:cubicBezTo>
                    <a:pt x="267" y="256"/>
                    <a:pt x="268" y="260"/>
                    <a:pt x="273" y="267"/>
                  </a:cubicBezTo>
                  <a:cubicBezTo>
                    <a:pt x="277" y="273"/>
                    <a:pt x="271" y="269"/>
                    <a:pt x="271" y="273"/>
                  </a:cubicBezTo>
                  <a:cubicBezTo>
                    <a:pt x="271" y="276"/>
                    <a:pt x="262" y="272"/>
                    <a:pt x="266" y="271"/>
                  </a:cubicBezTo>
                  <a:cubicBezTo>
                    <a:pt x="269" y="269"/>
                    <a:pt x="267" y="266"/>
                    <a:pt x="265" y="264"/>
                  </a:cubicBezTo>
                  <a:cubicBezTo>
                    <a:pt x="262" y="262"/>
                    <a:pt x="260" y="264"/>
                    <a:pt x="261" y="262"/>
                  </a:cubicBezTo>
                  <a:cubicBezTo>
                    <a:pt x="261" y="259"/>
                    <a:pt x="258" y="262"/>
                    <a:pt x="255" y="260"/>
                  </a:cubicBezTo>
                  <a:cubicBezTo>
                    <a:pt x="253" y="258"/>
                    <a:pt x="252" y="256"/>
                    <a:pt x="248" y="258"/>
                  </a:cubicBezTo>
                  <a:cubicBezTo>
                    <a:pt x="245" y="260"/>
                    <a:pt x="241" y="259"/>
                    <a:pt x="233" y="261"/>
                  </a:cubicBezTo>
                  <a:cubicBezTo>
                    <a:pt x="226" y="262"/>
                    <a:pt x="212" y="261"/>
                    <a:pt x="210" y="259"/>
                  </a:cubicBezTo>
                  <a:cubicBezTo>
                    <a:pt x="207" y="256"/>
                    <a:pt x="216" y="252"/>
                    <a:pt x="219" y="253"/>
                  </a:cubicBezTo>
                  <a:cubicBezTo>
                    <a:pt x="221" y="253"/>
                    <a:pt x="220" y="250"/>
                    <a:pt x="216" y="247"/>
                  </a:cubicBezTo>
                  <a:cubicBezTo>
                    <a:pt x="212" y="243"/>
                    <a:pt x="203" y="241"/>
                    <a:pt x="203" y="243"/>
                  </a:cubicBezTo>
                  <a:cubicBezTo>
                    <a:pt x="203" y="245"/>
                    <a:pt x="198" y="244"/>
                    <a:pt x="191" y="242"/>
                  </a:cubicBezTo>
                  <a:cubicBezTo>
                    <a:pt x="184" y="241"/>
                    <a:pt x="183" y="239"/>
                    <a:pt x="179" y="239"/>
                  </a:cubicBezTo>
                  <a:cubicBezTo>
                    <a:pt x="175" y="238"/>
                    <a:pt x="168" y="237"/>
                    <a:pt x="163" y="233"/>
                  </a:cubicBezTo>
                  <a:cubicBezTo>
                    <a:pt x="158" y="229"/>
                    <a:pt x="147" y="230"/>
                    <a:pt x="145" y="234"/>
                  </a:cubicBezTo>
                  <a:cubicBezTo>
                    <a:pt x="144" y="238"/>
                    <a:pt x="140" y="237"/>
                    <a:pt x="136" y="237"/>
                  </a:cubicBezTo>
                  <a:cubicBezTo>
                    <a:pt x="132" y="237"/>
                    <a:pt x="138" y="233"/>
                    <a:pt x="136" y="232"/>
                  </a:cubicBezTo>
                  <a:cubicBezTo>
                    <a:pt x="134" y="231"/>
                    <a:pt x="137" y="226"/>
                    <a:pt x="134" y="226"/>
                  </a:cubicBezTo>
                  <a:cubicBezTo>
                    <a:pt x="131" y="226"/>
                    <a:pt x="128" y="238"/>
                    <a:pt x="123" y="237"/>
                  </a:cubicBezTo>
                  <a:cubicBezTo>
                    <a:pt x="117" y="237"/>
                    <a:pt x="115" y="225"/>
                    <a:pt x="111" y="221"/>
                  </a:cubicBezTo>
                  <a:cubicBezTo>
                    <a:pt x="106" y="218"/>
                    <a:pt x="102" y="218"/>
                    <a:pt x="106" y="223"/>
                  </a:cubicBezTo>
                  <a:cubicBezTo>
                    <a:pt x="110" y="228"/>
                    <a:pt x="103" y="224"/>
                    <a:pt x="103" y="227"/>
                  </a:cubicBezTo>
                  <a:cubicBezTo>
                    <a:pt x="103" y="231"/>
                    <a:pt x="97" y="234"/>
                    <a:pt x="97" y="233"/>
                  </a:cubicBezTo>
                  <a:cubicBezTo>
                    <a:pt x="97" y="231"/>
                    <a:pt x="94" y="229"/>
                    <a:pt x="89" y="234"/>
                  </a:cubicBezTo>
                  <a:cubicBezTo>
                    <a:pt x="85" y="239"/>
                    <a:pt x="82" y="238"/>
                    <a:pt x="82" y="236"/>
                  </a:cubicBezTo>
                  <a:cubicBezTo>
                    <a:pt x="81" y="235"/>
                    <a:pt x="69" y="241"/>
                    <a:pt x="69" y="243"/>
                  </a:cubicBezTo>
                  <a:cubicBezTo>
                    <a:pt x="70" y="245"/>
                    <a:pt x="67" y="247"/>
                    <a:pt x="64" y="247"/>
                  </a:cubicBezTo>
                  <a:cubicBezTo>
                    <a:pt x="60" y="246"/>
                    <a:pt x="63" y="244"/>
                    <a:pt x="66" y="242"/>
                  </a:cubicBezTo>
                  <a:cubicBezTo>
                    <a:pt x="69" y="241"/>
                    <a:pt x="77" y="234"/>
                    <a:pt x="81" y="233"/>
                  </a:cubicBezTo>
                  <a:cubicBezTo>
                    <a:pt x="86" y="233"/>
                    <a:pt x="94" y="229"/>
                    <a:pt x="94" y="227"/>
                  </a:cubicBezTo>
                  <a:cubicBezTo>
                    <a:pt x="94" y="225"/>
                    <a:pt x="90" y="227"/>
                    <a:pt x="87" y="226"/>
                  </a:cubicBezTo>
                  <a:cubicBezTo>
                    <a:pt x="84" y="226"/>
                    <a:pt x="79" y="229"/>
                    <a:pt x="74" y="231"/>
                  </a:cubicBezTo>
                  <a:cubicBezTo>
                    <a:pt x="69" y="233"/>
                    <a:pt x="64" y="233"/>
                    <a:pt x="65" y="235"/>
                  </a:cubicBezTo>
                  <a:cubicBezTo>
                    <a:pt x="67" y="238"/>
                    <a:pt x="61" y="235"/>
                    <a:pt x="60" y="237"/>
                  </a:cubicBezTo>
                  <a:cubicBezTo>
                    <a:pt x="58" y="239"/>
                    <a:pt x="56" y="237"/>
                    <a:pt x="58" y="236"/>
                  </a:cubicBezTo>
                  <a:cubicBezTo>
                    <a:pt x="60" y="235"/>
                    <a:pt x="54" y="233"/>
                    <a:pt x="54" y="234"/>
                  </a:cubicBezTo>
                  <a:cubicBezTo>
                    <a:pt x="54" y="235"/>
                    <a:pt x="53" y="237"/>
                    <a:pt x="48" y="237"/>
                  </a:cubicBezTo>
                  <a:cubicBezTo>
                    <a:pt x="44" y="237"/>
                    <a:pt x="40" y="240"/>
                    <a:pt x="43" y="242"/>
                  </a:cubicBezTo>
                  <a:cubicBezTo>
                    <a:pt x="45" y="244"/>
                    <a:pt x="47" y="245"/>
                    <a:pt x="46" y="247"/>
                  </a:cubicBezTo>
                  <a:cubicBezTo>
                    <a:pt x="44" y="248"/>
                    <a:pt x="40" y="243"/>
                    <a:pt x="34" y="243"/>
                  </a:cubicBezTo>
                  <a:cubicBezTo>
                    <a:pt x="27" y="244"/>
                    <a:pt x="15" y="237"/>
                    <a:pt x="15" y="235"/>
                  </a:cubicBezTo>
                  <a:cubicBezTo>
                    <a:pt x="15" y="233"/>
                    <a:pt x="6" y="234"/>
                    <a:pt x="0" y="234"/>
                  </a:cubicBezTo>
                  <a:cubicBezTo>
                    <a:pt x="0" y="357"/>
                    <a:pt x="0" y="357"/>
                    <a:pt x="0" y="357"/>
                  </a:cubicBezTo>
                  <a:cubicBezTo>
                    <a:pt x="0" y="357"/>
                    <a:pt x="3" y="359"/>
                    <a:pt x="4" y="358"/>
                  </a:cubicBezTo>
                  <a:cubicBezTo>
                    <a:pt x="6" y="356"/>
                    <a:pt x="8" y="358"/>
                    <a:pt x="12" y="356"/>
                  </a:cubicBezTo>
                  <a:cubicBezTo>
                    <a:pt x="16" y="354"/>
                    <a:pt x="17" y="358"/>
                    <a:pt x="17" y="360"/>
                  </a:cubicBezTo>
                  <a:cubicBezTo>
                    <a:pt x="17" y="362"/>
                    <a:pt x="23" y="365"/>
                    <a:pt x="25" y="368"/>
                  </a:cubicBezTo>
                  <a:cubicBezTo>
                    <a:pt x="28" y="371"/>
                    <a:pt x="29" y="374"/>
                    <a:pt x="31" y="372"/>
                  </a:cubicBezTo>
                  <a:cubicBezTo>
                    <a:pt x="34" y="371"/>
                    <a:pt x="39" y="370"/>
                    <a:pt x="39" y="367"/>
                  </a:cubicBezTo>
                  <a:cubicBezTo>
                    <a:pt x="39" y="364"/>
                    <a:pt x="50" y="363"/>
                    <a:pt x="50" y="367"/>
                  </a:cubicBezTo>
                  <a:cubicBezTo>
                    <a:pt x="50" y="371"/>
                    <a:pt x="61" y="376"/>
                    <a:pt x="67" y="387"/>
                  </a:cubicBezTo>
                  <a:cubicBezTo>
                    <a:pt x="73" y="398"/>
                    <a:pt x="72" y="400"/>
                    <a:pt x="81" y="404"/>
                  </a:cubicBezTo>
                  <a:cubicBezTo>
                    <a:pt x="90" y="407"/>
                    <a:pt x="90" y="409"/>
                    <a:pt x="89" y="412"/>
                  </a:cubicBezTo>
                  <a:cubicBezTo>
                    <a:pt x="88" y="415"/>
                    <a:pt x="94" y="417"/>
                    <a:pt x="91" y="420"/>
                  </a:cubicBezTo>
                  <a:cubicBezTo>
                    <a:pt x="89" y="421"/>
                    <a:pt x="87" y="422"/>
                    <a:pt x="85" y="424"/>
                  </a:cubicBezTo>
                  <a:cubicBezTo>
                    <a:pt x="85" y="425"/>
                    <a:pt x="87" y="426"/>
                    <a:pt x="89" y="428"/>
                  </a:cubicBezTo>
                  <a:cubicBezTo>
                    <a:pt x="91" y="429"/>
                    <a:pt x="85" y="429"/>
                    <a:pt x="86" y="431"/>
                  </a:cubicBezTo>
                  <a:cubicBezTo>
                    <a:pt x="88" y="433"/>
                    <a:pt x="86" y="435"/>
                    <a:pt x="88" y="437"/>
                  </a:cubicBezTo>
                  <a:cubicBezTo>
                    <a:pt x="90" y="439"/>
                    <a:pt x="93" y="438"/>
                    <a:pt x="95" y="437"/>
                  </a:cubicBezTo>
                  <a:cubicBezTo>
                    <a:pt x="97" y="435"/>
                    <a:pt x="98" y="439"/>
                    <a:pt x="97" y="441"/>
                  </a:cubicBezTo>
                  <a:cubicBezTo>
                    <a:pt x="95" y="444"/>
                    <a:pt x="98" y="446"/>
                    <a:pt x="100" y="444"/>
                  </a:cubicBezTo>
                  <a:cubicBezTo>
                    <a:pt x="102" y="442"/>
                    <a:pt x="105" y="447"/>
                    <a:pt x="107" y="448"/>
                  </a:cubicBezTo>
                  <a:cubicBezTo>
                    <a:pt x="108" y="449"/>
                    <a:pt x="110" y="452"/>
                    <a:pt x="107" y="452"/>
                  </a:cubicBezTo>
                  <a:cubicBezTo>
                    <a:pt x="104" y="452"/>
                    <a:pt x="105" y="456"/>
                    <a:pt x="107" y="457"/>
                  </a:cubicBezTo>
                  <a:cubicBezTo>
                    <a:pt x="109" y="457"/>
                    <a:pt x="109" y="459"/>
                    <a:pt x="109" y="461"/>
                  </a:cubicBezTo>
                  <a:cubicBezTo>
                    <a:pt x="109" y="462"/>
                    <a:pt x="115" y="465"/>
                    <a:pt x="117" y="464"/>
                  </a:cubicBezTo>
                  <a:cubicBezTo>
                    <a:pt x="119" y="463"/>
                    <a:pt x="122" y="465"/>
                    <a:pt x="123" y="467"/>
                  </a:cubicBezTo>
                  <a:cubicBezTo>
                    <a:pt x="124" y="469"/>
                    <a:pt x="128" y="471"/>
                    <a:pt x="130" y="470"/>
                  </a:cubicBezTo>
                  <a:cubicBezTo>
                    <a:pt x="131" y="468"/>
                    <a:pt x="132" y="472"/>
                    <a:pt x="133" y="474"/>
                  </a:cubicBezTo>
                  <a:cubicBezTo>
                    <a:pt x="133" y="477"/>
                    <a:pt x="137" y="475"/>
                    <a:pt x="139" y="475"/>
                  </a:cubicBezTo>
                  <a:cubicBezTo>
                    <a:pt x="141" y="475"/>
                    <a:pt x="142" y="478"/>
                    <a:pt x="143" y="478"/>
                  </a:cubicBezTo>
                  <a:cubicBezTo>
                    <a:pt x="147" y="476"/>
                    <a:pt x="148" y="482"/>
                    <a:pt x="150" y="485"/>
                  </a:cubicBezTo>
                  <a:cubicBezTo>
                    <a:pt x="371" y="484"/>
                    <a:pt x="371" y="484"/>
                    <a:pt x="371" y="484"/>
                  </a:cubicBezTo>
                  <a:cubicBezTo>
                    <a:pt x="371" y="484"/>
                    <a:pt x="371" y="478"/>
                    <a:pt x="374" y="480"/>
                  </a:cubicBezTo>
                  <a:cubicBezTo>
                    <a:pt x="377" y="482"/>
                    <a:pt x="374" y="485"/>
                    <a:pt x="377" y="487"/>
                  </a:cubicBezTo>
                  <a:cubicBezTo>
                    <a:pt x="381" y="488"/>
                    <a:pt x="383" y="490"/>
                    <a:pt x="384" y="489"/>
                  </a:cubicBezTo>
                  <a:cubicBezTo>
                    <a:pt x="386" y="488"/>
                    <a:pt x="389" y="486"/>
                    <a:pt x="392" y="489"/>
                  </a:cubicBezTo>
                  <a:cubicBezTo>
                    <a:pt x="395" y="492"/>
                    <a:pt x="397" y="490"/>
                    <a:pt x="398" y="492"/>
                  </a:cubicBezTo>
                  <a:cubicBezTo>
                    <a:pt x="400" y="494"/>
                    <a:pt x="403" y="496"/>
                    <a:pt x="405" y="493"/>
                  </a:cubicBezTo>
                  <a:cubicBezTo>
                    <a:pt x="407" y="491"/>
                    <a:pt x="414" y="493"/>
                    <a:pt x="417" y="495"/>
                  </a:cubicBezTo>
                  <a:cubicBezTo>
                    <a:pt x="421" y="491"/>
                    <a:pt x="424" y="485"/>
                    <a:pt x="427" y="485"/>
                  </a:cubicBezTo>
                  <a:cubicBezTo>
                    <a:pt x="432" y="485"/>
                    <a:pt x="444" y="486"/>
                    <a:pt x="444" y="492"/>
                  </a:cubicBezTo>
                  <a:cubicBezTo>
                    <a:pt x="445" y="498"/>
                    <a:pt x="452" y="492"/>
                    <a:pt x="453" y="498"/>
                  </a:cubicBezTo>
                  <a:cubicBezTo>
                    <a:pt x="454" y="503"/>
                    <a:pt x="458" y="507"/>
                    <a:pt x="457" y="509"/>
                  </a:cubicBezTo>
                  <a:cubicBezTo>
                    <a:pt x="459" y="510"/>
                    <a:pt x="461" y="511"/>
                    <a:pt x="462" y="512"/>
                  </a:cubicBezTo>
                  <a:cubicBezTo>
                    <a:pt x="464" y="512"/>
                    <a:pt x="470" y="513"/>
                    <a:pt x="474" y="514"/>
                  </a:cubicBezTo>
                  <a:cubicBezTo>
                    <a:pt x="479" y="516"/>
                    <a:pt x="487" y="512"/>
                    <a:pt x="489" y="518"/>
                  </a:cubicBezTo>
                  <a:cubicBezTo>
                    <a:pt x="492" y="524"/>
                    <a:pt x="498" y="529"/>
                    <a:pt x="492" y="529"/>
                  </a:cubicBezTo>
                  <a:cubicBezTo>
                    <a:pt x="488" y="529"/>
                    <a:pt x="481" y="523"/>
                    <a:pt x="482" y="526"/>
                  </a:cubicBezTo>
                  <a:cubicBezTo>
                    <a:pt x="482" y="530"/>
                    <a:pt x="479" y="528"/>
                    <a:pt x="479" y="534"/>
                  </a:cubicBezTo>
                  <a:cubicBezTo>
                    <a:pt x="479" y="539"/>
                    <a:pt x="476" y="546"/>
                    <a:pt x="474" y="546"/>
                  </a:cubicBezTo>
                  <a:cubicBezTo>
                    <a:pt x="474" y="546"/>
                    <a:pt x="473" y="546"/>
                    <a:pt x="473" y="546"/>
                  </a:cubicBezTo>
                  <a:cubicBezTo>
                    <a:pt x="473" y="548"/>
                    <a:pt x="473" y="551"/>
                    <a:pt x="475" y="552"/>
                  </a:cubicBezTo>
                  <a:cubicBezTo>
                    <a:pt x="477" y="550"/>
                    <a:pt x="481" y="547"/>
                    <a:pt x="485" y="547"/>
                  </a:cubicBezTo>
                  <a:cubicBezTo>
                    <a:pt x="490" y="548"/>
                    <a:pt x="491" y="551"/>
                    <a:pt x="495" y="548"/>
                  </a:cubicBezTo>
                  <a:cubicBezTo>
                    <a:pt x="499" y="546"/>
                    <a:pt x="499" y="545"/>
                    <a:pt x="500" y="546"/>
                  </a:cubicBezTo>
                  <a:cubicBezTo>
                    <a:pt x="500" y="547"/>
                    <a:pt x="500" y="547"/>
                    <a:pt x="500" y="547"/>
                  </a:cubicBezTo>
                  <a:cubicBezTo>
                    <a:pt x="501" y="547"/>
                    <a:pt x="502" y="546"/>
                    <a:pt x="502" y="545"/>
                  </a:cubicBezTo>
                  <a:cubicBezTo>
                    <a:pt x="502" y="544"/>
                    <a:pt x="502" y="543"/>
                    <a:pt x="502" y="542"/>
                  </a:cubicBezTo>
                  <a:cubicBezTo>
                    <a:pt x="498" y="543"/>
                    <a:pt x="497" y="543"/>
                    <a:pt x="496" y="540"/>
                  </a:cubicBezTo>
                  <a:cubicBezTo>
                    <a:pt x="495" y="537"/>
                    <a:pt x="507" y="533"/>
                    <a:pt x="512" y="534"/>
                  </a:cubicBezTo>
                  <a:cubicBezTo>
                    <a:pt x="518" y="535"/>
                    <a:pt x="522" y="531"/>
                    <a:pt x="524" y="533"/>
                  </a:cubicBezTo>
                  <a:cubicBezTo>
                    <a:pt x="527" y="530"/>
                    <a:pt x="533" y="525"/>
                    <a:pt x="534" y="525"/>
                  </a:cubicBezTo>
                  <a:cubicBezTo>
                    <a:pt x="537" y="525"/>
                    <a:pt x="562" y="525"/>
                    <a:pt x="562" y="525"/>
                  </a:cubicBezTo>
                  <a:cubicBezTo>
                    <a:pt x="562" y="525"/>
                    <a:pt x="571" y="519"/>
                    <a:pt x="572" y="514"/>
                  </a:cubicBezTo>
                  <a:cubicBezTo>
                    <a:pt x="573" y="509"/>
                    <a:pt x="579" y="497"/>
                    <a:pt x="582" y="500"/>
                  </a:cubicBezTo>
                  <a:cubicBezTo>
                    <a:pt x="585" y="503"/>
                    <a:pt x="593" y="501"/>
                    <a:pt x="593" y="503"/>
                  </a:cubicBezTo>
                  <a:cubicBezTo>
                    <a:pt x="593" y="505"/>
                    <a:pt x="590" y="513"/>
                    <a:pt x="600" y="526"/>
                  </a:cubicBezTo>
                  <a:cubicBezTo>
                    <a:pt x="603" y="524"/>
                    <a:pt x="606" y="522"/>
                    <a:pt x="608" y="522"/>
                  </a:cubicBezTo>
                  <a:cubicBezTo>
                    <a:pt x="611" y="522"/>
                    <a:pt x="616" y="518"/>
                    <a:pt x="618" y="515"/>
                  </a:cubicBezTo>
                  <a:cubicBezTo>
                    <a:pt x="619" y="513"/>
                    <a:pt x="621" y="518"/>
                    <a:pt x="618" y="519"/>
                  </a:cubicBezTo>
                  <a:cubicBezTo>
                    <a:pt x="615" y="520"/>
                    <a:pt x="620" y="522"/>
                    <a:pt x="625" y="522"/>
                  </a:cubicBezTo>
                  <a:cubicBezTo>
                    <a:pt x="630" y="521"/>
                    <a:pt x="623" y="523"/>
                    <a:pt x="619" y="523"/>
                  </a:cubicBezTo>
                  <a:cubicBezTo>
                    <a:pt x="616" y="523"/>
                    <a:pt x="614" y="523"/>
                    <a:pt x="609" y="528"/>
                  </a:cubicBezTo>
                  <a:cubicBezTo>
                    <a:pt x="604" y="533"/>
                    <a:pt x="605" y="535"/>
                    <a:pt x="608" y="537"/>
                  </a:cubicBezTo>
                  <a:cubicBezTo>
                    <a:pt x="611" y="540"/>
                    <a:pt x="615" y="539"/>
                    <a:pt x="619" y="535"/>
                  </a:cubicBezTo>
                  <a:cubicBezTo>
                    <a:pt x="623" y="532"/>
                    <a:pt x="622" y="529"/>
                    <a:pt x="626" y="529"/>
                  </a:cubicBezTo>
                  <a:cubicBezTo>
                    <a:pt x="630" y="529"/>
                    <a:pt x="640" y="525"/>
                    <a:pt x="645" y="524"/>
                  </a:cubicBezTo>
                  <a:cubicBezTo>
                    <a:pt x="649" y="522"/>
                    <a:pt x="646" y="522"/>
                    <a:pt x="646" y="520"/>
                  </a:cubicBezTo>
                  <a:cubicBezTo>
                    <a:pt x="646" y="518"/>
                    <a:pt x="654" y="518"/>
                    <a:pt x="657" y="516"/>
                  </a:cubicBezTo>
                  <a:cubicBezTo>
                    <a:pt x="660" y="514"/>
                    <a:pt x="657" y="512"/>
                    <a:pt x="654" y="513"/>
                  </a:cubicBezTo>
                  <a:close/>
                  <a:moveTo>
                    <a:pt x="190" y="281"/>
                  </a:moveTo>
                  <a:cubicBezTo>
                    <a:pt x="185" y="287"/>
                    <a:pt x="184" y="288"/>
                    <a:pt x="179" y="287"/>
                  </a:cubicBezTo>
                  <a:cubicBezTo>
                    <a:pt x="174" y="286"/>
                    <a:pt x="171" y="289"/>
                    <a:pt x="173" y="290"/>
                  </a:cubicBezTo>
                  <a:cubicBezTo>
                    <a:pt x="176" y="292"/>
                    <a:pt x="176" y="294"/>
                    <a:pt x="171" y="295"/>
                  </a:cubicBezTo>
                  <a:cubicBezTo>
                    <a:pt x="166" y="296"/>
                    <a:pt x="163" y="300"/>
                    <a:pt x="161" y="299"/>
                  </a:cubicBezTo>
                  <a:cubicBezTo>
                    <a:pt x="159" y="299"/>
                    <a:pt x="169" y="291"/>
                    <a:pt x="167" y="289"/>
                  </a:cubicBezTo>
                  <a:cubicBezTo>
                    <a:pt x="164" y="287"/>
                    <a:pt x="157" y="293"/>
                    <a:pt x="157" y="295"/>
                  </a:cubicBezTo>
                  <a:cubicBezTo>
                    <a:pt x="157" y="298"/>
                    <a:pt x="153" y="298"/>
                    <a:pt x="150" y="298"/>
                  </a:cubicBezTo>
                  <a:cubicBezTo>
                    <a:pt x="147" y="297"/>
                    <a:pt x="144" y="295"/>
                    <a:pt x="146" y="295"/>
                  </a:cubicBezTo>
                  <a:cubicBezTo>
                    <a:pt x="149" y="294"/>
                    <a:pt x="147" y="291"/>
                    <a:pt x="151" y="290"/>
                  </a:cubicBezTo>
                  <a:cubicBezTo>
                    <a:pt x="155" y="289"/>
                    <a:pt x="150" y="286"/>
                    <a:pt x="151" y="285"/>
                  </a:cubicBezTo>
                  <a:cubicBezTo>
                    <a:pt x="152" y="283"/>
                    <a:pt x="160" y="286"/>
                    <a:pt x="160" y="284"/>
                  </a:cubicBezTo>
                  <a:cubicBezTo>
                    <a:pt x="160" y="281"/>
                    <a:pt x="153" y="278"/>
                    <a:pt x="150" y="280"/>
                  </a:cubicBezTo>
                  <a:cubicBezTo>
                    <a:pt x="148" y="282"/>
                    <a:pt x="142" y="286"/>
                    <a:pt x="134" y="283"/>
                  </a:cubicBezTo>
                  <a:cubicBezTo>
                    <a:pt x="132" y="282"/>
                    <a:pt x="152" y="279"/>
                    <a:pt x="156" y="276"/>
                  </a:cubicBezTo>
                  <a:cubicBezTo>
                    <a:pt x="159" y="273"/>
                    <a:pt x="174" y="270"/>
                    <a:pt x="176" y="272"/>
                  </a:cubicBezTo>
                  <a:cubicBezTo>
                    <a:pt x="177" y="275"/>
                    <a:pt x="167" y="277"/>
                    <a:pt x="172" y="280"/>
                  </a:cubicBezTo>
                  <a:cubicBezTo>
                    <a:pt x="176" y="282"/>
                    <a:pt x="184" y="281"/>
                    <a:pt x="186" y="278"/>
                  </a:cubicBezTo>
                  <a:cubicBezTo>
                    <a:pt x="187" y="275"/>
                    <a:pt x="195" y="276"/>
                    <a:pt x="190" y="281"/>
                  </a:cubicBezTo>
                  <a:close/>
                  <a:moveTo>
                    <a:pt x="235" y="339"/>
                  </a:moveTo>
                  <a:cubicBezTo>
                    <a:pt x="229" y="344"/>
                    <a:pt x="230" y="342"/>
                    <a:pt x="225" y="343"/>
                  </a:cubicBezTo>
                  <a:cubicBezTo>
                    <a:pt x="220" y="344"/>
                    <a:pt x="224" y="349"/>
                    <a:pt x="218" y="349"/>
                  </a:cubicBezTo>
                  <a:cubicBezTo>
                    <a:pt x="212" y="350"/>
                    <a:pt x="198" y="350"/>
                    <a:pt x="196" y="347"/>
                  </a:cubicBezTo>
                  <a:cubicBezTo>
                    <a:pt x="196" y="346"/>
                    <a:pt x="204" y="347"/>
                    <a:pt x="205" y="344"/>
                  </a:cubicBezTo>
                  <a:cubicBezTo>
                    <a:pt x="205" y="342"/>
                    <a:pt x="207" y="338"/>
                    <a:pt x="211" y="338"/>
                  </a:cubicBezTo>
                  <a:cubicBezTo>
                    <a:pt x="215" y="338"/>
                    <a:pt x="214" y="333"/>
                    <a:pt x="208" y="330"/>
                  </a:cubicBezTo>
                  <a:cubicBezTo>
                    <a:pt x="203" y="328"/>
                    <a:pt x="217" y="326"/>
                    <a:pt x="220" y="330"/>
                  </a:cubicBezTo>
                  <a:cubicBezTo>
                    <a:pt x="223" y="335"/>
                    <a:pt x="229" y="338"/>
                    <a:pt x="232" y="335"/>
                  </a:cubicBezTo>
                  <a:cubicBezTo>
                    <a:pt x="236" y="332"/>
                    <a:pt x="254" y="323"/>
                    <a:pt x="254" y="327"/>
                  </a:cubicBezTo>
                  <a:cubicBezTo>
                    <a:pt x="254" y="331"/>
                    <a:pt x="241" y="334"/>
                    <a:pt x="235" y="339"/>
                  </a:cubicBezTo>
                  <a:close/>
                  <a:moveTo>
                    <a:pt x="359" y="468"/>
                  </a:moveTo>
                  <a:cubicBezTo>
                    <a:pt x="355" y="469"/>
                    <a:pt x="359" y="458"/>
                    <a:pt x="352" y="454"/>
                  </a:cubicBezTo>
                  <a:cubicBezTo>
                    <a:pt x="344" y="449"/>
                    <a:pt x="340" y="441"/>
                    <a:pt x="340" y="436"/>
                  </a:cubicBezTo>
                  <a:cubicBezTo>
                    <a:pt x="340" y="432"/>
                    <a:pt x="347" y="429"/>
                    <a:pt x="350" y="433"/>
                  </a:cubicBezTo>
                  <a:cubicBezTo>
                    <a:pt x="353" y="437"/>
                    <a:pt x="357" y="451"/>
                    <a:pt x="360" y="456"/>
                  </a:cubicBezTo>
                  <a:cubicBezTo>
                    <a:pt x="362" y="461"/>
                    <a:pt x="362" y="468"/>
                    <a:pt x="359" y="468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9" name="Freeform 127">
              <a:extLst>
                <a:ext uri="{FF2B5EF4-FFF2-40B4-BE49-F238E27FC236}">
                  <a16:creationId xmlns:a16="http://schemas.microsoft.com/office/drawing/2014/main" id="{4FAC684E-1126-5CD2-223C-7A60A0320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9141" y="2196713"/>
              <a:ext cx="946532" cy="652496"/>
            </a:xfrm>
            <a:custGeom>
              <a:avLst/>
              <a:gdLst>
                <a:gd name="T0" fmla="*/ 285 w 312"/>
                <a:gd name="T1" fmla="*/ 178 h 215"/>
                <a:gd name="T2" fmla="*/ 249 w 312"/>
                <a:gd name="T3" fmla="*/ 163 h 215"/>
                <a:gd name="T4" fmla="*/ 230 w 312"/>
                <a:gd name="T5" fmla="*/ 147 h 215"/>
                <a:gd name="T6" fmla="*/ 218 w 312"/>
                <a:gd name="T7" fmla="*/ 25 h 215"/>
                <a:gd name="T8" fmla="*/ 182 w 312"/>
                <a:gd name="T9" fmla="*/ 20 h 215"/>
                <a:gd name="T10" fmla="*/ 132 w 312"/>
                <a:gd name="T11" fmla="*/ 14 h 215"/>
                <a:gd name="T12" fmla="*/ 110 w 312"/>
                <a:gd name="T13" fmla="*/ 8 h 215"/>
                <a:gd name="T14" fmla="*/ 96 w 312"/>
                <a:gd name="T15" fmla="*/ 7 h 215"/>
                <a:gd name="T16" fmla="*/ 85 w 312"/>
                <a:gd name="T17" fmla="*/ 6 h 215"/>
                <a:gd name="T18" fmla="*/ 66 w 312"/>
                <a:gd name="T19" fmla="*/ 15 h 215"/>
                <a:gd name="T20" fmla="*/ 39 w 312"/>
                <a:gd name="T21" fmla="*/ 24 h 215"/>
                <a:gd name="T22" fmla="*/ 13 w 312"/>
                <a:gd name="T23" fmla="*/ 42 h 215"/>
                <a:gd name="T24" fmla="*/ 49 w 312"/>
                <a:gd name="T25" fmla="*/ 62 h 215"/>
                <a:gd name="T26" fmla="*/ 50 w 312"/>
                <a:gd name="T27" fmla="*/ 73 h 215"/>
                <a:gd name="T28" fmla="*/ 33 w 312"/>
                <a:gd name="T29" fmla="*/ 69 h 215"/>
                <a:gd name="T30" fmla="*/ 12 w 312"/>
                <a:gd name="T31" fmla="*/ 75 h 215"/>
                <a:gd name="T32" fmla="*/ 11 w 312"/>
                <a:gd name="T33" fmla="*/ 90 h 215"/>
                <a:gd name="T34" fmla="*/ 42 w 312"/>
                <a:gd name="T35" fmla="*/ 97 h 215"/>
                <a:gd name="T36" fmla="*/ 55 w 312"/>
                <a:gd name="T37" fmla="*/ 108 h 215"/>
                <a:gd name="T38" fmla="*/ 30 w 312"/>
                <a:gd name="T39" fmla="*/ 112 h 215"/>
                <a:gd name="T40" fmla="*/ 15 w 312"/>
                <a:gd name="T41" fmla="*/ 134 h 215"/>
                <a:gd name="T42" fmla="*/ 32 w 312"/>
                <a:gd name="T43" fmla="*/ 156 h 215"/>
                <a:gd name="T44" fmla="*/ 49 w 312"/>
                <a:gd name="T45" fmla="*/ 160 h 215"/>
                <a:gd name="T46" fmla="*/ 68 w 312"/>
                <a:gd name="T47" fmla="*/ 168 h 215"/>
                <a:gd name="T48" fmla="*/ 85 w 312"/>
                <a:gd name="T49" fmla="*/ 166 h 215"/>
                <a:gd name="T50" fmla="*/ 73 w 312"/>
                <a:gd name="T51" fmla="*/ 191 h 215"/>
                <a:gd name="T52" fmla="*/ 41 w 312"/>
                <a:gd name="T53" fmla="*/ 212 h 215"/>
                <a:gd name="T54" fmla="*/ 60 w 312"/>
                <a:gd name="T55" fmla="*/ 204 h 215"/>
                <a:gd name="T56" fmla="*/ 78 w 312"/>
                <a:gd name="T57" fmla="*/ 196 h 215"/>
                <a:gd name="T58" fmla="*/ 104 w 312"/>
                <a:gd name="T59" fmla="*/ 178 h 215"/>
                <a:gd name="T60" fmla="*/ 117 w 312"/>
                <a:gd name="T61" fmla="*/ 166 h 215"/>
                <a:gd name="T62" fmla="*/ 123 w 312"/>
                <a:gd name="T63" fmla="*/ 152 h 215"/>
                <a:gd name="T64" fmla="*/ 139 w 312"/>
                <a:gd name="T65" fmla="*/ 136 h 215"/>
                <a:gd name="T66" fmla="*/ 136 w 312"/>
                <a:gd name="T67" fmla="*/ 143 h 215"/>
                <a:gd name="T68" fmla="*/ 130 w 312"/>
                <a:gd name="T69" fmla="*/ 160 h 215"/>
                <a:gd name="T70" fmla="*/ 161 w 312"/>
                <a:gd name="T71" fmla="*/ 153 h 215"/>
                <a:gd name="T72" fmla="*/ 160 w 312"/>
                <a:gd name="T73" fmla="*/ 140 h 215"/>
                <a:gd name="T74" fmla="*/ 177 w 312"/>
                <a:gd name="T75" fmla="*/ 143 h 215"/>
                <a:gd name="T76" fmla="*/ 181 w 312"/>
                <a:gd name="T77" fmla="*/ 148 h 215"/>
                <a:gd name="T78" fmla="*/ 196 w 312"/>
                <a:gd name="T79" fmla="*/ 151 h 215"/>
                <a:gd name="T80" fmla="*/ 231 w 312"/>
                <a:gd name="T81" fmla="*/ 153 h 215"/>
                <a:gd name="T82" fmla="*/ 243 w 312"/>
                <a:gd name="T83" fmla="*/ 165 h 215"/>
                <a:gd name="T84" fmla="*/ 263 w 312"/>
                <a:gd name="T85" fmla="*/ 172 h 215"/>
                <a:gd name="T86" fmla="*/ 268 w 312"/>
                <a:gd name="T87" fmla="*/ 177 h 215"/>
                <a:gd name="T88" fmla="*/ 263 w 312"/>
                <a:gd name="T89" fmla="*/ 185 h 215"/>
                <a:gd name="T90" fmla="*/ 268 w 312"/>
                <a:gd name="T91" fmla="*/ 186 h 215"/>
                <a:gd name="T92" fmla="*/ 275 w 312"/>
                <a:gd name="T93" fmla="*/ 184 h 215"/>
                <a:gd name="T94" fmla="*/ 277 w 312"/>
                <a:gd name="T95" fmla="*/ 187 h 215"/>
                <a:gd name="T96" fmla="*/ 277 w 312"/>
                <a:gd name="T97" fmla="*/ 195 h 215"/>
                <a:gd name="T98" fmla="*/ 286 w 312"/>
                <a:gd name="T99" fmla="*/ 195 h 215"/>
                <a:gd name="T100" fmla="*/ 288 w 312"/>
                <a:gd name="T101" fmla="*/ 203 h 215"/>
                <a:gd name="T102" fmla="*/ 282 w 312"/>
                <a:gd name="T103" fmla="*/ 214 h 215"/>
                <a:gd name="T104" fmla="*/ 291 w 312"/>
                <a:gd name="T105" fmla="*/ 208 h 215"/>
                <a:gd name="T106" fmla="*/ 300 w 312"/>
                <a:gd name="T107" fmla="*/ 213 h 215"/>
                <a:gd name="T108" fmla="*/ 309 w 312"/>
                <a:gd name="T109" fmla="*/ 211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2" h="215">
                  <a:moveTo>
                    <a:pt x="307" y="203"/>
                  </a:moveTo>
                  <a:cubicBezTo>
                    <a:pt x="308" y="200"/>
                    <a:pt x="308" y="198"/>
                    <a:pt x="299" y="195"/>
                  </a:cubicBezTo>
                  <a:cubicBezTo>
                    <a:pt x="290" y="191"/>
                    <a:pt x="291" y="189"/>
                    <a:pt x="285" y="178"/>
                  </a:cubicBezTo>
                  <a:cubicBezTo>
                    <a:pt x="279" y="167"/>
                    <a:pt x="268" y="162"/>
                    <a:pt x="268" y="158"/>
                  </a:cubicBezTo>
                  <a:cubicBezTo>
                    <a:pt x="268" y="154"/>
                    <a:pt x="257" y="155"/>
                    <a:pt x="257" y="158"/>
                  </a:cubicBezTo>
                  <a:cubicBezTo>
                    <a:pt x="257" y="161"/>
                    <a:pt x="252" y="162"/>
                    <a:pt x="249" y="163"/>
                  </a:cubicBezTo>
                  <a:cubicBezTo>
                    <a:pt x="247" y="165"/>
                    <a:pt x="246" y="162"/>
                    <a:pt x="243" y="159"/>
                  </a:cubicBezTo>
                  <a:cubicBezTo>
                    <a:pt x="241" y="156"/>
                    <a:pt x="235" y="153"/>
                    <a:pt x="235" y="151"/>
                  </a:cubicBezTo>
                  <a:cubicBezTo>
                    <a:pt x="235" y="149"/>
                    <a:pt x="234" y="145"/>
                    <a:pt x="230" y="147"/>
                  </a:cubicBezTo>
                  <a:cubicBezTo>
                    <a:pt x="226" y="149"/>
                    <a:pt x="224" y="147"/>
                    <a:pt x="222" y="149"/>
                  </a:cubicBezTo>
                  <a:cubicBezTo>
                    <a:pt x="221" y="150"/>
                    <a:pt x="218" y="148"/>
                    <a:pt x="218" y="148"/>
                  </a:cubicBezTo>
                  <a:cubicBezTo>
                    <a:pt x="218" y="25"/>
                    <a:pt x="218" y="25"/>
                    <a:pt x="218" y="25"/>
                  </a:cubicBezTo>
                  <a:cubicBezTo>
                    <a:pt x="217" y="24"/>
                    <a:pt x="215" y="24"/>
                    <a:pt x="214" y="24"/>
                  </a:cubicBezTo>
                  <a:cubicBezTo>
                    <a:pt x="209" y="22"/>
                    <a:pt x="202" y="18"/>
                    <a:pt x="197" y="19"/>
                  </a:cubicBezTo>
                  <a:cubicBezTo>
                    <a:pt x="193" y="20"/>
                    <a:pt x="185" y="21"/>
                    <a:pt x="182" y="20"/>
                  </a:cubicBezTo>
                  <a:cubicBezTo>
                    <a:pt x="179" y="18"/>
                    <a:pt x="175" y="17"/>
                    <a:pt x="170" y="18"/>
                  </a:cubicBezTo>
                  <a:cubicBezTo>
                    <a:pt x="164" y="19"/>
                    <a:pt x="160" y="15"/>
                    <a:pt x="152" y="13"/>
                  </a:cubicBezTo>
                  <a:cubicBezTo>
                    <a:pt x="145" y="11"/>
                    <a:pt x="134" y="13"/>
                    <a:pt x="132" y="14"/>
                  </a:cubicBezTo>
                  <a:cubicBezTo>
                    <a:pt x="129" y="15"/>
                    <a:pt x="130" y="12"/>
                    <a:pt x="127" y="12"/>
                  </a:cubicBezTo>
                  <a:cubicBezTo>
                    <a:pt x="124" y="12"/>
                    <a:pt x="126" y="11"/>
                    <a:pt x="124" y="8"/>
                  </a:cubicBezTo>
                  <a:cubicBezTo>
                    <a:pt x="123" y="5"/>
                    <a:pt x="114" y="8"/>
                    <a:pt x="110" y="8"/>
                  </a:cubicBezTo>
                  <a:cubicBezTo>
                    <a:pt x="107" y="8"/>
                    <a:pt x="106" y="6"/>
                    <a:pt x="106" y="5"/>
                  </a:cubicBezTo>
                  <a:cubicBezTo>
                    <a:pt x="107" y="3"/>
                    <a:pt x="104" y="4"/>
                    <a:pt x="102" y="6"/>
                  </a:cubicBezTo>
                  <a:cubicBezTo>
                    <a:pt x="101" y="8"/>
                    <a:pt x="98" y="8"/>
                    <a:pt x="96" y="7"/>
                  </a:cubicBezTo>
                  <a:cubicBezTo>
                    <a:pt x="95" y="6"/>
                    <a:pt x="99" y="5"/>
                    <a:pt x="99" y="3"/>
                  </a:cubicBezTo>
                  <a:cubicBezTo>
                    <a:pt x="100" y="2"/>
                    <a:pt x="95" y="1"/>
                    <a:pt x="93" y="0"/>
                  </a:cubicBezTo>
                  <a:cubicBezTo>
                    <a:pt x="91" y="0"/>
                    <a:pt x="88" y="2"/>
                    <a:pt x="85" y="6"/>
                  </a:cubicBezTo>
                  <a:cubicBezTo>
                    <a:pt x="81" y="9"/>
                    <a:pt x="75" y="9"/>
                    <a:pt x="72" y="8"/>
                  </a:cubicBezTo>
                  <a:cubicBezTo>
                    <a:pt x="68" y="8"/>
                    <a:pt x="64" y="9"/>
                    <a:pt x="64" y="11"/>
                  </a:cubicBezTo>
                  <a:cubicBezTo>
                    <a:pt x="65" y="13"/>
                    <a:pt x="69" y="12"/>
                    <a:pt x="66" y="15"/>
                  </a:cubicBezTo>
                  <a:cubicBezTo>
                    <a:pt x="64" y="17"/>
                    <a:pt x="63" y="11"/>
                    <a:pt x="60" y="14"/>
                  </a:cubicBezTo>
                  <a:cubicBezTo>
                    <a:pt x="58" y="17"/>
                    <a:pt x="50" y="17"/>
                    <a:pt x="48" y="16"/>
                  </a:cubicBezTo>
                  <a:cubicBezTo>
                    <a:pt x="47" y="16"/>
                    <a:pt x="41" y="22"/>
                    <a:pt x="39" y="24"/>
                  </a:cubicBezTo>
                  <a:cubicBezTo>
                    <a:pt x="37" y="26"/>
                    <a:pt x="40" y="28"/>
                    <a:pt x="36" y="33"/>
                  </a:cubicBezTo>
                  <a:cubicBezTo>
                    <a:pt x="31" y="38"/>
                    <a:pt x="18" y="37"/>
                    <a:pt x="15" y="37"/>
                  </a:cubicBezTo>
                  <a:cubicBezTo>
                    <a:pt x="13" y="37"/>
                    <a:pt x="15" y="40"/>
                    <a:pt x="13" y="42"/>
                  </a:cubicBezTo>
                  <a:cubicBezTo>
                    <a:pt x="12" y="44"/>
                    <a:pt x="15" y="46"/>
                    <a:pt x="22" y="47"/>
                  </a:cubicBezTo>
                  <a:cubicBezTo>
                    <a:pt x="29" y="49"/>
                    <a:pt x="34" y="59"/>
                    <a:pt x="35" y="61"/>
                  </a:cubicBezTo>
                  <a:cubicBezTo>
                    <a:pt x="36" y="64"/>
                    <a:pt x="45" y="61"/>
                    <a:pt x="49" y="62"/>
                  </a:cubicBezTo>
                  <a:cubicBezTo>
                    <a:pt x="52" y="62"/>
                    <a:pt x="48" y="67"/>
                    <a:pt x="52" y="69"/>
                  </a:cubicBezTo>
                  <a:cubicBezTo>
                    <a:pt x="55" y="70"/>
                    <a:pt x="59" y="68"/>
                    <a:pt x="60" y="70"/>
                  </a:cubicBezTo>
                  <a:cubicBezTo>
                    <a:pt x="61" y="73"/>
                    <a:pt x="54" y="70"/>
                    <a:pt x="50" y="73"/>
                  </a:cubicBezTo>
                  <a:cubicBezTo>
                    <a:pt x="47" y="76"/>
                    <a:pt x="45" y="77"/>
                    <a:pt x="44" y="75"/>
                  </a:cubicBezTo>
                  <a:cubicBezTo>
                    <a:pt x="42" y="73"/>
                    <a:pt x="36" y="74"/>
                    <a:pt x="33" y="75"/>
                  </a:cubicBezTo>
                  <a:cubicBezTo>
                    <a:pt x="30" y="75"/>
                    <a:pt x="33" y="71"/>
                    <a:pt x="33" y="69"/>
                  </a:cubicBezTo>
                  <a:cubicBezTo>
                    <a:pt x="34" y="67"/>
                    <a:pt x="29" y="66"/>
                    <a:pt x="23" y="70"/>
                  </a:cubicBezTo>
                  <a:cubicBezTo>
                    <a:pt x="17" y="73"/>
                    <a:pt x="20" y="72"/>
                    <a:pt x="19" y="74"/>
                  </a:cubicBezTo>
                  <a:cubicBezTo>
                    <a:pt x="18" y="77"/>
                    <a:pt x="16" y="73"/>
                    <a:pt x="12" y="75"/>
                  </a:cubicBezTo>
                  <a:cubicBezTo>
                    <a:pt x="8" y="77"/>
                    <a:pt x="2" y="79"/>
                    <a:pt x="1" y="81"/>
                  </a:cubicBezTo>
                  <a:cubicBezTo>
                    <a:pt x="0" y="84"/>
                    <a:pt x="9" y="85"/>
                    <a:pt x="13" y="86"/>
                  </a:cubicBezTo>
                  <a:cubicBezTo>
                    <a:pt x="16" y="87"/>
                    <a:pt x="8" y="89"/>
                    <a:pt x="11" y="90"/>
                  </a:cubicBezTo>
                  <a:cubicBezTo>
                    <a:pt x="14" y="91"/>
                    <a:pt x="13" y="93"/>
                    <a:pt x="17" y="96"/>
                  </a:cubicBezTo>
                  <a:cubicBezTo>
                    <a:pt x="22" y="98"/>
                    <a:pt x="32" y="96"/>
                    <a:pt x="34" y="96"/>
                  </a:cubicBezTo>
                  <a:cubicBezTo>
                    <a:pt x="37" y="96"/>
                    <a:pt x="40" y="99"/>
                    <a:pt x="42" y="97"/>
                  </a:cubicBezTo>
                  <a:cubicBezTo>
                    <a:pt x="44" y="94"/>
                    <a:pt x="52" y="88"/>
                    <a:pt x="56" y="92"/>
                  </a:cubicBezTo>
                  <a:cubicBezTo>
                    <a:pt x="60" y="95"/>
                    <a:pt x="52" y="95"/>
                    <a:pt x="54" y="97"/>
                  </a:cubicBezTo>
                  <a:cubicBezTo>
                    <a:pt x="56" y="100"/>
                    <a:pt x="58" y="105"/>
                    <a:pt x="55" y="108"/>
                  </a:cubicBezTo>
                  <a:cubicBezTo>
                    <a:pt x="51" y="111"/>
                    <a:pt x="47" y="109"/>
                    <a:pt x="45" y="109"/>
                  </a:cubicBezTo>
                  <a:cubicBezTo>
                    <a:pt x="43" y="108"/>
                    <a:pt x="44" y="113"/>
                    <a:pt x="40" y="115"/>
                  </a:cubicBezTo>
                  <a:cubicBezTo>
                    <a:pt x="37" y="118"/>
                    <a:pt x="35" y="112"/>
                    <a:pt x="30" y="112"/>
                  </a:cubicBezTo>
                  <a:cubicBezTo>
                    <a:pt x="26" y="112"/>
                    <a:pt x="27" y="118"/>
                    <a:pt x="27" y="121"/>
                  </a:cubicBezTo>
                  <a:cubicBezTo>
                    <a:pt x="27" y="123"/>
                    <a:pt x="21" y="120"/>
                    <a:pt x="19" y="126"/>
                  </a:cubicBezTo>
                  <a:cubicBezTo>
                    <a:pt x="17" y="133"/>
                    <a:pt x="11" y="127"/>
                    <a:pt x="15" y="134"/>
                  </a:cubicBezTo>
                  <a:cubicBezTo>
                    <a:pt x="20" y="140"/>
                    <a:pt x="19" y="136"/>
                    <a:pt x="22" y="138"/>
                  </a:cubicBezTo>
                  <a:cubicBezTo>
                    <a:pt x="26" y="141"/>
                    <a:pt x="19" y="145"/>
                    <a:pt x="22" y="146"/>
                  </a:cubicBezTo>
                  <a:cubicBezTo>
                    <a:pt x="26" y="147"/>
                    <a:pt x="30" y="153"/>
                    <a:pt x="32" y="156"/>
                  </a:cubicBezTo>
                  <a:cubicBezTo>
                    <a:pt x="35" y="158"/>
                    <a:pt x="38" y="154"/>
                    <a:pt x="42" y="154"/>
                  </a:cubicBezTo>
                  <a:cubicBezTo>
                    <a:pt x="45" y="154"/>
                    <a:pt x="44" y="149"/>
                    <a:pt x="46" y="151"/>
                  </a:cubicBezTo>
                  <a:cubicBezTo>
                    <a:pt x="48" y="153"/>
                    <a:pt x="51" y="158"/>
                    <a:pt x="49" y="160"/>
                  </a:cubicBezTo>
                  <a:cubicBezTo>
                    <a:pt x="47" y="161"/>
                    <a:pt x="48" y="166"/>
                    <a:pt x="48" y="168"/>
                  </a:cubicBezTo>
                  <a:cubicBezTo>
                    <a:pt x="48" y="170"/>
                    <a:pt x="56" y="169"/>
                    <a:pt x="57" y="167"/>
                  </a:cubicBezTo>
                  <a:cubicBezTo>
                    <a:pt x="57" y="164"/>
                    <a:pt x="64" y="164"/>
                    <a:pt x="68" y="168"/>
                  </a:cubicBezTo>
                  <a:cubicBezTo>
                    <a:pt x="72" y="172"/>
                    <a:pt x="73" y="172"/>
                    <a:pt x="73" y="169"/>
                  </a:cubicBezTo>
                  <a:cubicBezTo>
                    <a:pt x="73" y="166"/>
                    <a:pt x="76" y="163"/>
                    <a:pt x="76" y="165"/>
                  </a:cubicBezTo>
                  <a:cubicBezTo>
                    <a:pt x="76" y="168"/>
                    <a:pt x="80" y="169"/>
                    <a:pt x="85" y="166"/>
                  </a:cubicBezTo>
                  <a:cubicBezTo>
                    <a:pt x="91" y="164"/>
                    <a:pt x="88" y="166"/>
                    <a:pt x="85" y="170"/>
                  </a:cubicBezTo>
                  <a:cubicBezTo>
                    <a:pt x="81" y="175"/>
                    <a:pt x="85" y="182"/>
                    <a:pt x="82" y="183"/>
                  </a:cubicBezTo>
                  <a:cubicBezTo>
                    <a:pt x="80" y="183"/>
                    <a:pt x="77" y="191"/>
                    <a:pt x="73" y="191"/>
                  </a:cubicBezTo>
                  <a:cubicBezTo>
                    <a:pt x="68" y="192"/>
                    <a:pt x="60" y="201"/>
                    <a:pt x="59" y="202"/>
                  </a:cubicBezTo>
                  <a:cubicBezTo>
                    <a:pt x="58" y="203"/>
                    <a:pt x="48" y="199"/>
                    <a:pt x="47" y="203"/>
                  </a:cubicBezTo>
                  <a:cubicBezTo>
                    <a:pt x="45" y="207"/>
                    <a:pt x="39" y="210"/>
                    <a:pt x="41" y="212"/>
                  </a:cubicBezTo>
                  <a:cubicBezTo>
                    <a:pt x="42" y="213"/>
                    <a:pt x="50" y="209"/>
                    <a:pt x="50" y="207"/>
                  </a:cubicBezTo>
                  <a:cubicBezTo>
                    <a:pt x="51" y="205"/>
                    <a:pt x="52" y="205"/>
                    <a:pt x="53" y="207"/>
                  </a:cubicBezTo>
                  <a:cubicBezTo>
                    <a:pt x="55" y="208"/>
                    <a:pt x="58" y="206"/>
                    <a:pt x="60" y="204"/>
                  </a:cubicBezTo>
                  <a:cubicBezTo>
                    <a:pt x="61" y="203"/>
                    <a:pt x="64" y="204"/>
                    <a:pt x="66" y="204"/>
                  </a:cubicBezTo>
                  <a:cubicBezTo>
                    <a:pt x="67" y="204"/>
                    <a:pt x="68" y="202"/>
                    <a:pt x="73" y="201"/>
                  </a:cubicBezTo>
                  <a:cubicBezTo>
                    <a:pt x="78" y="200"/>
                    <a:pt x="76" y="199"/>
                    <a:pt x="78" y="196"/>
                  </a:cubicBezTo>
                  <a:cubicBezTo>
                    <a:pt x="79" y="194"/>
                    <a:pt x="90" y="188"/>
                    <a:pt x="92" y="188"/>
                  </a:cubicBezTo>
                  <a:cubicBezTo>
                    <a:pt x="94" y="187"/>
                    <a:pt x="93" y="184"/>
                    <a:pt x="95" y="183"/>
                  </a:cubicBezTo>
                  <a:cubicBezTo>
                    <a:pt x="98" y="183"/>
                    <a:pt x="101" y="180"/>
                    <a:pt x="104" y="178"/>
                  </a:cubicBezTo>
                  <a:cubicBezTo>
                    <a:pt x="107" y="175"/>
                    <a:pt x="108" y="176"/>
                    <a:pt x="110" y="176"/>
                  </a:cubicBezTo>
                  <a:cubicBezTo>
                    <a:pt x="113" y="175"/>
                    <a:pt x="111" y="170"/>
                    <a:pt x="113" y="170"/>
                  </a:cubicBezTo>
                  <a:cubicBezTo>
                    <a:pt x="116" y="169"/>
                    <a:pt x="117" y="168"/>
                    <a:pt x="117" y="166"/>
                  </a:cubicBezTo>
                  <a:cubicBezTo>
                    <a:pt x="117" y="164"/>
                    <a:pt x="111" y="164"/>
                    <a:pt x="111" y="162"/>
                  </a:cubicBezTo>
                  <a:cubicBezTo>
                    <a:pt x="110" y="161"/>
                    <a:pt x="116" y="156"/>
                    <a:pt x="118" y="157"/>
                  </a:cubicBezTo>
                  <a:cubicBezTo>
                    <a:pt x="119" y="157"/>
                    <a:pt x="123" y="155"/>
                    <a:pt x="123" y="152"/>
                  </a:cubicBezTo>
                  <a:cubicBezTo>
                    <a:pt x="123" y="149"/>
                    <a:pt x="126" y="148"/>
                    <a:pt x="128" y="146"/>
                  </a:cubicBezTo>
                  <a:cubicBezTo>
                    <a:pt x="131" y="143"/>
                    <a:pt x="130" y="141"/>
                    <a:pt x="132" y="141"/>
                  </a:cubicBezTo>
                  <a:cubicBezTo>
                    <a:pt x="135" y="141"/>
                    <a:pt x="137" y="138"/>
                    <a:pt x="139" y="136"/>
                  </a:cubicBezTo>
                  <a:cubicBezTo>
                    <a:pt x="142" y="135"/>
                    <a:pt x="139" y="138"/>
                    <a:pt x="144" y="138"/>
                  </a:cubicBezTo>
                  <a:cubicBezTo>
                    <a:pt x="149" y="138"/>
                    <a:pt x="148" y="143"/>
                    <a:pt x="144" y="141"/>
                  </a:cubicBezTo>
                  <a:cubicBezTo>
                    <a:pt x="141" y="140"/>
                    <a:pt x="139" y="140"/>
                    <a:pt x="136" y="143"/>
                  </a:cubicBezTo>
                  <a:cubicBezTo>
                    <a:pt x="133" y="146"/>
                    <a:pt x="135" y="147"/>
                    <a:pt x="133" y="150"/>
                  </a:cubicBezTo>
                  <a:cubicBezTo>
                    <a:pt x="130" y="154"/>
                    <a:pt x="130" y="156"/>
                    <a:pt x="133" y="156"/>
                  </a:cubicBezTo>
                  <a:cubicBezTo>
                    <a:pt x="136" y="156"/>
                    <a:pt x="133" y="159"/>
                    <a:pt x="130" y="160"/>
                  </a:cubicBezTo>
                  <a:cubicBezTo>
                    <a:pt x="127" y="161"/>
                    <a:pt x="129" y="162"/>
                    <a:pt x="134" y="162"/>
                  </a:cubicBezTo>
                  <a:cubicBezTo>
                    <a:pt x="138" y="162"/>
                    <a:pt x="144" y="156"/>
                    <a:pt x="149" y="154"/>
                  </a:cubicBezTo>
                  <a:cubicBezTo>
                    <a:pt x="155" y="151"/>
                    <a:pt x="159" y="154"/>
                    <a:pt x="161" y="153"/>
                  </a:cubicBezTo>
                  <a:cubicBezTo>
                    <a:pt x="163" y="153"/>
                    <a:pt x="159" y="150"/>
                    <a:pt x="161" y="149"/>
                  </a:cubicBezTo>
                  <a:cubicBezTo>
                    <a:pt x="163" y="148"/>
                    <a:pt x="159" y="148"/>
                    <a:pt x="158" y="144"/>
                  </a:cubicBezTo>
                  <a:cubicBezTo>
                    <a:pt x="156" y="141"/>
                    <a:pt x="160" y="143"/>
                    <a:pt x="160" y="140"/>
                  </a:cubicBezTo>
                  <a:cubicBezTo>
                    <a:pt x="161" y="138"/>
                    <a:pt x="163" y="139"/>
                    <a:pt x="165" y="140"/>
                  </a:cubicBezTo>
                  <a:cubicBezTo>
                    <a:pt x="167" y="141"/>
                    <a:pt x="169" y="139"/>
                    <a:pt x="171" y="142"/>
                  </a:cubicBezTo>
                  <a:cubicBezTo>
                    <a:pt x="172" y="145"/>
                    <a:pt x="174" y="141"/>
                    <a:pt x="177" y="143"/>
                  </a:cubicBezTo>
                  <a:cubicBezTo>
                    <a:pt x="180" y="146"/>
                    <a:pt x="176" y="145"/>
                    <a:pt x="173" y="146"/>
                  </a:cubicBezTo>
                  <a:cubicBezTo>
                    <a:pt x="170" y="147"/>
                    <a:pt x="172" y="151"/>
                    <a:pt x="174" y="149"/>
                  </a:cubicBezTo>
                  <a:cubicBezTo>
                    <a:pt x="177" y="147"/>
                    <a:pt x="179" y="146"/>
                    <a:pt x="181" y="148"/>
                  </a:cubicBezTo>
                  <a:cubicBezTo>
                    <a:pt x="183" y="150"/>
                    <a:pt x="184" y="149"/>
                    <a:pt x="185" y="147"/>
                  </a:cubicBezTo>
                  <a:cubicBezTo>
                    <a:pt x="187" y="145"/>
                    <a:pt x="187" y="147"/>
                    <a:pt x="187" y="149"/>
                  </a:cubicBezTo>
                  <a:cubicBezTo>
                    <a:pt x="187" y="150"/>
                    <a:pt x="191" y="151"/>
                    <a:pt x="196" y="151"/>
                  </a:cubicBezTo>
                  <a:cubicBezTo>
                    <a:pt x="202" y="152"/>
                    <a:pt x="211" y="151"/>
                    <a:pt x="214" y="151"/>
                  </a:cubicBezTo>
                  <a:cubicBezTo>
                    <a:pt x="216" y="151"/>
                    <a:pt x="215" y="155"/>
                    <a:pt x="221" y="156"/>
                  </a:cubicBezTo>
                  <a:cubicBezTo>
                    <a:pt x="226" y="157"/>
                    <a:pt x="228" y="150"/>
                    <a:pt x="231" y="153"/>
                  </a:cubicBezTo>
                  <a:cubicBezTo>
                    <a:pt x="234" y="155"/>
                    <a:pt x="231" y="156"/>
                    <a:pt x="229" y="158"/>
                  </a:cubicBezTo>
                  <a:cubicBezTo>
                    <a:pt x="228" y="159"/>
                    <a:pt x="231" y="159"/>
                    <a:pt x="233" y="160"/>
                  </a:cubicBezTo>
                  <a:cubicBezTo>
                    <a:pt x="235" y="161"/>
                    <a:pt x="240" y="163"/>
                    <a:pt x="243" y="165"/>
                  </a:cubicBezTo>
                  <a:cubicBezTo>
                    <a:pt x="245" y="167"/>
                    <a:pt x="246" y="170"/>
                    <a:pt x="252" y="173"/>
                  </a:cubicBezTo>
                  <a:cubicBezTo>
                    <a:pt x="258" y="176"/>
                    <a:pt x="252" y="166"/>
                    <a:pt x="257" y="169"/>
                  </a:cubicBezTo>
                  <a:cubicBezTo>
                    <a:pt x="261" y="172"/>
                    <a:pt x="259" y="169"/>
                    <a:pt x="263" y="172"/>
                  </a:cubicBezTo>
                  <a:cubicBezTo>
                    <a:pt x="267" y="175"/>
                    <a:pt x="265" y="171"/>
                    <a:pt x="264" y="165"/>
                  </a:cubicBezTo>
                  <a:cubicBezTo>
                    <a:pt x="262" y="160"/>
                    <a:pt x="265" y="164"/>
                    <a:pt x="267" y="166"/>
                  </a:cubicBezTo>
                  <a:cubicBezTo>
                    <a:pt x="269" y="169"/>
                    <a:pt x="269" y="173"/>
                    <a:pt x="268" y="177"/>
                  </a:cubicBezTo>
                  <a:cubicBezTo>
                    <a:pt x="266" y="180"/>
                    <a:pt x="261" y="177"/>
                    <a:pt x="262" y="175"/>
                  </a:cubicBezTo>
                  <a:cubicBezTo>
                    <a:pt x="262" y="174"/>
                    <a:pt x="256" y="174"/>
                    <a:pt x="256" y="177"/>
                  </a:cubicBezTo>
                  <a:cubicBezTo>
                    <a:pt x="256" y="179"/>
                    <a:pt x="260" y="184"/>
                    <a:pt x="263" y="185"/>
                  </a:cubicBezTo>
                  <a:cubicBezTo>
                    <a:pt x="266" y="185"/>
                    <a:pt x="263" y="190"/>
                    <a:pt x="265" y="190"/>
                  </a:cubicBezTo>
                  <a:cubicBezTo>
                    <a:pt x="268" y="191"/>
                    <a:pt x="268" y="196"/>
                    <a:pt x="269" y="195"/>
                  </a:cubicBezTo>
                  <a:cubicBezTo>
                    <a:pt x="270" y="194"/>
                    <a:pt x="270" y="189"/>
                    <a:pt x="268" y="186"/>
                  </a:cubicBezTo>
                  <a:cubicBezTo>
                    <a:pt x="267" y="184"/>
                    <a:pt x="267" y="180"/>
                    <a:pt x="269" y="181"/>
                  </a:cubicBezTo>
                  <a:cubicBezTo>
                    <a:pt x="272" y="181"/>
                    <a:pt x="269" y="185"/>
                    <a:pt x="271" y="186"/>
                  </a:cubicBezTo>
                  <a:cubicBezTo>
                    <a:pt x="272" y="188"/>
                    <a:pt x="273" y="185"/>
                    <a:pt x="275" y="184"/>
                  </a:cubicBezTo>
                  <a:cubicBezTo>
                    <a:pt x="278" y="182"/>
                    <a:pt x="274" y="178"/>
                    <a:pt x="275" y="176"/>
                  </a:cubicBezTo>
                  <a:cubicBezTo>
                    <a:pt x="276" y="174"/>
                    <a:pt x="279" y="178"/>
                    <a:pt x="280" y="182"/>
                  </a:cubicBezTo>
                  <a:cubicBezTo>
                    <a:pt x="281" y="185"/>
                    <a:pt x="277" y="185"/>
                    <a:pt x="277" y="187"/>
                  </a:cubicBezTo>
                  <a:cubicBezTo>
                    <a:pt x="277" y="189"/>
                    <a:pt x="274" y="188"/>
                    <a:pt x="273" y="189"/>
                  </a:cubicBezTo>
                  <a:cubicBezTo>
                    <a:pt x="272" y="190"/>
                    <a:pt x="272" y="197"/>
                    <a:pt x="274" y="198"/>
                  </a:cubicBezTo>
                  <a:cubicBezTo>
                    <a:pt x="275" y="198"/>
                    <a:pt x="276" y="192"/>
                    <a:pt x="277" y="195"/>
                  </a:cubicBezTo>
                  <a:cubicBezTo>
                    <a:pt x="278" y="198"/>
                    <a:pt x="281" y="191"/>
                    <a:pt x="282" y="194"/>
                  </a:cubicBezTo>
                  <a:cubicBezTo>
                    <a:pt x="283" y="197"/>
                    <a:pt x="287" y="200"/>
                    <a:pt x="289" y="199"/>
                  </a:cubicBezTo>
                  <a:cubicBezTo>
                    <a:pt x="291" y="198"/>
                    <a:pt x="288" y="195"/>
                    <a:pt x="286" y="195"/>
                  </a:cubicBezTo>
                  <a:cubicBezTo>
                    <a:pt x="283" y="195"/>
                    <a:pt x="284" y="191"/>
                    <a:pt x="286" y="191"/>
                  </a:cubicBezTo>
                  <a:cubicBezTo>
                    <a:pt x="288" y="191"/>
                    <a:pt x="292" y="197"/>
                    <a:pt x="292" y="199"/>
                  </a:cubicBezTo>
                  <a:cubicBezTo>
                    <a:pt x="292" y="201"/>
                    <a:pt x="290" y="201"/>
                    <a:pt x="288" y="203"/>
                  </a:cubicBezTo>
                  <a:cubicBezTo>
                    <a:pt x="286" y="205"/>
                    <a:pt x="283" y="199"/>
                    <a:pt x="281" y="199"/>
                  </a:cubicBezTo>
                  <a:cubicBezTo>
                    <a:pt x="279" y="200"/>
                    <a:pt x="281" y="203"/>
                    <a:pt x="282" y="206"/>
                  </a:cubicBezTo>
                  <a:cubicBezTo>
                    <a:pt x="283" y="208"/>
                    <a:pt x="279" y="212"/>
                    <a:pt x="282" y="214"/>
                  </a:cubicBezTo>
                  <a:cubicBezTo>
                    <a:pt x="285" y="215"/>
                    <a:pt x="284" y="212"/>
                    <a:pt x="285" y="211"/>
                  </a:cubicBezTo>
                  <a:cubicBezTo>
                    <a:pt x="286" y="209"/>
                    <a:pt x="288" y="211"/>
                    <a:pt x="289" y="212"/>
                  </a:cubicBezTo>
                  <a:cubicBezTo>
                    <a:pt x="291" y="214"/>
                    <a:pt x="291" y="210"/>
                    <a:pt x="291" y="208"/>
                  </a:cubicBezTo>
                  <a:cubicBezTo>
                    <a:pt x="291" y="206"/>
                    <a:pt x="294" y="207"/>
                    <a:pt x="295" y="209"/>
                  </a:cubicBezTo>
                  <a:cubicBezTo>
                    <a:pt x="297" y="212"/>
                    <a:pt x="297" y="207"/>
                    <a:pt x="299" y="207"/>
                  </a:cubicBezTo>
                  <a:cubicBezTo>
                    <a:pt x="301" y="208"/>
                    <a:pt x="300" y="211"/>
                    <a:pt x="300" y="213"/>
                  </a:cubicBezTo>
                  <a:cubicBezTo>
                    <a:pt x="300" y="215"/>
                    <a:pt x="304" y="212"/>
                    <a:pt x="303" y="214"/>
                  </a:cubicBezTo>
                  <a:cubicBezTo>
                    <a:pt x="303" y="214"/>
                    <a:pt x="303" y="214"/>
                    <a:pt x="303" y="215"/>
                  </a:cubicBezTo>
                  <a:cubicBezTo>
                    <a:pt x="305" y="213"/>
                    <a:pt x="307" y="212"/>
                    <a:pt x="309" y="211"/>
                  </a:cubicBezTo>
                  <a:cubicBezTo>
                    <a:pt x="312" y="208"/>
                    <a:pt x="306" y="206"/>
                    <a:pt x="307" y="203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0" name="Freeform 128">
              <a:extLst>
                <a:ext uri="{FF2B5EF4-FFF2-40B4-BE49-F238E27FC236}">
                  <a16:creationId xmlns:a16="http://schemas.microsoft.com/office/drawing/2014/main" id="{BCDF6E14-3A33-6001-2725-B0697FB26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9052" y="2864076"/>
              <a:ext cx="26431" cy="31386"/>
            </a:xfrm>
            <a:custGeom>
              <a:avLst/>
              <a:gdLst>
                <a:gd name="T0" fmla="*/ 3 w 9"/>
                <a:gd name="T1" fmla="*/ 9 h 10"/>
                <a:gd name="T2" fmla="*/ 7 w 9"/>
                <a:gd name="T3" fmla="*/ 3 h 10"/>
                <a:gd name="T4" fmla="*/ 3 w 9"/>
                <a:gd name="T5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10">
                  <a:moveTo>
                    <a:pt x="3" y="9"/>
                  </a:moveTo>
                  <a:cubicBezTo>
                    <a:pt x="7" y="7"/>
                    <a:pt x="9" y="5"/>
                    <a:pt x="7" y="3"/>
                  </a:cubicBezTo>
                  <a:cubicBezTo>
                    <a:pt x="6" y="0"/>
                    <a:pt x="0" y="10"/>
                    <a:pt x="3" y="9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1" name="Freeform 129">
              <a:extLst>
                <a:ext uri="{FF2B5EF4-FFF2-40B4-BE49-F238E27FC236}">
                  <a16:creationId xmlns:a16="http://schemas.microsoft.com/office/drawing/2014/main" id="{D1547F6D-F80A-F709-2CB4-35BFD6342C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6870" y="2837646"/>
              <a:ext cx="54513" cy="21476"/>
            </a:xfrm>
            <a:custGeom>
              <a:avLst/>
              <a:gdLst>
                <a:gd name="T0" fmla="*/ 14 w 18"/>
                <a:gd name="T1" fmla="*/ 2 h 7"/>
                <a:gd name="T2" fmla="*/ 4 w 18"/>
                <a:gd name="T3" fmla="*/ 7 h 7"/>
                <a:gd name="T4" fmla="*/ 10 w 18"/>
                <a:gd name="T5" fmla="*/ 5 h 7"/>
                <a:gd name="T6" fmla="*/ 14 w 18"/>
                <a:gd name="T7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7">
                  <a:moveTo>
                    <a:pt x="14" y="2"/>
                  </a:moveTo>
                  <a:cubicBezTo>
                    <a:pt x="10" y="0"/>
                    <a:pt x="0" y="6"/>
                    <a:pt x="4" y="7"/>
                  </a:cubicBezTo>
                  <a:cubicBezTo>
                    <a:pt x="6" y="7"/>
                    <a:pt x="7" y="5"/>
                    <a:pt x="10" y="5"/>
                  </a:cubicBezTo>
                  <a:cubicBezTo>
                    <a:pt x="13" y="5"/>
                    <a:pt x="18" y="3"/>
                    <a:pt x="14" y="2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2" name="Freeform 130">
              <a:extLst>
                <a:ext uri="{FF2B5EF4-FFF2-40B4-BE49-F238E27FC236}">
                  <a16:creationId xmlns:a16="http://schemas.microsoft.com/office/drawing/2014/main" id="{C68A0501-13C5-D821-A610-17FB2FED59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1261" y="2710450"/>
              <a:ext cx="72683" cy="66075"/>
            </a:xfrm>
            <a:custGeom>
              <a:avLst/>
              <a:gdLst>
                <a:gd name="T0" fmla="*/ 21 w 24"/>
                <a:gd name="T1" fmla="*/ 2 h 22"/>
                <a:gd name="T2" fmla="*/ 15 w 24"/>
                <a:gd name="T3" fmla="*/ 4 h 22"/>
                <a:gd name="T4" fmla="*/ 7 w 24"/>
                <a:gd name="T5" fmla="*/ 12 h 22"/>
                <a:gd name="T6" fmla="*/ 2 w 24"/>
                <a:gd name="T7" fmla="*/ 14 h 22"/>
                <a:gd name="T8" fmla="*/ 5 w 24"/>
                <a:gd name="T9" fmla="*/ 21 h 22"/>
                <a:gd name="T10" fmla="*/ 9 w 24"/>
                <a:gd name="T11" fmla="*/ 21 h 22"/>
                <a:gd name="T12" fmla="*/ 20 w 24"/>
                <a:gd name="T13" fmla="*/ 13 h 22"/>
                <a:gd name="T14" fmla="*/ 17 w 24"/>
                <a:gd name="T15" fmla="*/ 8 h 22"/>
                <a:gd name="T16" fmla="*/ 22 w 24"/>
                <a:gd name="T17" fmla="*/ 6 h 22"/>
                <a:gd name="T18" fmla="*/ 21 w 24"/>
                <a:gd name="T1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2">
                  <a:moveTo>
                    <a:pt x="21" y="2"/>
                  </a:moveTo>
                  <a:cubicBezTo>
                    <a:pt x="21" y="0"/>
                    <a:pt x="18" y="0"/>
                    <a:pt x="15" y="4"/>
                  </a:cubicBezTo>
                  <a:cubicBezTo>
                    <a:pt x="11" y="8"/>
                    <a:pt x="8" y="10"/>
                    <a:pt x="7" y="12"/>
                  </a:cubicBezTo>
                  <a:cubicBezTo>
                    <a:pt x="7" y="14"/>
                    <a:pt x="3" y="12"/>
                    <a:pt x="2" y="14"/>
                  </a:cubicBezTo>
                  <a:cubicBezTo>
                    <a:pt x="0" y="17"/>
                    <a:pt x="2" y="22"/>
                    <a:pt x="5" y="21"/>
                  </a:cubicBezTo>
                  <a:cubicBezTo>
                    <a:pt x="7" y="19"/>
                    <a:pt x="8" y="21"/>
                    <a:pt x="9" y="21"/>
                  </a:cubicBezTo>
                  <a:cubicBezTo>
                    <a:pt x="11" y="21"/>
                    <a:pt x="18" y="16"/>
                    <a:pt x="20" y="13"/>
                  </a:cubicBezTo>
                  <a:cubicBezTo>
                    <a:pt x="21" y="11"/>
                    <a:pt x="17" y="10"/>
                    <a:pt x="17" y="8"/>
                  </a:cubicBezTo>
                  <a:cubicBezTo>
                    <a:pt x="17" y="7"/>
                    <a:pt x="20" y="7"/>
                    <a:pt x="22" y="6"/>
                  </a:cubicBezTo>
                  <a:cubicBezTo>
                    <a:pt x="24" y="5"/>
                    <a:pt x="21" y="4"/>
                    <a:pt x="21" y="2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3" name="Freeform 131">
              <a:extLst>
                <a:ext uri="{FF2B5EF4-FFF2-40B4-BE49-F238E27FC236}">
                  <a16:creationId xmlns:a16="http://schemas.microsoft.com/office/drawing/2014/main" id="{E956E019-496E-38E5-96AA-39C091F0E5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4010" y="2642723"/>
              <a:ext cx="49557" cy="31386"/>
            </a:xfrm>
            <a:custGeom>
              <a:avLst/>
              <a:gdLst>
                <a:gd name="T0" fmla="*/ 8 w 16"/>
                <a:gd name="T1" fmla="*/ 3 h 10"/>
                <a:gd name="T2" fmla="*/ 1 w 16"/>
                <a:gd name="T3" fmla="*/ 5 h 10"/>
                <a:gd name="T4" fmla="*/ 12 w 16"/>
                <a:gd name="T5" fmla="*/ 9 h 10"/>
                <a:gd name="T6" fmla="*/ 14 w 16"/>
                <a:gd name="T7" fmla="*/ 3 h 10"/>
                <a:gd name="T8" fmla="*/ 8 w 16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0">
                  <a:moveTo>
                    <a:pt x="8" y="3"/>
                  </a:moveTo>
                  <a:cubicBezTo>
                    <a:pt x="8" y="0"/>
                    <a:pt x="0" y="2"/>
                    <a:pt x="1" y="5"/>
                  </a:cubicBezTo>
                  <a:cubicBezTo>
                    <a:pt x="2" y="8"/>
                    <a:pt x="9" y="10"/>
                    <a:pt x="12" y="9"/>
                  </a:cubicBezTo>
                  <a:cubicBezTo>
                    <a:pt x="15" y="8"/>
                    <a:pt x="16" y="5"/>
                    <a:pt x="14" y="3"/>
                  </a:cubicBezTo>
                  <a:cubicBezTo>
                    <a:pt x="12" y="1"/>
                    <a:pt x="9" y="6"/>
                    <a:pt x="8" y="3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4" name="Freeform 132">
              <a:extLst>
                <a:ext uri="{FF2B5EF4-FFF2-40B4-BE49-F238E27FC236}">
                  <a16:creationId xmlns:a16="http://schemas.microsoft.com/office/drawing/2014/main" id="{F9E29DB4-FF3F-1AB4-8880-3A9487CC69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4610" y="3014397"/>
              <a:ext cx="1417319" cy="707007"/>
            </a:xfrm>
            <a:custGeom>
              <a:avLst/>
              <a:gdLst>
                <a:gd name="T0" fmla="*/ 439 w 467"/>
                <a:gd name="T1" fmla="*/ 36 h 233"/>
                <a:gd name="T2" fmla="*/ 391 w 467"/>
                <a:gd name="T3" fmla="*/ 55 h 233"/>
                <a:gd name="T4" fmla="*/ 369 w 467"/>
                <a:gd name="T5" fmla="*/ 64 h 233"/>
                <a:gd name="T6" fmla="*/ 348 w 467"/>
                <a:gd name="T7" fmla="*/ 81 h 233"/>
                <a:gd name="T8" fmla="*/ 342 w 467"/>
                <a:gd name="T9" fmla="*/ 74 h 233"/>
                <a:gd name="T10" fmla="*/ 329 w 467"/>
                <a:gd name="T11" fmla="*/ 59 h 233"/>
                <a:gd name="T12" fmla="*/ 311 w 467"/>
                <a:gd name="T13" fmla="*/ 49 h 233"/>
                <a:gd name="T14" fmla="*/ 297 w 467"/>
                <a:gd name="T15" fmla="*/ 63 h 233"/>
                <a:gd name="T16" fmla="*/ 328 w 467"/>
                <a:gd name="T17" fmla="*/ 35 h 233"/>
                <a:gd name="T18" fmla="*/ 323 w 467"/>
                <a:gd name="T19" fmla="*/ 32 h 233"/>
                <a:gd name="T20" fmla="*/ 295 w 467"/>
                <a:gd name="T21" fmla="*/ 27 h 233"/>
                <a:gd name="T22" fmla="*/ 264 w 467"/>
                <a:gd name="T23" fmla="*/ 29 h 233"/>
                <a:gd name="T24" fmla="*/ 272 w 467"/>
                <a:gd name="T25" fmla="*/ 15 h 233"/>
                <a:gd name="T26" fmla="*/ 251 w 467"/>
                <a:gd name="T27" fmla="*/ 11 h 233"/>
                <a:gd name="T28" fmla="*/ 238 w 467"/>
                <a:gd name="T29" fmla="*/ 6 h 233"/>
                <a:gd name="T30" fmla="*/ 19 w 467"/>
                <a:gd name="T31" fmla="*/ 17 h 233"/>
                <a:gd name="T32" fmla="*/ 14 w 467"/>
                <a:gd name="T33" fmla="*/ 16 h 233"/>
                <a:gd name="T34" fmla="*/ 0 w 467"/>
                <a:gd name="T35" fmla="*/ 13 h 233"/>
                <a:gd name="T36" fmla="*/ 8 w 467"/>
                <a:gd name="T37" fmla="*/ 34 h 233"/>
                <a:gd name="T38" fmla="*/ 3 w 467"/>
                <a:gd name="T39" fmla="*/ 74 h 233"/>
                <a:gd name="T40" fmla="*/ 9 w 467"/>
                <a:gd name="T41" fmla="*/ 108 h 233"/>
                <a:gd name="T42" fmla="*/ 22 w 467"/>
                <a:gd name="T43" fmla="*/ 124 h 233"/>
                <a:gd name="T44" fmla="*/ 36 w 467"/>
                <a:gd name="T45" fmla="*/ 147 h 233"/>
                <a:gd name="T46" fmla="*/ 60 w 467"/>
                <a:gd name="T47" fmla="*/ 162 h 233"/>
                <a:gd name="T48" fmla="*/ 89 w 467"/>
                <a:gd name="T49" fmla="*/ 169 h 233"/>
                <a:gd name="T50" fmla="*/ 136 w 467"/>
                <a:gd name="T51" fmla="*/ 173 h 233"/>
                <a:gd name="T52" fmla="*/ 162 w 467"/>
                <a:gd name="T53" fmla="*/ 187 h 233"/>
                <a:gd name="T54" fmla="*/ 181 w 467"/>
                <a:gd name="T55" fmla="*/ 190 h 233"/>
                <a:gd name="T56" fmla="*/ 205 w 467"/>
                <a:gd name="T57" fmla="*/ 215 h 233"/>
                <a:gd name="T58" fmla="*/ 222 w 467"/>
                <a:gd name="T59" fmla="*/ 225 h 233"/>
                <a:gd name="T60" fmla="*/ 227 w 467"/>
                <a:gd name="T61" fmla="*/ 202 h 233"/>
                <a:gd name="T62" fmla="*/ 244 w 467"/>
                <a:gd name="T63" fmla="*/ 192 h 233"/>
                <a:gd name="T64" fmla="*/ 257 w 467"/>
                <a:gd name="T65" fmla="*/ 190 h 233"/>
                <a:gd name="T66" fmla="*/ 276 w 467"/>
                <a:gd name="T67" fmla="*/ 195 h 233"/>
                <a:gd name="T68" fmla="*/ 284 w 467"/>
                <a:gd name="T69" fmla="*/ 193 h 233"/>
                <a:gd name="T70" fmla="*/ 295 w 467"/>
                <a:gd name="T71" fmla="*/ 183 h 233"/>
                <a:gd name="T72" fmla="*/ 317 w 467"/>
                <a:gd name="T73" fmla="*/ 190 h 233"/>
                <a:gd name="T74" fmla="*/ 338 w 467"/>
                <a:gd name="T75" fmla="*/ 197 h 233"/>
                <a:gd name="T76" fmla="*/ 345 w 467"/>
                <a:gd name="T77" fmla="*/ 222 h 233"/>
                <a:gd name="T78" fmla="*/ 360 w 467"/>
                <a:gd name="T79" fmla="*/ 221 h 233"/>
                <a:gd name="T80" fmla="*/ 349 w 467"/>
                <a:gd name="T81" fmla="*/ 181 h 233"/>
                <a:gd name="T82" fmla="*/ 372 w 467"/>
                <a:gd name="T83" fmla="*/ 154 h 233"/>
                <a:gd name="T84" fmla="*/ 386 w 467"/>
                <a:gd name="T85" fmla="*/ 141 h 233"/>
                <a:gd name="T86" fmla="*/ 395 w 467"/>
                <a:gd name="T87" fmla="*/ 134 h 233"/>
                <a:gd name="T88" fmla="*/ 390 w 467"/>
                <a:gd name="T89" fmla="*/ 122 h 233"/>
                <a:gd name="T90" fmla="*/ 389 w 467"/>
                <a:gd name="T91" fmla="*/ 101 h 233"/>
                <a:gd name="T92" fmla="*/ 393 w 467"/>
                <a:gd name="T93" fmla="*/ 119 h 233"/>
                <a:gd name="T94" fmla="*/ 398 w 467"/>
                <a:gd name="T95" fmla="*/ 103 h 233"/>
                <a:gd name="T96" fmla="*/ 413 w 467"/>
                <a:gd name="T97" fmla="*/ 90 h 233"/>
                <a:gd name="T98" fmla="*/ 425 w 467"/>
                <a:gd name="T99" fmla="*/ 82 h 233"/>
                <a:gd name="T100" fmla="*/ 434 w 467"/>
                <a:gd name="T101" fmla="*/ 73 h 233"/>
                <a:gd name="T102" fmla="*/ 445 w 467"/>
                <a:gd name="T103" fmla="*/ 58 h 233"/>
                <a:gd name="T104" fmla="*/ 467 w 467"/>
                <a:gd name="T105" fmla="*/ 48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67" h="233">
                  <a:moveTo>
                    <a:pt x="460" y="25"/>
                  </a:moveTo>
                  <a:cubicBezTo>
                    <a:pt x="460" y="23"/>
                    <a:pt x="452" y="25"/>
                    <a:pt x="449" y="22"/>
                  </a:cubicBezTo>
                  <a:cubicBezTo>
                    <a:pt x="446" y="19"/>
                    <a:pt x="440" y="31"/>
                    <a:pt x="439" y="36"/>
                  </a:cubicBezTo>
                  <a:cubicBezTo>
                    <a:pt x="438" y="41"/>
                    <a:pt x="429" y="47"/>
                    <a:pt x="429" y="47"/>
                  </a:cubicBezTo>
                  <a:cubicBezTo>
                    <a:pt x="429" y="47"/>
                    <a:pt x="404" y="47"/>
                    <a:pt x="401" y="47"/>
                  </a:cubicBezTo>
                  <a:cubicBezTo>
                    <a:pt x="400" y="47"/>
                    <a:pt x="394" y="52"/>
                    <a:pt x="391" y="55"/>
                  </a:cubicBezTo>
                  <a:cubicBezTo>
                    <a:pt x="391" y="55"/>
                    <a:pt x="391" y="55"/>
                    <a:pt x="391" y="56"/>
                  </a:cubicBezTo>
                  <a:cubicBezTo>
                    <a:pt x="393" y="60"/>
                    <a:pt x="384" y="63"/>
                    <a:pt x="375" y="63"/>
                  </a:cubicBezTo>
                  <a:cubicBezTo>
                    <a:pt x="372" y="64"/>
                    <a:pt x="370" y="64"/>
                    <a:pt x="369" y="64"/>
                  </a:cubicBezTo>
                  <a:cubicBezTo>
                    <a:pt x="369" y="65"/>
                    <a:pt x="369" y="66"/>
                    <a:pt x="369" y="67"/>
                  </a:cubicBezTo>
                  <a:cubicBezTo>
                    <a:pt x="369" y="68"/>
                    <a:pt x="368" y="69"/>
                    <a:pt x="367" y="69"/>
                  </a:cubicBezTo>
                  <a:cubicBezTo>
                    <a:pt x="366" y="72"/>
                    <a:pt x="355" y="77"/>
                    <a:pt x="348" y="81"/>
                  </a:cubicBezTo>
                  <a:cubicBezTo>
                    <a:pt x="342" y="84"/>
                    <a:pt x="332" y="82"/>
                    <a:pt x="332" y="77"/>
                  </a:cubicBezTo>
                  <a:cubicBezTo>
                    <a:pt x="332" y="72"/>
                    <a:pt x="337" y="73"/>
                    <a:pt x="338" y="75"/>
                  </a:cubicBezTo>
                  <a:cubicBezTo>
                    <a:pt x="339" y="76"/>
                    <a:pt x="340" y="76"/>
                    <a:pt x="342" y="74"/>
                  </a:cubicBezTo>
                  <a:cubicBezTo>
                    <a:pt x="340" y="73"/>
                    <a:pt x="340" y="70"/>
                    <a:pt x="340" y="68"/>
                  </a:cubicBezTo>
                  <a:cubicBezTo>
                    <a:pt x="338" y="67"/>
                    <a:pt x="342" y="59"/>
                    <a:pt x="337" y="58"/>
                  </a:cubicBezTo>
                  <a:cubicBezTo>
                    <a:pt x="333" y="56"/>
                    <a:pt x="328" y="64"/>
                    <a:pt x="329" y="59"/>
                  </a:cubicBezTo>
                  <a:cubicBezTo>
                    <a:pt x="330" y="55"/>
                    <a:pt x="336" y="51"/>
                    <a:pt x="332" y="45"/>
                  </a:cubicBezTo>
                  <a:cubicBezTo>
                    <a:pt x="328" y="39"/>
                    <a:pt x="321" y="39"/>
                    <a:pt x="320" y="43"/>
                  </a:cubicBezTo>
                  <a:cubicBezTo>
                    <a:pt x="318" y="48"/>
                    <a:pt x="313" y="46"/>
                    <a:pt x="311" y="49"/>
                  </a:cubicBezTo>
                  <a:cubicBezTo>
                    <a:pt x="310" y="53"/>
                    <a:pt x="308" y="61"/>
                    <a:pt x="309" y="66"/>
                  </a:cubicBezTo>
                  <a:cubicBezTo>
                    <a:pt x="311" y="72"/>
                    <a:pt x="309" y="75"/>
                    <a:pt x="304" y="78"/>
                  </a:cubicBezTo>
                  <a:cubicBezTo>
                    <a:pt x="298" y="81"/>
                    <a:pt x="295" y="73"/>
                    <a:pt x="297" y="63"/>
                  </a:cubicBezTo>
                  <a:cubicBezTo>
                    <a:pt x="299" y="56"/>
                    <a:pt x="303" y="49"/>
                    <a:pt x="299" y="49"/>
                  </a:cubicBezTo>
                  <a:cubicBezTo>
                    <a:pt x="296" y="49"/>
                    <a:pt x="304" y="40"/>
                    <a:pt x="311" y="39"/>
                  </a:cubicBezTo>
                  <a:cubicBezTo>
                    <a:pt x="319" y="37"/>
                    <a:pt x="328" y="37"/>
                    <a:pt x="328" y="35"/>
                  </a:cubicBezTo>
                  <a:cubicBezTo>
                    <a:pt x="328" y="35"/>
                    <a:pt x="328" y="35"/>
                    <a:pt x="329" y="34"/>
                  </a:cubicBezTo>
                  <a:cubicBezTo>
                    <a:pt x="328" y="33"/>
                    <a:pt x="326" y="32"/>
                    <a:pt x="324" y="31"/>
                  </a:cubicBezTo>
                  <a:cubicBezTo>
                    <a:pt x="324" y="32"/>
                    <a:pt x="324" y="32"/>
                    <a:pt x="323" y="32"/>
                  </a:cubicBezTo>
                  <a:cubicBezTo>
                    <a:pt x="321" y="34"/>
                    <a:pt x="321" y="29"/>
                    <a:pt x="316" y="29"/>
                  </a:cubicBezTo>
                  <a:cubicBezTo>
                    <a:pt x="311" y="29"/>
                    <a:pt x="305" y="34"/>
                    <a:pt x="301" y="32"/>
                  </a:cubicBezTo>
                  <a:cubicBezTo>
                    <a:pt x="297" y="30"/>
                    <a:pt x="299" y="27"/>
                    <a:pt x="295" y="27"/>
                  </a:cubicBezTo>
                  <a:cubicBezTo>
                    <a:pt x="291" y="27"/>
                    <a:pt x="298" y="20"/>
                    <a:pt x="292" y="23"/>
                  </a:cubicBezTo>
                  <a:cubicBezTo>
                    <a:pt x="286" y="26"/>
                    <a:pt x="278" y="34"/>
                    <a:pt x="274" y="30"/>
                  </a:cubicBezTo>
                  <a:cubicBezTo>
                    <a:pt x="270" y="27"/>
                    <a:pt x="266" y="31"/>
                    <a:pt x="264" y="29"/>
                  </a:cubicBezTo>
                  <a:cubicBezTo>
                    <a:pt x="261" y="26"/>
                    <a:pt x="274" y="18"/>
                    <a:pt x="280" y="18"/>
                  </a:cubicBezTo>
                  <a:cubicBezTo>
                    <a:pt x="281" y="18"/>
                    <a:pt x="282" y="18"/>
                    <a:pt x="284" y="17"/>
                  </a:cubicBezTo>
                  <a:cubicBezTo>
                    <a:pt x="281" y="15"/>
                    <a:pt x="274" y="13"/>
                    <a:pt x="272" y="15"/>
                  </a:cubicBezTo>
                  <a:cubicBezTo>
                    <a:pt x="270" y="18"/>
                    <a:pt x="267" y="16"/>
                    <a:pt x="265" y="14"/>
                  </a:cubicBezTo>
                  <a:cubicBezTo>
                    <a:pt x="264" y="12"/>
                    <a:pt x="262" y="14"/>
                    <a:pt x="259" y="11"/>
                  </a:cubicBezTo>
                  <a:cubicBezTo>
                    <a:pt x="256" y="8"/>
                    <a:pt x="253" y="10"/>
                    <a:pt x="251" y="11"/>
                  </a:cubicBezTo>
                  <a:cubicBezTo>
                    <a:pt x="250" y="12"/>
                    <a:pt x="248" y="10"/>
                    <a:pt x="244" y="9"/>
                  </a:cubicBezTo>
                  <a:cubicBezTo>
                    <a:pt x="241" y="7"/>
                    <a:pt x="244" y="4"/>
                    <a:pt x="241" y="2"/>
                  </a:cubicBezTo>
                  <a:cubicBezTo>
                    <a:pt x="238" y="0"/>
                    <a:pt x="238" y="6"/>
                    <a:pt x="238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20" y="11"/>
                    <a:pt x="18" y="13"/>
                    <a:pt x="19" y="17"/>
                  </a:cubicBezTo>
                  <a:cubicBezTo>
                    <a:pt x="20" y="20"/>
                    <a:pt x="19" y="25"/>
                    <a:pt x="16" y="25"/>
                  </a:cubicBezTo>
                  <a:cubicBezTo>
                    <a:pt x="14" y="25"/>
                    <a:pt x="13" y="22"/>
                    <a:pt x="15" y="21"/>
                  </a:cubicBezTo>
                  <a:cubicBezTo>
                    <a:pt x="17" y="20"/>
                    <a:pt x="16" y="16"/>
                    <a:pt x="14" y="16"/>
                  </a:cubicBezTo>
                  <a:cubicBezTo>
                    <a:pt x="13" y="16"/>
                    <a:pt x="13" y="14"/>
                    <a:pt x="13" y="13"/>
                  </a:cubicBezTo>
                  <a:cubicBezTo>
                    <a:pt x="9" y="14"/>
                    <a:pt x="5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6"/>
                    <a:pt x="1" y="20"/>
                    <a:pt x="4" y="24"/>
                  </a:cubicBezTo>
                  <a:cubicBezTo>
                    <a:pt x="7" y="28"/>
                    <a:pt x="5" y="30"/>
                    <a:pt x="8" y="32"/>
                  </a:cubicBezTo>
                  <a:cubicBezTo>
                    <a:pt x="10" y="33"/>
                    <a:pt x="10" y="35"/>
                    <a:pt x="8" y="34"/>
                  </a:cubicBezTo>
                  <a:cubicBezTo>
                    <a:pt x="5" y="34"/>
                    <a:pt x="7" y="36"/>
                    <a:pt x="6" y="42"/>
                  </a:cubicBezTo>
                  <a:cubicBezTo>
                    <a:pt x="5" y="47"/>
                    <a:pt x="5" y="58"/>
                    <a:pt x="5" y="61"/>
                  </a:cubicBezTo>
                  <a:cubicBezTo>
                    <a:pt x="4" y="65"/>
                    <a:pt x="1" y="70"/>
                    <a:pt x="3" y="74"/>
                  </a:cubicBezTo>
                  <a:cubicBezTo>
                    <a:pt x="5" y="77"/>
                    <a:pt x="7" y="82"/>
                    <a:pt x="5" y="87"/>
                  </a:cubicBezTo>
                  <a:cubicBezTo>
                    <a:pt x="4" y="91"/>
                    <a:pt x="4" y="94"/>
                    <a:pt x="6" y="97"/>
                  </a:cubicBezTo>
                  <a:cubicBezTo>
                    <a:pt x="8" y="101"/>
                    <a:pt x="7" y="107"/>
                    <a:pt x="9" y="108"/>
                  </a:cubicBezTo>
                  <a:cubicBezTo>
                    <a:pt x="11" y="109"/>
                    <a:pt x="13" y="112"/>
                    <a:pt x="15" y="115"/>
                  </a:cubicBezTo>
                  <a:cubicBezTo>
                    <a:pt x="17" y="118"/>
                    <a:pt x="19" y="116"/>
                    <a:pt x="19" y="119"/>
                  </a:cubicBezTo>
                  <a:cubicBezTo>
                    <a:pt x="19" y="123"/>
                    <a:pt x="19" y="123"/>
                    <a:pt x="22" y="124"/>
                  </a:cubicBezTo>
                  <a:cubicBezTo>
                    <a:pt x="25" y="126"/>
                    <a:pt x="23" y="129"/>
                    <a:pt x="23" y="131"/>
                  </a:cubicBezTo>
                  <a:cubicBezTo>
                    <a:pt x="23" y="132"/>
                    <a:pt x="27" y="136"/>
                    <a:pt x="32" y="140"/>
                  </a:cubicBezTo>
                  <a:cubicBezTo>
                    <a:pt x="36" y="144"/>
                    <a:pt x="32" y="147"/>
                    <a:pt x="36" y="147"/>
                  </a:cubicBezTo>
                  <a:cubicBezTo>
                    <a:pt x="39" y="147"/>
                    <a:pt x="42" y="149"/>
                    <a:pt x="46" y="151"/>
                  </a:cubicBezTo>
                  <a:cubicBezTo>
                    <a:pt x="49" y="153"/>
                    <a:pt x="50" y="152"/>
                    <a:pt x="53" y="153"/>
                  </a:cubicBezTo>
                  <a:cubicBezTo>
                    <a:pt x="55" y="153"/>
                    <a:pt x="59" y="158"/>
                    <a:pt x="60" y="162"/>
                  </a:cubicBezTo>
                  <a:cubicBezTo>
                    <a:pt x="60" y="163"/>
                    <a:pt x="61" y="165"/>
                    <a:pt x="62" y="167"/>
                  </a:cubicBezTo>
                  <a:cubicBezTo>
                    <a:pt x="80" y="164"/>
                    <a:pt x="80" y="164"/>
                    <a:pt x="80" y="164"/>
                  </a:cubicBezTo>
                  <a:cubicBezTo>
                    <a:pt x="80" y="164"/>
                    <a:pt x="86" y="168"/>
                    <a:pt x="89" y="169"/>
                  </a:cubicBezTo>
                  <a:cubicBezTo>
                    <a:pt x="93" y="170"/>
                    <a:pt x="110" y="176"/>
                    <a:pt x="110" y="176"/>
                  </a:cubicBezTo>
                  <a:cubicBezTo>
                    <a:pt x="133" y="176"/>
                    <a:pt x="133" y="176"/>
                    <a:pt x="133" y="176"/>
                  </a:cubicBezTo>
                  <a:cubicBezTo>
                    <a:pt x="136" y="173"/>
                    <a:pt x="136" y="173"/>
                    <a:pt x="136" y="173"/>
                  </a:cubicBezTo>
                  <a:cubicBezTo>
                    <a:pt x="148" y="173"/>
                    <a:pt x="148" y="173"/>
                    <a:pt x="148" y="173"/>
                  </a:cubicBezTo>
                  <a:cubicBezTo>
                    <a:pt x="148" y="173"/>
                    <a:pt x="156" y="180"/>
                    <a:pt x="157" y="181"/>
                  </a:cubicBezTo>
                  <a:cubicBezTo>
                    <a:pt x="158" y="181"/>
                    <a:pt x="162" y="185"/>
                    <a:pt x="162" y="187"/>
                  </a:cubicBezTo>
                  <a:cubicBezTo>
                    <a:pt x="162" y="189"/>
                    <a:pt x="163" y="191"/>
                    <a:pt x="165" y="192"/>
                  </a:cubicBezTo>
                  <a:cubicBezTo>
                    <a:pt x="167" y="193"/>
                    <a:pt x="174" y="197"/>
                    <a:pt x="175" y="197"/>
                  </a:cubicBezTo>
                  <a:cubicBezTo>
                    <a:pt x="176" y="197"/>
                    <a:pt x="178" y="189"/>
                    <a:pt x="181" y="190"/>
                  </a:cubicBezTo>
                  <a:cubicBezTo>
                    <a:pt x="184" y="190"/>
                    <a:pt x="194" y="192"/>
                    <a:pt x="195" y="198"/>
                  </a:cubicBezTo>
                  <a:cubicBezTo>
                    <a:pt x="197" y="203"/>
                    <a:pt x="201" y="207"/>
                    <a:pt x="203" y="209"/>
                  </a:cubicBezTo>
                  <a:cubicBezTo>
                    <a:pt x="204" y="210"/>
                    <a:pt x="204" y="213"/>
                    <a:pt x="205" y="215"/>
                  </a:cubicBezTo>
                  <a:cubicBezTo>
                    <a:pt x="206" y="216"/>
                    <a:pt x="206" y="220"/>
                    <a:pt x="207" y="220"/>
                  </a:cubicBezTo>
                  <a:cubicBezTo>
                    <a:pt x="208" y="220"/>
                    <a:pt x="215" y="224"/>
                    <a:pt x="218" y="224"/>
                  </a:cubicBezTo>
                  <a:cubicBezTo>
                    <a:pt x="219" y="224"/>
                    <a:pt x="220" y="224"/>
                    <a:pt x="222" y="225"/>
                  </a:cubicBezTo>
                  <a:cubicBezTo>
                    <a:pt x="222" y="219"/>
                    <a:pt x="215" y="217"/>
                    <a:pt x="219" y="215"/>
                  </a:cubicBezTo>
                  <a:cubicBezTo>
                    <a:pt x="224" y="211"/>
                    <a:pt x="219" y="208"/>
                    <a:pt x="221" y="207"/>
                  </a:cubicBezTo>
                  <a:cubicBezTo>
                    <a:pt x="223" y="205"/>
                    <a:pt x="227" y="204"/>
                    <a:pt x="227" y="202"/>
                  </a:cubicBezTo>
                  <a:cubicBezTo>
                    <a:pt x="227" y="200"/>
                    <a:pt x="229" y="200"/>
                    <a:pt x="232" y="200"/>
                  </a:cubicBezTo>
                  <a:cubicBezTo>
                    <a:pt x="235" y="200"/>
                    <a:pt x="240" y="195"/>
                    <a:pt x="240" y="193"/>
                  </a:cubicBezTo>
                  <a:cubicBezTo>
                    <a:pt x="239" y="192"/>
                    <a:pt x="240" y="191"/>
                    <a:pt x="244" y="192"/>
                  </a:cubicBezTo>
                  <a:cubicBezTo>
                    <a:pt x="247" y="193"/>
                    <a:pt x="247" y="188"/>
                    <a:pt x="249" y="189"/>
                  </a:cubicBezTo>
                  <a:cubicBezTo>
                    <a:pt x="251" y="189"/>
                    <a:pt x="253" y="191"/>
                    <a:pt x="253" y="189"/>
                  </a:cubicBezTo>
                  <a:cubicBezTo>
                    <a:pt x="253" y="187"/>
                    <a:pt x="255" y="188"/>
                    <a:pt x="257" y="190"/>
                  </a:cubicBezTo>
                  <a:cubicBezTo>
                    <a:pt x="258" y="192"/>
                    <a:pt x="263" y="193"/>
                    <a:pt x="263" y="190"/>
                  </a:cubicBezTo>
                  <a:cubicBezTo>
                    <a:pt x="264" y="188"/>
                    <a:pt x="266" y="190"/>
                    <a:pt x="269" y="193"/>
                  </a:cubicBezTo>
                  <a:cubicBezTo>
                    <a:pt x="271" y="195"/>
                    <a:pt x="272" y="194"/>
                    <a:pt x="276" y="195"/>
                  </a:cubicBezTo>
                  <a:cubicBezTo>
                    <a:pt x="279" y="195"/>
                    <a:pt x="279" y="194"/>
                    <a:pt x="279" y="192"/>
                  </a:cubicBezTo>
                  <a:cubicBezTo>
                    <a:pt x="279" y="190"/>
                    <a:pt x="283" y="196"/>
                    <a:pt x="286" y="197"/>
                  </a:cubicBezTo>
                  <a:cubicBezTo>
                    <a:pt x="290" y="197"/>
                    <a:pt x="287" y="195"/>
                    <a:pt x="284" y="193"/>
                  </a:cubicBezTo>
                  <a:cubicBezTo>
                    <a:pt x="282" y="191"/>
                    <a:pt x="285" y="190"/>
                    <a:pt x="283" y="188"/>
                  </a:cubicBezTo>
                  <a:cubicBezTo>
                    <a:pt x="281" y="187"/>
                    <a:pt x="286" y="184"/>
                    <a:pt x="290" y="185"/>
                  </a:cubicBezTo>
                  <a:cubicBezTo>
                    <a:pt x="294" y="185"/>
                    <a:pt x="294" y="186"/>
                    <a:pt x="295" y="183"/>
                  </a:cubicBezTo>
                  <a:cubicBezTo>
                    <a:pt x="297" y="181"/>
                    <a:pt x="299" y="183"/>
                    <a:pt x="299" y="185"/>
                  </a:cubicBezTo>
                  <a:cubicBezTo>
                    <a:pt x="299" y="188"/>
                    <a:pt x="306" y="184"/>
                    <a:pt x="309" y="184"/>
                  </a:cubicBezTo>
                  <a:cubicBezTo>
                    <a:pt x="313" y="184"/>
                    <a:pt x="317" y="187"/>
                    <a:pt x="317" y="190"/>
                  </a:cubicBezTo>
                  <a:cubicBezTo>
                    <a:pt x="317" y="192"/>
                    <a:pt x="320" y="193"/>
                    <a:pt x="322" y="190"/>
                  </a:cubicBezTo>
                  <a:cubicBezTo>
                    <a:pt x="325" y="188"/>
                    <a:pt x="327" y="185"/>
                    <a:pt x="330" y="188"/>
                  </a:cubicBezTo>
                  <a:cubicBezTo>
                    <a:pt x="332" y="190"/>
                    <a:pt x="335" y="194"/>
                    <a:pt x="338" y="197"/>
                  </a:cubicBezTo>
                  <a:cubicBezTo>
                    <a:pt x="341" y="200"/>
                    <a:pt x="337" y="204"/>
                    <a:pt x="338" y="206"/>
                  </a:cubicBezTo>
                  <a:cubicBezTo>
                    <a:pt x="340" y="208"/>
                    <a:pt x="338" y="212"/>
                    <a:pt x="342" y="214"/>
                  </a:cubicBezTo>
                  <a:cubicBezTo>
                    <a:pt x="345" y="216"/>
                    <a:pt x="342" y="222"/>
                    <a:pt x="345" y="222"/>
                  </a:cubicBezTo>
                  <a:cubicBezTo>
                    <a:pt x="348" y="223"/>
                    <a:pt x="350" y="228"/>
                    <a:pt x="350" y="229"/>
                  </a:cubicBezTo>
                  <a:cubicBezTo>
                    <a:pt x="351" y="231"/>
                    <a:pt x="356" y="233"/>
                    <a:pt x="356" y="230"/>
                  </a:cubicBezTo>
                  <a:cubicBezTo>
                    <a:pt x="357" y="227"/>
                    <a:pt x="360" y="224"/>
                    <a:pt x="360" y="221"/>
                  </a:cubicBezTo>
                  <a:cubicBezTo>
                    <a:pt x="360" y="218"/>
                    <a:pt x="358" y="208"/>
                    <a:pt x="355" y="205"/>
                  </a:cubicBezTo>
                  <a:cubicBezTo>
                    <a:pt x="353" y="202"/>
                    <a:pt x="356" y="201"/>
                    <a:pt x="353" y="197"/>
                  </a:cubicBezTo>
                  <a:cubicBezTo>
                    <a:pt x="350" y="193"/>
                    <a:pt x="348" y="187"/>
                    <a:pt x="349" y="181"/>
                  </a:cubicBezTo>
                  <a:cubicBezTo>
                    <a:pt x="349" y="176"/>
                    <a:pt x="355" y="167"/>
                    <a:pt x="358" y="165"/>
                  </a:cubicBezTo>
                  <a:cubicBezTo>
                    <a:pt x="361" y="162"/>
                    <a:pt x="365" y="163"/>
                    <a:pt x="365" y="160"/>
                  </a:cubicBezTo>
                  <a:cubicBezTo>
                    <a:pt x="366" y="158"/>
                    <a:pt x="370" y="154"/>
                    <a:pt x="372" y="154"/>
                  </a:cubicBezTo>
                  <a:cubicBezTo>
                    <a:pt x="374" y="154"/>
                    <a:pt x="376" y="155"/>
                    <a:pt x="377" y="152"/>
                  </a:cubicBezTo>
                  <a:cubicBezTo>
                    <a:pt x="377" y="150"/>
                    <a:pt x="381" y="147"/>
                    <a:pt x="385" y="146"/>
                  </a:cubicBezTo>
                  <a:cubicBezTo>
                    <a:pt x="390" y="146"/>
                    <a:pt x="387" y="143"/>
                    <a:pt x="386" y="141"/>
                  </a:cubicBezTo>
                  <a:cubicBezTo>
                    <a:pt x="385" y="139"/>
                    <a:pt x="387" y="137"/>
                    <a:pt x="388" y="138"/>
                  </a:cubicBezTo>
                  <a:cubicBezTo>
                    <a:pt x="389" y="140"/>
                    <a:pt x="392" y="140"/>
                    <a:pt x="393" y="139"/>
                  </a:cubicBezTo>
                  <a:cubicBezTo>
                    <a:pt x="395" y="137"/>
                    <a:pt x="399" y="134"/>
                    <a:pt x="395" y="134"/>
                  </a:cubicBezTo>
                  <a:cubicBezTo>
                    <a:pt x="391" y="134"/>
                    <a:pt x="391" y="132"/>
                    <a:pt x="393" y="131"/>
                  </a:cubicBezTo>
                  <a:cubicBezTo>
                    <a:pt x="395" y="130"/>
                    <a:pt x="393" y="126"/>
                    <a:pt x="390" y="126"/>
                  </a:cubicBezTo>
                  <a:cubicBezTo>
                    <a:pt x="387" y="125"/>
                    <a:pt x="388" y="124"/>
                    <a:pt x="390" y="122"/>
                  </a:cubicBezTo>
                  <a:cubicBezTo>
                    <a:pt x="392" y="120"/>
                    <a:pt x="387" y="116"/>
                    <a:pt x="385" y="115"/>
                  </a:cubicBezTo>
                  <a:cubicBezTo>
                    <a:pt x="382" y="113"/>
                    <a:pt x="386" y="112"/>
                    <a:pt x="388" y="112"/>
                  </a:cubicBezTo>
                  <a:cubicBezTo>
                    <a:pt x="390" y="112"/>
                    <a:pt x="388" y="103"/>
                    <a:pt x="389" y="101"/>
                  </a:cubicBezTo>
                  <a:cubicBezTo>
                    <a:pt x="390" y="100"/>
                    <a:pt x="393" y="100"/>
                    <a:pt x="392" y="101"/>
                  </a:cubicBezTo>
                  <a:cubicBezTo>
                    <a:pt x="391" y="103"/>
                    <a:pt x="389" y="107"/>
                    <a:pt x="391" y="109"/>
                  </a:cubicBezTo>
                  <a:cubicBezTo>
                    <a:pt x="393" y="112"/>
                    <a:pt x="394" y="115"/>
                    <a:pt x="393" y="119"/>
                  </a:cubicBezTo>
                  <a:cubicBezTo>
                    <a:pt x="392" y="123"/>
                    <a:pt x="394" y="122"/>
                    <a:pt x="397" y="117"/>
                  </a:cubicBezTo>
                  <a:cubicBezTo>
                    <a:pt x="399" y="111"/>
                    <a:pt x="400" y="107"/>
                    <a:pt x="398" y="106"/>
                  </a:cubicBezTo>
                  <a:cubicBezTo>
                    <a:pt x="396" y="106"/>
                    <a:pt x="396" y="100"/>
                    <a:pt x="398" y="103"/>
                  </a:cubicBezTo>
                  <a:cubicBezTo>
                    <a:pt x="400" y="105"/>
                    <a:pt x="401" y="106"/>
                    <a:pt x="404" y="102"/>
                  </a:cubicBezTo>
                  <a:cubicBezTo>
                    <a:pt x="407" y="99"/>
                    <a:pt x="410" y="94"/>
                    <a:pt x="408" y="92"/>
                  </a:cubicBezTo>
                  <a:cubicBezTo>
                    <a:pt x="406" y="91"/>
                    <a:pt x="409" y="90"/>
                    <a:pt x="413" y="90"/>
                  </a:cubicBezTo>
                  <a:cubicBezTo>
                    <a:pt x="416" y="90"/>
                    <a:pt x="424" y="88"/>
                    <a:pt x="425" y="87"/>
                  </a:cubicBezTo>
                  <a:cubicBezTo>
                    <a:pt x="426" y="83"/>
                    <a:pt x="412" y="88"/>
                    <a:pt x="412" y="86"/>
                  </a:cubicBezTo>
                  <a:cubicBezTo>
                    <a:pt x="412" y="85"/>
                    <a:pt x="421" y="83"/>
                    <a:pt x="425" y="82"/>
                  </a:cubicBezTo>
                  <a:cubicBezTo>
                    <a:pt x="429" y="82"/>
                    <a:pt x="427" y="77"/>
                    <a:pt x="429" y="79"/>
                  </a:cubicBezTo>
                  <a:cubicBezTo>
                    <a:pt x="431" y="81"/>
                    <a:pt x="434" y="81"/>
                    <a:pt x="436" y="80"/>
                  </a:cubicBezTo>
                  <a:cubicBezTo>
                    <a:pt x="438" y="78"/>
                    <a:pt x="437" y="74"/>
                    <a:pt x="434" y="73"/>
                  </a:cubicBezTo>
                  <a:cubicBezTo>
                    <a:pt x="431" y="73"/>
                    <a:pt x="436" y="71"/>
                    <a:pt x="435" y="69"/>
                  </a:cubicBezTo>
                  <a:cubicBezTo>
                    <a:pt x="434" y="68"/>
                    <a:pt x="437" y="61"/>
                    <a:pt x="440" y="60"/>
                  </a:cubicBezTo>
                  <a:cubicBezTo>
                    <a:pt x="444" y="60"/>
                    <a:pt x="442" y="58"/>
                    <a:pt x="445" y="58"/>
                  </a:cubicBezTo>
                  <a:cubicBezTo>
                    <a:pt x="448" y="58"/>
                    <a:pt x="448" y="54"/>
                    <a:pt x="451" y="52"/>
                  </a:cubicBezTo>
                  <a:cubicBezTo>
                    <a:pt x="453" y="49"/>
                    <a:pt x="457" y="56"/>
                    <a:pt x="461" y="52"/>
                  </a:cubicBezTo>
                  <a:cubicBezTo>
                    <a:pt x="462" y="51"/>
                    <a:pt x="464" y="49"/>
                    <a:pt x="467" y="48"/>
                  </a:cubicBezTo>
                  <a:cubicBezTo>
                    <a:pt x="457" y="35"/>
                    <a:pt x="460" y="27"/>
                    <a:pt x="460" y="25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5" name="Freeform 133">
              <a:extLst>
                <a:ext uri="{FF2B5EF4-FFF2-40B4-BE49-F238E27FC236}">
                  <a16:creationId xmlns:a16="http://schemas.microsoft.com/office/drawing/2014/main" id="{FFA5B517-AA28-3386-22AC-D7BE2BCAE5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69246" y="3192799"/>
              <a:ext cx="315511" cy="224657"/>
            </a:xfrm>
            <a:custGeom>
              <a:avLst/>
              <a:gdLst>
                <a:gd name="T0" fmla="*/ 102 w 104"/>
                <a:gd name="T1" fmla="*/ 13 h 74"/>
                <a:gd name="T2" fmla="*/ 94 w 104"/>
                <a:gd name="T3" fmla="*/ 13 h 74"/>
                <a:gd name="T4" fmla="*/ 85 w 104"/>
                <a:gd name="T5" fmla="*/ 11 h 74"/>
                <a:gd name="T6" fmla="*/ 81 w 104"/>
                <a:gd name="T7" fmla="*/ 10 h 74"/>
                <a:gd name="T8" fmla="*/ 74 w 104"/>
                <a:gd name="T9" fmla="*/ 11 h 74"/>
                <a:gd name="T10" fmla="*/ 67 w 104"/>
                <a:gd name="T11" fmla="*/ 7 h 74"/>
                <a:gd name="T12" fmla="*/ 62 w 104"/>
                <a:gd name="T13" fmla="*/ 5 h 74"/>
                <a:gd name="T14" fmla="*/ 48 w 104"/>
                <a:gd name="T15" fmla="*/ 3 h 74"/>
                <a:gd name="T16" fmla="*/ 22 w 104"/>
                <a:gd name="T17" fmla="*/ 3 h 74"/>
                <a:gd name="T18" fmla="*/ 12 w 104"/>
                <a:gd name="T19" fmla="*/ 0 h 74"/>
                <a:gd name="T20" fmla="*/ 5 w 104"/>
                <a:gd name="T21" fmla="*/ 4 h 74"/>
                <a:gd name="T22" fmla="*/ 3 w 104"/>
                <a:gd name="T23" fmla="*/ 10 h 74"/>
                <a:gd name="T24" fmla="*/ 5 w 104"/>
                <a:gd name="T25" fmla="*/ 18 h 74"/>
                <a:gd name="T26" fmla="*/ 7 w 104"/>
                <a:gd name="T27" fmla="*/ 17 h 74"/>
                <a:gd name="T28" fmla="*/ 10 w 104"/>
                <a:gd name="T29" fmla="*/ 18 h 74"/>
                <a:gd name="T30" fmla="*/ 15 w 104"/>
                <a:gd name="T31" fmla="*/ 19 h 74"/>
                <a:gd name="T32" fmla="*/ 18 w 104"/>
                <a:gd name="T33" fmla="*/ 19 h 74"/>
                <a:gd name="T34" fmla="*/ 23 w 104"/>
                <a:gd name="T35" fmla="*/ 20 h 74"/>
                <a:gd name="T36" fmla="*/ 25 w 104"/>
                <a:gd name="T37" fmla="*/ 23 h 74"/>
                <a:gd name="T38" fmla="*/ 20 w 104"/>
                <a:gd name="T39" fmla="*/ 27 h 74"/>
                <a:gd name="T40" fmla="*/ 20 w 104"/>
                <a:gd name="T41" fmla="*/ 35 h 74"/>
                <a:gd name="T42" fmla="*/ 19 w 104"/>
                <a:gd name="T43" fmla="*/ 40 h 74"/>
                <a:gd name="T44" fmla="*/ 17 w 104"/>
                <a:gd name="T45" fmla="*/ 44 h 74"/>
                <a:gd name="T46" fmla="*/ 19 w 104"/>
                <a:gd name="T47" fmla="*/ 48 h 74"/>
                <a:gd name="T48" fmla="*/ 17 w 104"/>
                <a:gd name="T49" fmla="*/ 52 h 74"/>
                <a:gd name="T50" fmla="*/ 19 w 104"/>
                <a:gd name="T51" fmla="*/ 56 h 74"/>
                <a:gd name="T52" fmla="*/ 16 w 104"/>
                <a:gd name="T53" fmla="*/ 61 h 74"/>
                <a:gd name="T54" fmla="*/ 17 w 104"/>
                <a:gd name="T55" fmla="*/ 64 h 74"/>
                <a:gd name="T56" fmla="*/ 21 w 104"/>
                <a:gd name="T57" fmla="*/ 64 h 74"/>
                <a:gd name="T58" fmla="*/ 31 w 104"/>
                <a:gd name="T59" fmla="*/ 73 h 74"/>
                <a:gd name="T60" fmla="*/ 33 w 104"/>
                <a:gd name="T61" fmla="*/ 71 h 74"/>
                <a:gd name="T62" fmla="*/ 37 w 104"/>
                <a:gd name="T63" fmla="*/ 71 h 74"/>
                <a:gd name="T64" fmla="*/ 45 w 104"/>
                <a:gd name="T65" fmla="*/ 68 h 74"/>
                <a:gd name="T66" fmla="*/ 55 w 104"/>
                <a:gd name="T67" fmla="*/ 67 h 74"/>
                <a:gd name="T68" fmla="*/ 61 w 104"/>
                <a:gd name="T69" fmla="*/ 65 h 74"/>
                <a:gd name="T70" fmla="*/ 67 w 104"/>
                <a:gd name="T71" fmla="*/ 60 h 74"/>
                <a:gd name="T72" fmla="*/ 70 w 104"/>
                <a:gd name="T73" fmla="*/ 55 h 74"/>
                <a:gd name="T74" fmla="*/ 76 w 104"/>
                <a:gd name="T75" fmla="*/ 48 h 74"/>
                <a:gd name="T76" fmla="*/ 76 w 104"/>
                <a:gd name="T77" fmla="*/ 37 h 74"/>
                <a:gd name="T78" fmla="*/ 83 w 104"/>
                <a:gd name="T79" fmla="*/ 29 h 74"/>
                <a:gd name="T80" fmla="*/ 90 w 104"/>
                <a:gd name="T81" fmla="*/ 25 h 74"/>
                <a:gd name="T82" fmla="*/ 99 w 104"/>
                <a:gd name="T83" fmla="*/ 20 h 74"/>
                <a:gd name="T84" fmla="*/ 102 w 104"/>
                <a:gd name="T85" fmla="*/ 13 h 74"/>
                <a:gd name="T86" fmla="*/ 103 w 104"/>
                <a:gd name="T87" fmla="*/ 39 h 74"/>
                <a:gd name="T88" fmla="*/ 96 w 104"/>
                <a:gd name="T89" fmla="*/ 42 h 74"/>
                <a:gd name="T90" fmla="*/ 103 w 104"/>
                <a:gd name="T91" fmla="*/ 3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4" h="74">
                  <a:moveTo>
                    <a:pt x="102" y="13"/>
                  </a:moveTo>
                  <a:cubicBezTo>
                    <a:pt x="100" y="13"/>
                    <a:pt x="96" y="14"/>
                    <a:pt x="94" y="13"/>
                  </a:cubicBezTo>
                  <a:cubicBezTo>
                    <a:pt x="92" y="13"/>
                    <a:pt x="86" y="12"/>
                    <a:pt x="85" y="11"/>
                  </a:cubicBezTo>
                  <a:cubicBezTo>
                    <a:pt x="83" y="9"/>
                    <a:pt x="81" y="8"/>
                    <a:pt x="81" y="10"/>
                  </a:cubicBezTo>
                  <a:cubicBezTo>
                    <a:pt x="81" y="12"/>
                    <a:pt x="77" y="12"/>
                    <a:pt x="74" y="11"/>
                  </a:cubicBezTo>
                  <a:cubicBezTo>
                    <a:pt x="72" y="9"/>
                    <a:pt x="68" y="8"/>
                    <a:pt x="67" y="7"/>
                  </a:cubicBezTo>
                  <a:cubicBezTo>
                    <a:pt x="66" y="6"/>
                    <a:pt x="64" y="5"/>
                    <a:pt x="62" y="5"/>
                  </a:cubicBezTo>
                  <a:cubicBezTo>
                    <a:pt x="60" y="5"/>
                    <a:pt x="53" y="2"/>
                    <a:pt x="48" y="3"/>
                  </a:cubicBezTo>
                  <a:cubicBezTo>
                    <a:pt x="43" y="4"/>
                    <a:pt x="28" y="2"/>
                    <a:pt x="22" y="3"/>
                  </a:cubicBezTo>
                  <a:cubicBezTo>
                    <a:pt x="16" y="3"/>
                    <a:pt x="15" y="0"/>
                    <a:pt x="12" y="0"/>
                  </a:cubicBezTo>
                  <a:cubicBezTo>
                    <a:pt x="9" y="0"/>
                    <a:pt x="10" y="4"/>
                    <a:pt x="5" y="4"/>
                  </a:cubicBezTo>
                  <a:cubicBezTo>
                    <a:pt x="1" y="5"/>
                    <a:pt x="0" y="8"/>
                    <a:pt x="3" y="10"/>
                  </a:cubicBezTo>
                  <a:cubicBezTo>
                    <a:pt x="5" y="12"/>
                    <a:pt x="5" y="15"/>
                    <a:pt x="5" y="18"/>
                  </a:cubicBezTo>
                  <a:cubicBezTo>
                    <a:pt x="6" y="18"/>
                    <a:pt x="7" y="18"/>
                    <a:pt x="7" y="17"/>
                  </a:cubicBezTo>
                  <a:cubicBezTo>
                    <a:pt x="9" y="16"/>
                    <a:pt x="10" y="16"/>
                    <a:pt x="10" y="18"/>
                  </a:cubicBezTo>
                  <a:cubicBezTo>
                    <a:pt x="10" y="19"/>
                    <a:pt x="13" y="19"/>
                    <a:pt x="15" y="19"/>
                  </a:cubicBezTo>
                  <a:cubicBezTo>
                    <a:pt x="17" y="19"/>
                    <a:pt x="16" y="20"/>
                    <a:pt x="18" y="19"/>
                  </a:cubicBezTo>
                  <a:cubicBezTo>
                    <a:pt x="20" y="17"/>
                    <a:pt x="23" y="18"/>
                    <a:pt x="23" y="20"/>
                  </a:cubicBezTo>
                  <a:cubicBezTo>
                    <a:pt x="23" y="21"/>
                    <a:pt x="27" y="20"/>
                    <a:pt x="25" y="23"/>
                  </a:cubicBezTo>
                  <a:cubicBezTo>
                    <a:pt x="23" y="25"/>
                    <a:pt x="20" y="26"/>
                    <a:pt x="20" y="27"/>
                  </a:cubicBezTo>
                  <a:cubicBezTo>
                    <a:pt x="20" y="29"/>
                    <a:pt x="22" y="33"/>
                    <a:pt x="20" y="35"/>
                  </a:cubicBezTo>
                  <a:cubicBezTo>
                    <a:pt x="18" y="37"/>
                    <a:pt x="21" y="40"/>
                    <a:pt x="19" y="40"/>
                  </a:cubicBezTo>
                  <a:cubicBezTo>
                    <a:pt x="17" y="40"/>
                    <a:pt x="15" y="41"/>
                    <a:pt x="17" y="44"/>
                  </a:cubicBezTo>
                  <a:cubicBezTo>
                    <a:pt x="19" y="46"/>
                    <a:pt x="21" y="48"/>
                    <a:pt x="19" y="48"/>
                  </a:cubicBezTo>
                  <a:cubicBezTo>
                    <a:pt x="17" y="48"/>
                    <a:pt x="16" y="51"/>
                    <a:pt x="17" y="52"/>
                  </a:cubicBezTo>
                  <a:cubicBezTo>
                    <a:pt x="18" y="53"/>
                    <a:pt x="22" y="56"/>
                    <a:pt x="19" y="56"/>
                  </a:cubicBezTo>
                  <a:cubicBezTo>
                    <a:pt x="16" y="57"/>
                    <a:pt x="16" y="59"/>
                    <a:pt x="16" y="61"/>
                  </a:cubicBezTo>
                  <a:cubicBezTo>
                    <a:pt x="16" y="62"/>
                    <a:pt x="16" y="63"/>
                    <a:pt x="17" y="64"/>
                  </a:cubicBezTo>
                  <a:cubicBezTo>
                    <a:pt x="18" y="64"/>
                    <a:pt x="20" y="64"/>
                    <a:pt x="21" y="64"/>
                  </a:cubicBezTo>
                  <a:cubicBezTo>
                    <a:pt x="25" y="66"/>
                    <a:pt x="26" y="74"/>
                    <a:pt x="31" y="73"/>
                  </a:cubicBezTo>
                  <a:cubicBezTo>
                    <a:pt x="33" y="73"/>
                    <a:pt x="32" y="72"/>
                    <a:pt x="33" y="71"/>
                  </a:cubicBezTo>
                  <a:cubicBezTo>
                    <a:pt x="34" y="70"/>
                    <a:pt x="36" y="71"/>
                    <a:pt x="37" y="71"/>
                  </a:cubicBezTo>
                  <a:cubicBezTo>
                    <a:pt x="39" y="71"/>
                    <a:pt x="40" y="68"/>
                    <a:pt x="45" y="68"/>
                  </a:cubicBezTo>
                  <a:cubicBezTo>
                    <a:pt x="49" y="68"/>
                    <a:pt x="52" y="67"/>
                    <a:pt x="55" y="67"/>
                  </a:cubicBezTo>
                  <a:cubicBezTo>
                    <a:pt x="58" y="67"/>
                    <a:pt x="60" y="67"/>
                    <a:pt x="61" y="65"/>
                  </a:cubicBezTo>
                  <a:cubicBezTo>
                    <a:pt x="62" y="62"/>
                    <a:pt x="64" y="61"/>
                    <a:pt x="67" y="60"/>
                  </a:cubicBezTo>
                  <a:cubicBezTo>
                    <a:pt x="70" y="60"/>
                    <a:pt x="70" y="56"/>
                    <a:pt x="70" y="55"/>
                  </a:cubicBezTo>
                  <a:cubicBezTo>
                    <a:pt x="70" y="53"/>
                    <a:pt x="76" y="50"/>
                    <a:pt x="76" y="48"/>
                  </a:cubicBezTo>
                  <a:cubicBezTo>
                    <a:pt x="76" y="47"/>
                    <a:pt x="73" y="41"/>
                    <a:pt x="76" y="37"/>
                  </a:cubicBezTo>
                  <a:cubicBezTo>
                    <a:pt x="79" y="32"/>
                    <a:pt x="83" y="31"/>
                    <a:pt x="83" y="29"/>
                  </a:cubicBezTo>
                  <a:cubicBezTo>
                    <a:pt x="83" y="26"/>
                    <a:pt x="86" y="25"/>
                    <a:pt x="90" y="25"/>
                  </a:cubicBezTo>
                  <a:cubicBezTo>
                    <a:pt x="94" y="24"/>
                    <a:pt x="96" y="22"/>
                    <a:pt x="99" y="20"/>
                  </a:cubicBezTo>
                  <a:cubicBezTo>
                    <a:pt x="102" y="19"/>
                    <a:pt x="103" y="17"/>
                    <a:pt x="102" y="13"/>
                  </a:cubicBezTo>
                  <a:close/>
                  <a:moveTo>
                    <a:pt x="103" y="39"/>
                  </a:moveTo>
                  <a:cubicBezTo>
                    <a:pt x="103" y="35"/>
                    <a:pt x="94" y="41"/>
                    <a:pt x="96" y="42"/>
                  </a:cubicBezTo>
                  <a:cubicBezTo>
                    <a:pt x="100" y="44"/>
                    <a:pt x="104" y="43"/>
                    <a:pt x="103" y="39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6" name="Freeform 134">
              <a:extLst>
                <a:ext uri="{FF2B5EF4-FFF2-40B4-BE49-F238E27FC236}">
                  <a16:creationId xmlns:a16="http://schemas.microsoft.com/office/drawing/2014/main" id="{C211B9DB-24EC-A8E6-3729-786F4085D1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6020" y="3095340"/>
              <a:ext cx="80943" cy="49557"/>
            </a:xfrm>
            <a:custGeom>
              <a:avLst/>
              <a:gdLst>
                <a:gd name="T0" fmla="*/ 0 w 27"/>
                <a:gd name="T1" fmla="*/ 14 h 16"/>
                <a:gd name="T2" fmla="*/ 5 w 27"/>
                <a:gd name="T3" fmla="*/ 13 h 16"/>
                <a:gd name="T4" fmla="*/ 7 w 27"/>
                <a:gd name="T5" fmla="*/ 15 h 16"/>
                <a:gd name="T6" fmla="*/ 12 w 27"/>
                <a:gd name="T7" fmla="*/ 14 h 16"/>
                <a:gd name="T8" fmla="*/ 17 w 27"/>
                <a:gd name="T9" fmla="*/ 15 h 16"/>
                <a:gd name="T10" fmla="*/ 20 w 27"/>
                <a:gd name="T11" fmla="*/ 11 h 16"/>
                <a:gd name="T12" fmla="*/ 22 w 27"/>
                <a:gd name="T13" fmla="*/ 7 h 16"/>
                <a:gd name="T14" fmla="*/ 27 w 27"/>
                <a:gd name="T15" fmla="*/ 4 h 16"/>
                <a:gd name="T16" fmla="*/ 25 w 27"/>
                <a:gd name="T17" fmla="*/ 1 h 16"/>
                <a:gd name="T18" fmla="*/ 20 w 27"/>
                <a:gd name="T19" fmla="*/ 2 h 16"/>
                <a:gd name="T20" fmla="*/ 13 w 27"/>
                <a:gd name="T21" fmla="*/ 5 h 16"/>
                <a:gd name="T22" fmla="*/ 4 w 27"/>
                <a:gd name="T23" fmla="*/ 3 h 16"/>
                <a:gd name="T24" fmla="*/ 0 w 27"/>
                <a:gd name="T25" fmla="*/ 3 h 16"/>
                <a:gd name="T26" fmla="*/ 0 w 27"/>
                <a:gd name="T27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" h="16">
                  <a:moveTo>
                    <a:pt x="0" y="14"/>
                  </a:moveTo>
                  <a:cubicBezTo>
                    <a:pt x="2" y="13"/>
                    <a:pt x="4" y="13"/>
                    <a:pt x="5" y="13"/>
                  </a:cubicBezTo>
                  <a:cubicBezTo>
                    <a:pt x="6" y="13"/>
                    <a:pt x="6" y="14"/>
                    <a:pt x="7" y="15"/>
                  </a:cubicBezTo>
                  <a:cubicBezTo>
                    <a:pt x="8" y="15"/>
                    <a:pt x="11" y="15"/>
                    <a:pt x="12" y="14"/>
                  </a:cubicBezTo>
                  <a:cubicBezTo>
                    <a:pt x="14" y="14"/>
                    <a:pt x="17" y="16"/>
                    <a:pt x="17" y="15"/>
                  </a:cubicBezTo>
                  <a:cubicBezTo>
                    <a:pt x="18" y="13"/>
                    <a:pt x="19" y="11"/>
                    <a:pt x="20" y="11"/>
                  </a:cubicBezTo>
                  <a:cubicBezTo>
                    <a:pt x="21" y="11"/>
                    <a:pt x="21" y="7"/>
                    <a:pt x="22" y="7"/>
                  </a:cubicBezTo>
                  <a:cubicBezTo>
                    <a:pt x="23" y="7"/>
                    <a:pt x="27" y="4"/>
                    <a:pt x="27" y="4"/>
                  </a:cubicBezTo>
                  <a:cubicBezTo>
                    <a:pt x="27" y="4"/>
                    <a:pt x="26" y="1"/>
                    <a:pt x="25" y="1"/>
                  </a:cubicBezTo>
                  <a:cubicBezTo>
                    <a:pt x="25" y="0"/>
                    <a:pt x="23" y="2"/>
                    <a:pt x="20" y="2"/>
                  </a:cubicBezTo>
                  <a:cubicBezTo>
                    <a:pt x="16" y="2"/>
                    <a:pt x="14" y="5"/>
                    <a:pt x="13" y="5"/>
                  </a:cubicBezTo>
                  <a:cubicBezTo>
                    <a:pt x="11" y="5"/>
                    <a:pt x="7" y="3"/>
                    <a:pt x="4" y="3"/>
                  </a:cubicBezTo>
                  <a:cubicBezTo>
                    <a:pt x="3" y="3"/>
                    <a:pt x="1" y="3"/>
                    <a:pt x="0" y="3"/>
                  </a:cubicBezTo>
                  <a:cubicBezTo>
                    <a:pt x="0" y="6"/>
                    <a:pt x="0" y="10"/>
                    <a:pt x="0" y="14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7" name="Freeform 135">
              <a:extLst>
                <a:ext uri="{FF2B5EF4-FFF2-40B4-BE49-F238E27FC236}">
                  <a16:creationId xmlns:a16="http://schemas.microsoft.com/office/drawing/2014/main" id="{DAA036A6-D922-776B-2845-F9F0EDE6E5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84512" y="3253919"/>
              <a:ext cx="155277" cy="189968"/>
            </a:xfrm>
            <a:custGeom>
              <a:avLst/>
              <a:gdLst>
                <a:gd name="T0" fmla="*/ 50 w 51"/>
                <a:gd name="T1" fmla="*/ 0 h 63"/>
                <a:gd name="T2" fmla="*/ 46 w 51"/>
                <a:gd name="T3" fmla="*/ 1 h 63"/>
                <a:gd name="T4" fmla="*/ 43 w 51"/>
                <a:gd name="T5" fmla="*/ 3 h 63"/>
                <a:gd name="T6" fmla="*/ 34 w 51"/>
                <a:gd name="T7" fmla="*/ 2 h 63"/>
                <a:gd name="T8" fmla="*/ 24 w 51"/>
                <a:gd name="T9" fmla="*/ 2 h 63"/>
                <a:gd name="T10" fmla="*/ 23 w 51"/>
                <a:gd name="T11" fmla="*/ 2 h 63"/>
                <a:gd name="T12" fmla="*/ 16 w 51"/>
                <a:gd name="T13" fmla="*/ 6 h 63"/>
                <a:gd name="T14" fmla="*/ 12 w 51"/>
                <a:gd name="T15" fmla="*/ 8 h 63"/>
                <a:gd name="T16" fmla="*/ 7 w 51"/>
                <a:gd name="T17" fmla="*/ 9 h 63"/>
                <a:gd name="T18" fmla="*/ 4 w 51"/>
                <a:gd name="T19" fmla="*/ 13 h 63"/>
                <a:gd name="T20" fmla="*/ 2 w 51"/>
                <a:gd name="T21" fmla="*/ 16 h 63"/>
                <a:gd name="T22" fmla="*/ 0 w 51"/>
                <a:gd name="T23" fmla="*/ 21 h 63"/>
                <a:gd name="T24" fmla="*/ 0 w 51"/>
                <a:gd name="T25" fmla="*/ 21 h 63"/>
                <a:gd name="T26" fmla="*/ 4 w 51"/>
                <a:gd name="T27" fmla="*/ 28 h 63"/>
                <a:gd name="T28" fmla="*/ 10 w 51"/>
                <a:gd name="T29" fmla="*/ 30 h 63"/>
                <a:gd name="T30" fmla="*/ 17 w 51"/>
                <a:gd name="T31" fmla="*/ 32 h 63"/>
                <a:gd name="T32" fmla="*/ 9 w 51"/>
                <a:gd name="T33" fmla="*/ 33 h 63"/>
                <a:gd name="T34" fmla="*/ 10 w 51"/>
                <a:gd name="T35" fmla="*/ 40 h 63"/>
                <a:gd name="T36" fmla="*/ 14 w 51"/>
                <a:gd name="T37" fmla="*/ 45 h 63"/>
                <a:gd name="T38" fmla="*/ 22 w 51"/>
                <a:gd name="T39" fmla="*/ 49 h 63"/>
                <a:gd name="T40" fmla="*/ 20 w 51"/>
                <a:gd name="T41" fmla="*/ 41 h 63"/>
                <a:gd name="T42" fmla="*/ 26 w 51"/>
                <a:gd name="T43" fmla="*/ 40 h 63"/>
                <a:gd name="T44" fmla="*/ 22 w 51"/>
                <a:gd name="T45" fmla="*/ 37 h 63"/>
                <a:gd name="T46" fmla="*/ 25 w 51"/>
                <a:gd name="T47" fmla="*/ 36 h 63"/>
                <a:gd name="T48" fmla="*/ 31 w 51"/>
                <a:gd name="T49" fmla="*/ 35 h 63"/>
                <a:gd name="T50" fmla="*/ 28 w 51"/>
                <a:gd name="T51" fmla="*/ 28 h 63"/>
                <a:gd name="T52" fmla="*/ 22 w 51"/>
                <a:gd name="T53" fmla="*/ 29 h 63"/>
                <a:gd name="T54" fmla="*/ 24 w 51"/>
                <a:gd name="T55" fmla="*/ 24 h 63"/>
                <a:gd name="T56" fmla="*/ 18 w 51"/>
                <a:gd name="T57" fmla="*/ 15 h 63"/>
                <a:gd name="T58" fmla="*/ 22 w 51"/>
                <a:gd name="T59" fmla="*/ 13 h 63"/>
                <a:gd name="T60" fmla="*/ 28 w 51"/>
                <a:gd name="T61" fmla="*/ 14 h 63"/>
                <a:gd name="T62" fmla="*/ 30 w 51"/>
                <a:gd name="T63" fmla="*/ 8 h 63"/>
                <a:gd name="T64" fmla="*/ 35 w 51"/>
                <a:gd name="T65" fmla="*/ 10 h 63"/>
                <a:gd name="T66" fmla="*/ 41 w 51"/>
                <a:gd name="T67" fmla="*/ 7 h 63"/>
                <a:gd name="T68" fmla="*/ 46 w 51"/>
                <a:gd name="T69" fmla="*/ 9 h 63"/>
                <a:gd name="T70" fmla="*/ 48 w 51"/>
                <a:gd name="T71" fmla="*/ 6 h 63"/>
                <a:gd name="T72" fmla="*/ 51 w 51"/>
                <a:gd name="T73" fmla="*/ 3 h 63"/>
                <a:gd name="T74" fmla="*/ 50 w 51"/>
                <a:gd name="T75" fmla="*/ 0 h 63"/>
                <a:gd name="T76" fmla="*/ 43 w 51"/>
                <a:gd name="T77" fmla="*/ 59 h 63"/>
                <a:gd name="T78" fmla="*/ 30 w 51"/>
                <a:gd name="T79" fmla="*/ 58 h 63"/>
                <a:gd name="T80" fmla="*/ 26 w 51"/>
                <a:gd name="T81" fmla="*/ 60 h 63"/>
                <a:gd name="T82" fmla="*/ 37 w 51"/>
                <a:gd name="T83" fmla="*/ 63 h 63"/>
                <a:gd name="T84" fmla="*/ 48 w 51"/>
                <a:gd name="T85" fmla="*/ 60 h 63"/>
                <a:gd name="T86" fmla="*/ 43 w 51"/>
                <a:gd name="T87" fmla="*/ 59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1" h="63">
                  <a:moveTo>
                    <a:pt x="50" y="0"/>
                  </a:moveTo>
                  <a:cubicBezTo>
                    <a:pt x="48" y="0"/>
                    <a:pt x="46" y="0"/>
                    <a:pt x="46" y="1"/>
                  </a:cubicBezTo>
                  <a:cubicBezTo>
                    <a:pt x="47" y="3"/>
                    <a:pt x="45" y="3"/>
                    <a:pt x="43" y="3"/>
                  </a:cubicBezTo>
                  <a:cubicBezTo>
                    <a:pt x="43" y="3"/>
                    <a:pt x="36" y="3"/>
                    <a:pt x="34" y="2"/>
                  </a:cubicBezTo>
                  <a:cubicBezTo>
                    <a:pt x="33" y="1"/>
                    <a:pt x="27" y="1"/>
                    <a:pt x="24" y="2"/>
                  </a:cubicBezTo>
                  <a:cubicBezTo>
                    <a:pt x="24" y="2"/>
                    <a:pt x="24" y="2"/>
                    <a:pt x="23" y="2"/>
                  </a:cubicBezTo>
                  <a:cubicBezTo>
                    <a:pt x="23" y="3"/>
                    <a:pt x="17" y="6"/>
                    <a:pt x="16" y="6"/>
                  </a:cubicBezTo>
                  <a:cubicBezTo>
                    <a:pt x="15" y="5"/>
                    <a:pt x="14" y="7"/>
                    <a:pt x="12" y="8"/>
                  </a:cubicBezTo>
                  <a:cubicBezTo>
                    <a:pt x="10" y="8"/>
                    <a:pt x="7" y="8"/>
                    <a:pt x="7" y="9"/>
                  </a:cubicBezTo>
                  <a:cubicBezTo>
                    <a:pt x="7" y="9"/>
                    <a:pt x="5" y="12"/>
                    <a:pt x="4" y="13"/>
                  </a:cubicBezTo>
                  <a:cubicBezTo>
                    <a:pt x="3" y="14"/>
                    <a:pt x="4" y="16"/>
                    <a:pt x="2" y="16"/>
                  </a:cubicBezTo>
                  <a:cubicBezTo>
                    <a:pt x="1" y="16"/>
                    <a:pt x="0" y="19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3" y="22"/>
                    <a:pt x="5" y="25"/>
                    <a:pt x="4" y="28"/>
                  </a:cubicBezTo>
                  <a:cubicBezTo>
                    <a:pt x="4" y="31"/>
                    <a:pt x="8" y="32"/>
                    <a:pt x="10" y="30"/>
                  </a:cubicBezTo>
                  <a:cubicBezTo>
                    <a:pt x="12" y="27"/>
                    <a:pt x="17" y="31"/>
                    <a:pt x="17" y="32"/>
                  </a:cubicBezTo>
                  <a:cubicBezTo>
                    <a:pt x="17" y="34"/>
                    <a:pt x="12" y="31"/>
                    <a:pt x="9" y="33"/>
                  </a:cubicBezTo>
                  <a:cubicBezTo>
                    <a:pt x="6" y="35"/>
                    <a:pt x="11" y="37"/>
                    <a:pt x="10" y="40"/>
                  </a:cubicBezTo>
                  <a:cubicBezTo>
                    <a:pt x="10" y="42"/>
                    <a:pt x="12" y="45"/>
                    <a:pt x="14" y="45"/>
                  </a:cubicBezTo>
                  <a:cubicBezTo>
                    <a:pt x="17" y="45"/>
                    <a:pt x="20" y="50"/>
                    <a:pt x="22" y="49"/>
                  </a:cubicBezTo>
                  <a:cubicBezTo>
                    <a:pt x="24" y="48"/>
                    <a:pt x="20" y="42"/>
                    <a:pt x="20" y="41"/>
                  </a:cubicBezTo>
                  <a:cubicBezTo>
                    <a:pt x="21" y="40"/>
                    <a:pt x="24" y="42"/>
                    <a:pt x="26" y="40"/>
                  </a:cubicBezTo>
                  <a:cubicBezTo>
                    <a:pt x="28" y="39"/>
                    <a:pt x="25" y="37"/>
                    <a:pt x="22" y="37"/>
                  </a:cubicBezTo>
                  <a:cubicBezTo>
                    <a:pt x="20" y="37"/>
                    <a:pt x="22" y="34"/>
                    <a:pt x="25" y="36"/>
                  </a:cubicBezTo>
                  <a:cubicBezTo>
                    <a:pt x="28" y="37"/>
                    <a:pt x="30" y="35"/>
                    <a:pt x="31" y="35"/>
                  </a:cubicBezTo>
                  <a:cubicBezTo>
                    <a:pt x="32" y="35"/>
                    <a:pt x="33" y="30"/>
                    <a:pt x="28" y="28"/>
                  </a:cubicBezTo>
                  <a:cubicBezTo>
                    <a:pt x="24" y="27"/>
                    <a:pt x="25" y="32"/>
                    <a:pt x="22" y="29"/>
                  </a:cubicBezTo>
                  <a:cubicBezTo>
                    <a:pt x="19" y="26"/>
                    <a:pt x="24" y="27"/>
                    <a:pt x="24" y="24"/>
                  </a:cubicBezTo>
                  <a:cubicBezTo>
                    <a:pt x="24" y="22"/>
                    <a:pt x="20" y="18"/>
                    <a:pt x="18" y="15"/>
                  </a:cubicBezTo>
                  <a:cubicBezTo>
                    <a:pt x="16" y="12"/>
                    <a:pt x="21" y="11"/>
                    <a:pt x="22" y="13"/>
                  </a:cubicBezTo>
                  <a:cubicBezTo>
                    <a:pt x="23" y="15"/>
                    <a:pt x="26" y="15"/>
                    <a:pt x="28" y="14"/>
                  </a:cubicBezTo>
                  <a:cubicBezTo>
                    <a:pt x="30" y="13"/>
                    <a:pt x="26" y="9"/>
                    <a:pt x="30" y="8"/>
                  </a:cubicBezTo>
                  <a:cubicBezTo>
                    <a:pt x="34" y="7"/>
                    <a:pt x="34" y="9"/>
                    <a:pt x="35" y="10"/>
                  </a:cubicBezTo>
                  <a:cubicBezTo>
                    <a:pt x="36" y="10"/>
                    <a:pt x="37" y="7"/>
                    <a:pt x="41" y="7"/>
                  </a:cubicBezTo>
                  <a:cubicBezTo>
                    <a:pt x="43" y="7"/>
                    <a:pt x="45" y="8"/>
                    <a:pt x="46" y="9"/>
                  </a:cubicBezTo>
                  <a:cubicBezTo>
                    <a:pt x="47" y="8"/>
                    <a:pt x="48" y="7"/>
                    <a:pt x="48" y="6"/>
                  </a:cubicBezTo>
                  <a:cubicBezTo>
                    <a:pt x="48" y="5"/>
                    <a:pt x="51" y="5"/>
                    <a:pt x="51" y="3"/>
                  </a:cubicBezTo>
                  <a:cubicBezTo>
                    <a:pt x="51" y="2"/>
                    <a:pt x="50" y="1"/>
                    <a:pt x="50" y="0"/>
                  </a:cubicBezTo>
                  <a:close/>
                  <a:moveTo>
                    <a:pt x="43" y="59"/>
                  </a:moveTo>
                  <a:cubicBezTo>
                    <a:pt x="41" y="58"/>
                    <a:pt x="33" y="60"/>
                    <a:pt x="30" y="58"/>
                  </a:cubicBezTo>
                  <a:cubicBezTo>
                    <a:pt x="28" y="56"/>
                    <a:pt x="24" y="60"/>
                    <a:pt x="26" y="60"/>
                  </a:cubicBezTo>
                  <a:cubicBezTo>
                    <a:pt x="28" y="61"/>
                    <a:pt x="33" y="63"/>
                    <a:pt x="37" y="63"/>
                  </a:cubicBezTo>
                  <a:cubicBezTo>
                    <a:pt x="42" y="63"/>
                    <a:pt x="48" y="61"/>
                    <a:pt x="48" y="60"/>
                  </a:cubicBezTo>
                  <a:cubicBezTo>
                    <a:pt x="48" y="59"/>
                    <a:pt x="45" y="61"/>
                    <a:pt x="43" y="59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8" name="Freeform 136">
              <a:extLst>
                <a:ext uri="{FF2B5EF4-FFF2-40B4-BE49-F238E27FC236}">
                  <a16:creationId xmlns:a16="http://schemas.microsoft.com/office/drawing/2014/main" id="{39F2DF63-2AD0-CFD3-4FEC-722885FC78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0289" y="3420760"/>
              <a:ext cx="64424" cy="39646"/>
            </a:xfrm>
            <a:custGeom>
              <a:avLst/>
              <a:gdLst>
                <a:gd name="T0" fmla="*/ 14 w 21"/>
                <a:gd name="T1" fmla="*/ 8 h 13"/>
                <a:gd name="T2" fmla="*/ 19 w 21"/>
                <a:gd name="T3" fmla="*/ 3 h 13"/>
                <a:gd name="T4" fmla="*/ 19 w 21"/>
                <a:gd name="T5" fmla="*/ 1 h 13"/>
                <a:gd name="T6" fmla="*/ 7 w 21"/>
                <a:gd name="T7" fmla="*/ 5 h 13"/>
                <a:gd name="T8" fmla="*/ 4 w 21"/>
                <a:gd name="T9" fmla="*/ 10 h 13"/>
                <a:gd name="T10" fmla="*/ 14 w 21"/>
                <a:gd name="T11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3">
                  <a:moveTo>
                    <a:pt x="14" y="8"/>
                  </a:moveTo>
                  <a:cubicBezTo>
                    <a:pt x="14" y="7"/>
                    <a:pt x="16" y="4"/>
                    <a:pt x="19" y="3"/>
                  </a:cubicBezTo>
                  <a:cubicBezTo>
                    <a:pt x="21" y="2"/>
                    <a:pt x="20" y="0"/>
                    <a:pt x="19" y="1"/>
                  </a:cubicBezTo>
                  <a:cubicBezTo>
                    <a:pt x="17" y="3"/>
                    <a:pt x="13" y="4"/>
                    <a:pt x="7" y="5"/>
                  </a:cubicBezTo>
                  <a:cubicBezTo>
                    <a:pt x="2" y="5"/>
                    <a:pt x="0" y="8"/>
                    <a:pt x="4" y="10"/>
                  </a:cubicBezTo>
                  <a:cubicBezTo>
                    <a:pt x="8" y="13"/>
                    <a:pt x="15" y="9"/>
                    <a:pt x="14" y="8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9" name="Freeform 137">
              <a:extLst>
                <a:ext uri="{FF2B5EF4-FFF2-40B4-BE49-F238E27FC236}">
                  <a16:creationId xmlns:a16="http://schemas.microsoft.com/office/drawing/2014/main" id="{2F931854-DDA4-D3E6-9E24-3F98DC3256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482" y="2399896"/>
              <a:ext cx="260997" cy="130500"/>
            </a:xfrm>
            <a:custGeom>
              <a:avLst/>
              <a:gdLst>
                <a:gd name="T0" fmla="*/ 72 w 86"/>
                <a:gd name="T1" fmla="*/ 31 h 43"/>
                <a:gd name="T2" fmla="*/ 79 w 86"/>
                <a:gd name="T3" fmla="*/ 26 h 43"/>
                <a:gd name="T4" fmla="*/ 85 w 86"/>
                <a:gd name="T5" fmla="*/ 20 h 43"/>
                <a:gd name="T6" fmla="*/ 81 w 86"/>
                <a:gd name="T7" fmla="*/ 13 h 43"/>
                <a:gd name="T8" fmla="*/ 76 w 86"/>
                <a:gd name="T9" fmla="*/ 9 h 43"/>
                <a:gd name="T10" fmla="*/ 75 w 86"/>
                <a:gd name="T11" fmla="*/ 4 h 43"/>
                <a:gd name="T12" fmla="*/ 69 w 86"/>
                <a:gd name="T13" fmla="*/ 4 h 43"/>
                <a:gd name="T14" fmla="*/ 62 w 86"/>
                <a:gd name="T15" fmla="*/ 1 h 43"/>
                <a:gd name="T16" fmla="*/ 61 w 86"/>
                <a:gd name="T17" fmla="*/ 6 h 43"/>
                <a:gd name="T18" fmla="*/ 56 w 86"/>
                <a:gd name="T19" fmla="*/ 6 h 43"/>
                <a:gd name="T20" fmla="*/ 53 w 86"/>
                <a:gd name="T21" fmla="*/ 6 h 43"/>
                <a:gd name="T22" fmla="*/ 48 w 86"/>
                <a:gd name="T23" fmla="*/ 7 h 43"/>
                <a:gd name="T24" fmla="*/ 44 w 86"/>
                <a:gd name="T25" fmla="*/ 5 h 43"/>
                <a:gd name="T26" fmla="*/ 39 w 86"/>
                <a:gd name="T27" fmla="*/ 9 h 43"/>
                <a:gd name="T28" fmla="*/ 35 w 86"/>
                <a:gd name="T29" fmla="*/ 7 h 43"/>
                <a:gd name="T30" fmla="*/ 32 w 86"/>
                <a:gd name="T31" fmla="*/ 10 h 43"/>
                <a:gd name="T32" fmla="*/ 31 w 86"/>
                <a:gd name="T33" fmla="*/ 14 h 43"/>
                <a:gd name="T34" fmla="*/ 25 w 86"/>
                <a:gd name="T35" fmla="*/ 16 h 43"/>
                <a:gd name="T36" fmla="*/ 23 w 86"/>
                <a:gd name="T37" fmla="*/ 10 h 43"/>
                <a:gd name="T38" fmla="*/ 11 w 86"/>
                <a:gd name="T39" fmla="*/ 2 h 43"/>
                <a:gd name="T40" fmla="*/ 12 w 86"/>
                <a:gd name="T41" fmla="*/ 6 h 43"/>
                <a:gd name="T42" fmla="*/ 9 w 86"/>
                <a:gd name="T43" fmla="*/ 6 h 43"/>
                <a:gd name="T44" fmla="*/ 4 w 86"/>
                <a:gd name="T45" fmla="*/ 8 h 43"/>
                <a:gd name="T46" fmla="*/ 0 w 86"/>
                <a:gd name="T47" fmla="*/ 13 h 43"/>
                <a:gd name="T48" fmla="*/ 8 w 86"/>
                <a:gd name="T49" fmla="*/ 15 h 43"/>
                <a:gd name="T50" fmla="*/ 17 w 86"/>
                <a:gd name="T51" fmla="*/ 15 h 43"/>
                <a:gd name="T52" fmla="*/ 16 w 86"/>
                <a:gd name="T53" fmla="*/ 19 h 43"/>
                <a:gd name="T54" fmla="*/ 12 w 86"/>
                <a:gd name="T55" fmla="*/ 21 h 43"/>
                <a:gd name="T56" fmla="*/ 3 w 86"/>
                <a:gd name="T57" fmla="*/ 24 h 43"/>
                <a:gd name="T58" fmla="*/ 14 w 86"/>
                <a:gd name="T59" fmla="*/ 24 h 43"/>
                <a:gd name="T60" fmla="*/ 17 w 86"/>
                <a:gd name="T61" fmla="*/ 27 h 43"/>
                <a:gd name="T62" fmla="*/ 19 w 86"/>
                <a:gd name="T63" fmla="*/ 30 h 43"/>
                <a:gd name="T64" fmla="*/ 17 w 86"/>
                <a:gd name="T65" fmla="*/ 33 h 43"/>
                <a:gd name="T66" fmla="*/ 13 w 86"/>
                <a:gd name="T67" fmla="*/ 36 h 43"/>
                <a:gd name="T68" fmla="*/ 23 w 86"/>
                <a:gd name="T69" fmla="*/ 36 h 43"/>
                <a:gd name="T70" fmla="*/ 37 w 86"/>
                <a:gd name="T71" fmla="*/ 41 h 43"/>
                <a:gd name="T72" fmla="*/ 51 w 86"/>
                <a:gd name="T73" fmla="*/ 38 h 43"/>
                <a:gd name="T74" fmla="*/ 61 w 86"/>
                <a:gd name="T75" fmla="*/ 35 h 43"/>
                <a:gd name="T76" fmla="*/ 72 w 86"/>
                <a:gd name="T77" fmla="*/ 3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6" h="43">
                  <a:moveTo>
                    <a:pt x="72" y="31"/>
                  </a:moveTo>
                  <a:cubicBezTo>
                    <a:pt x="77" y="31"/>
                    <a:pt x="77" y="25"/>
                    <a:pt x="79" y="26"/>
                  </a:cubicBezTo>
                  <a:cubicBezTo>
                    <a:pt x="81" y="26"/>
                    <a:pt x="84" y="22"/>
                    <a:pt x="85" y="20"/>
                  </a:cubicBezTo>
                  <a:cubicBezTo>
                    <a:pt x="86" y="17"/>
                    <a:pt x="83" y="13"/>
                    <a:pt x="81" y="13"/>
                  </a:cubicBezTo>
                  <a:cubicBezTo>
                    <a:pt x="78" y="13"/>
                    <a:pt x="76" y="11"/>
                    <a:pt x="76" y="9"/>
                  </a:cubicBezTo>
                  <a:cubicBezTo>
                    <a:pt x="77" y="7"/>
                    <a:pt x="75" y="5"/>
                    <a:pt x="75" y="4"/>
                  </a:cubicBezTo>
                  <a:cubicBezTo>
                    <a:pt x="75" y="3"/>
                    <a:pt x="71" y="4"/>
                    <a:pt x="69" y="4"/>
                  </a:cubicBezTo>
                  <a:cubicBezTo>
                    <a:pt x="67" y="5"/>
                    <a:pt x="63" y="0"/>
                    <a:pt x="62" y="1"/>
                  </a:cubicBezTo>
                  <a:cubicBezTo>
                    <a:pt x="60" y="2"/>
                    <a:pt x="61" y="4"/>
                    <a:pt x="61" y="6"/>
                  </a:cubicBezTo>
                  <a:cubicBezTo>
                    <a:pt x="60" y="7"/>
                    <a:pt x="56" y="4"/>
                    <a:pt x="56" y="6"/>
                  </a:cubicBezTo>
                  <a:cubicBezTo>
                    <a:pt x="56" y="8"/>
                    <a:pt x="54" y="8"/>
                    <a:pt x="53" y="6"/>
                  </a:cubicBezTo>
                  <a:cubicBezTo>
                    <a:pt x="51" y="4"/>
                    <a:pt x="48" y="5"/>
                    <a:pt x="48" y="7"/>
                  </a:cubicBezTo>
                  <a:cubicBezTo>
                    <a:pt x="48" y="8"/>
                    <a:pt x="47" y="7"/>
                    <a:pt x="44" y="5"/>
                  </a:cubicBezTo>
                  <a:cubicBezTo>
                    <a:pt x="41" y="4"/>
                    <a:pt x="38" y="7"/>
                    <a:pt x="39" y="9"/>
                  </a:cubicBezTo>
                  <a:cubicBezTo>
                    <a:pt x="39" y="11"/>
                    <a:pt x="38" y="11"/>
                    <a:pt x="35" y="7"/>
                  </a:cubicBezTo>
                  <a:cubicBezTo>
                    <a:pt x="33" y="4"/>
                    <a:pt x="30" y="8"/>
                    <a:pt x="32" y="10"/>
                  </a:cubicBezTo>
                  <a:cubicBezTo>
                    <a:pt x="33" y="12"/>
                    <a:pt x="32" y="15"/>
                    <a:pt x="31" y="14"/>
                  </a:cubicBezTo>
                  <a:cubicBezTo>
                    <a:pt x="29" y="13"/>
                    <a:pt x="26" y="14"/>
                    <a:pt x="25" y="16"/>
                  </a:cubicBezTo>
                  <a:cubicBezTo>
                    <a:pt x="24" y="18"/>
                    <a:pt x="20" y="11"/>
                    <a:pt x="23" y="10"/>
                  </a:cubicBezTo>
                  <a:cubicBezTo>
                    <a:pt x="26" y="8"/>
                    <a:pt x="15" y="2"/>
                    <a:pt x="11" y="2"/>
                  </a:cubicBezTo>
                  <a:cubicBezTo>
                    <a:pt x="7" y="2"/>
                    <a:pt x="10" y="4"/>
                    <a:pt x="12" y="6"/>
                  </a:cubicBezTo>
                  <a:cubicBezTo>
                    <a:pt x="15" y="8"/>
                    <a:pt x="10" y="7"/>
                    <a:pt x="9" y="6"/>
                  </a:cubicBezTo>
                  <a:cubicBezTo>
                    <a:pt x="8" y="4"/>
                    <a:pt x="5" y="5"/>
                    <a:pt x="4" y="8"/>
                  </a:cubicBezTo>
                  <a:cubicBezTo>
                    <a:pt x="3" y="10"/>
                    <a:pt x="0" y="12"/>
                    <a:pt x="0" y="13"/>
                  </a:cubicBezTo>
                  <a:cubicBezTo>
                    <a:pt x="0" y="15"/>
                    <a:pt x="4" y="17"/>
                    <a:pt x="8" y="15"/>
                  </a:cubicBezTo>
                  <a:cubicBezTo>
                    <a:pt x="11" y="14"/>
                    <a:pt x="15" y="13"/>
                    <a:pt x="17" y="15"/>
                  </a:cubicBezTo>
                  <a:cubicBezTo>
                    <a:pt x="19" y="17"/>
                    <a:pt x="14" y="18"/>
                    <a:pt x="16" y="19"/>
                  </a:cubicBezTo>
                  <a:cubicBezTo>
                    <a:pt x="18" y="20"/>
                    <a:pt x="16" y="22"/>
                    <a:pt x="12" y="21"/>
                  </a:cubicBezTo>
                  <a:cubicBezTo>
                    <a:pt x="7" y="21"/>
                    <a:pt x="2" y="22"/>
                    <a:pt x="3" y="24"/>
                  </a:cubicBezTo>
                  <a:cubicBezTo>
                    <a:pt x="3" y="25"/>
                    <a:pt x="14" y="22"/>
                    <a:pt x="14" y="24"/>
                  </a:cubicBezTo>
                  <a:cubicBezTo>
                    <a:pt x="14" y="26"/>
                    <a:pt x="14" y="28"/>
                    <a:pt x="17" y="27"/>
                  </a:cubicBezTo>
                  <a:cubicBezTo>
                    <a:pt x="20" y="26"/>
                    <a:pt x="18" y="29"/>
                    <a:pt x="19" y="30"/>
                  </a:cubicBezTo>
                  <a:cubicBezTo>
                    <a:pt x="21" y="30"/>
                    <a:pt x="20" y="33"/>
                    <a:pt x="17" y="33"/>
                  </a:cubicBezTo>
                  <a:cubicBezTo>
                    <a:pt x="13" y="34"/>
                    <a:pt x="11" y="34"/>
                    <a:pt x="13" y="36"/>
                  </a:cubicBezTo>
                  <a:cubicBezTo>
                    <a:pt x="15" y="38"/>
                    <a:pt x="19" y="37"/>
                    <a:pt x="23" y="36"/>
                  </a:cubicBezTo>
                  <a:cubicBezTo>
                    <a:pt x="27" y="35"/>
                    <a:pt x="33" y="40"/>
                    <a:pt x="37" y="41"/>
                  </a:cubicBezTo>
                  <a:cubicBezTo>
                    <a:pt x="42" y="43"/>
                    <a:pt x="50" y="41"/>
                    <a:pt x="51" y="38"/>
                  </a:cubicBezTo>
                  <a:cubicBezTo>
                    <a:pt x="52" y="36"/>
                    <a:pt x="59" y="37"/>
                    <a:pt x="61" y="35"/>
                  </a:cubicBezTo>
                  <a:cubicBezTo>
                    <a:pt x="64" y="33"/>
                    <a:pt x="68" y="31"/>
                    <a:pt x="72" y="31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0" name="Freeform 138">
              <a:extLst>
                <a:ext uri="{FF2B5EF4-FFF2-40B4-BE49-F238E27FC236}">
                  <a16:creationId xmlns:a16="http://schemas.microsoft.com/office/drawing/2014/main" id="{7B04B509-8678-C90D-6309-3449D6D823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1164" y="2827732"/>
              <a:ext cx="112329" cy="122239"/>
            </a:xfrm>
            <a:custGeom>
              <a:avLst/>
              <a:gdLst>
                <a:gd name="T0" fmla="*/ 33 w 37"/>
                <a:gd name="T1" fmla="*/ 12 h 40"/>
                <a:gd name="T2" fmla="*/ 30 w 37"/>
                <a:gd name="T3" fmla="*/ 10 h 40"/>
                <a:gd name="T4" fmla="*/ 26 w 37"/>
                <a:gd name="T5" fmla="*/ 11 h 40"/>
                <a:gd name="T6" fmla="*/ 21 w 37"/>
                <a:gd name="T7" fmla="*/ 10 h 40"/>
                <a:gd name="T8" fmla="*/ 22 w 37"/>
                <a:gd name="T9" fmla="*/ 6 h 40"/>
                <a:gd name="T10" fmla="*/ 25 w 37"/>
                <a:gd name="T11" fmla="*/ 1 h 40"/>
                <a:gd name="T12" fmla="*/ 24 w 37"/>
                <a:gd name="T13" fmla="*/ 1 h 40"/>
                <a:gd name="T14" fmla="*/ 16 w 37"/>
                <a:gd name="T15" fmla="*/ 3 h 40"/>
                <a:gd name="T16" fmla="*/ 19 w 37"/>
                <a:gd name="T17" fmla="*/ 6 h 40"/>
                <a:gd name="T18" fmla="*/ 13 w 37"/>
                <a:gd name="T19" fmla="*/ 10 h 40"/>
                <a:gd name="T20" fmla="*/ 4 w 37"/>
                <a:gd name="T21" fmla="*/ 10 h 40"/>
                <a:gd name="T22" fmla="*/ 5 w 37"/>
                <a:gd name="T23" fmla="*/ 16 h 40"/>
                <a:gd name="T24" fmla="*/ 9 w 37"/>
                <a:gd name="T25" fmla="*/ 22 h 40"/>
                <a:gd name="T26" fmla="*/ 7 w 37"/>
                <a:gd name="T27" fmla="*/ 28 h 40"/>
                <a:gd name="T28" fmla="*/ 1 w 37"/>
                <a:gd name="T29" fmla="*/ 34 h 40"/>
                <a:gd name="T30" fmla="*/ 9 w 37"/>
                <a:gd name="T31" fmla="*/ 40 h 40"/>
                <a:gd name="T32" fmla="*/ 23 w 37"/>
                <a:gd name="T33" fmla="*/ 34 h 40"/>
                <a:gd name="T34" fmla="*/ 33 w 37"/>
                <a:gd name="T35" fmla="*/ 32 h 40"/>
                <a:gd name="T36" fmla="*/ 33 w 37"/>
                <a:gd name="T37" fmla="*/ 14 h 40"/>
                <a:gd name="T38" fmla="*/ 33 w 37"/>
                <a:gd name="T39" fmla="*/ 1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40">
                  <a:moveTo>
                    <a:pt x="33" y="12"/>
                  </a:moveTo>
                  <a:cubicBezTo>
                    <a:pt x="32" y="12"/>
                    <a:pt x="31" y="11"/>
                    <a:pt x="30" y="10"/>
                  </a:cubicBezTo>
                  <a:cubicBezTo>
                    <a:pt x="27" y="6"/>
                    <a:pt x="26" y="9"/>
                    <a:pt x="26" y="11"/>
                  </a:cubicBezTo>
                  <a:cubicBezTo>
                    <a:pt x="25" y="14"/>
                    <a:pt x="22" y="11"/>
                    <a:pt x="21" y="10"/>
                  </a:cubicBezTo>
                  <a:cubicBezTo>
                    <a:pt x="19" y="10"/>
                    <a:pt x="21" y="7"/>
                    <a:pt x="22" y="6"/>
                  </a:cubicBezTo>
                  <a:cubicBezTo>
                    <a:pt x="23" y="5"/>
                    <a:pt x="24" y="3"/>
                    <a:pt x="25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0" y="0"/>
                    <a:pt x="16" y="0"/>
                    <a:pt x="16" y="3"/>
                  </a:cubicBezTo>
                  <a:cubicBezTo>
                    <a:pt x="15" y="6"/>
                    <a:pt x="19" y="5"/>
                    <a:pt x="19" y="6"/>
                  </a:cubicBezTo>
                  <a:cubicBezTo>
                    <a:pt x="19" y="8"/>
                    <a:pt x="16" y="8"/>
                    <a:pt x="13" y="10"/>
                  </a:cubicBezTo>
                  <a:cubicBezTo>
                    <a:pt x="10" y="12"/>
                    <a:pt x="7" y="8"/>
                    <a:pt x="4" y="10"/>
                  </a:cubicBezTo>
                  <a:cubicBezTo>
                    <a:pt x="1" y="11"/>
                    <a:pt x="7" y="13"/>
                    <a:pt x="5" y="16"/>
                  </a:cubicBezTo>
                  <a:cubicBezTo>
                    <a:pt x="3" y="19"/>
                    <a:pt x="5" y="19"/>
                    <a:pt x="9" y="22"/>
                  </a:cubicBezTo>
                  <a:cubicBezTo>
                    <a:pt x="12" y="24"/>
                    <a:pt x="7" y="25"/>
                    <a:pt x="7" y="28"/>
                  </a:cubicBezTo>
                  <a:cubicBezTo>
                    <a:pt x="7" y="32"/>
                    <a:pt x="2" y="31"/>
                    <a:pt x="1" y="34"/>
                  </a:cubicBezTo>
                  <a:cubicBezTo>
                    <a:pt x="0" y="36"/>
                    <a:pt x="5" y="40"/>
                    <a:pt x="9" y="40"/>
                  </a:cubicBezTo>
                  <a:cubicBezTo>
                    <a:pt x="12" y="40"/>
                    <a:pt x="19" y="38"/>
                    <a:pt x="23" y="34"/>
                  </a:cubicBezTo>
                  <a:cubicBezTo>
                    <a:pt x="27" y="31"/>
                    <a:pt x="29" y="34"/>
                    <a:pt x="33" y="32"/>
                  </a:cubicBezTo>
                  <a:cubicBezTo>
                    <a:pt x="37" y="30"/>
                    <a:pt x="35" y="17"/>
                    <a:pt x="33" y="14"/>
                  </a:cubicBezTo>
                  <a:cubicBezTo>
                    <a:pt x="33" y="13"/>
                    <a:pt x="33" y="13"/>
                    <a:pt x="33" y="12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1" name="Freeform 139">
              <a:extLst>
                <a:ext uri="{FF2B5EF4-FFF2-40B4-BE49-F238E27FC236}">
                  <a16:creationId xmlns:a16="http://schemas.microsoft.com/office/drawing/2014/main" id="{1E35614F-950D-D420-881E-82E592BD4C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98980" y="2627854"/>
              <a:ext cx="246132" cy="376630"/>
            </a:xfrm>
            <a:custGeom>
              <a:avLst/>
              <a:gdLst>
                <a:gd name="T0" fmla="*/ 6 w 81"/>
                <a:gd name="T1" fmla="*/ 67 h 124"/>
                <a:gd name="T2" fmla="*/ 2 w 81"/>
                <a:gd name="T3" fmla="*/ 76 h 124"/>
                <a:gd name="T4" fmla="*/ 11 w 81"/>
                <a:gd name="T5" fmla="*/ 76 h 124"/>
                <a:gd name="T6" fmla="*/ 20 w 81"/>
                <a:gd name="T7" fmla="*/ 75 h 124"/>
                <a:gd name="T8" fmla="*/ 81 w 81"/>
                <a:gd name="T9" fmla="*/ 95 h 124"/>
                <a:gd name="T10" fmla="*/ 68 w 81"/>
                <a:gd name="T11" fmla="*/ 90 h 124"/>
                <a:gd name="T12" fmla="*/ 66 w 81"/>
                <a:gd name="T13" fmla="*/ 82 h 124"/>
                <a:gd name="T14" fmla="*/ 54 w 81"/>
                <a:gd name="T15" fmla="*/ 62 h 124"/>
                <a:gd name="T16" fmla="*/ 42 w 81"/>
                <a:gd name="T17" fmla="*/ 57 h 124"/>
                <a:gd name="T18" fmla="*/ 51 w 81"/>
                <a:gd name="T19" fmla="*/ 38 h 124"/>
                <a:gd name="T20" fmla="*/ 33 w 81"/>
                <a:gd name="T21" fmla="*/ 34 h 124"/>
                <a:gd name="T22" fmla="*/ 40 w 81"/>
                <a:gd name="T23" fmla="*/ 23 h 124"/>
                <a:gd name="T24" fmla="*/ 28 w 81"/>
                <a:gd name="T25" fmla="*/ 26 h 124"/>
                <a:gd name="T26" fmla="*/ 20 w 81"/>
                <a:gd name="T27" fmla="*/ 38 h 124"/>
                <a:gd name="T28" fmla="*/ 13 w 81"/>
                <a:gd name="T29" fmla="*/ 39 h 124"/>
                <a:gd name="T30" fmla="*/ 15 w 81"/>
                <a:gd name="T31" fmla="*/ 50 h 124"/>
                <a:gd name="T32" fmla="*/ 13 w 81"/>
                <a:gd name="T33" fmla="*/ 59 h 124"/>
                <a:gd name="T34" fmla="*/ 22 w 81"/>
                <a:gd name="T35" fmla="*/ 62 h 124"/>
                <a:gd name="T36" fmla="*/ 27 w 81"/>
                <a:gd name="T37" fmla="*/ 61 h 124"/>
                <a:gd name="T38" fmla="*/ 36 w 81"/>
                <a:gd name="T39" fmla="*/ 68 h 124"/>
                <a:gd name="T40" fmla="*/ 39 w 81"/>
                <a:gd name="T41" fmla="*/ 75 h 124"/>
                <a:gd name="T42" fmla="*/ 41 w 81"/>
                <a:gd name="T43" fmla="*/ 86 h 124"/>
                <a:gd name="T44" fmla="*/ 30 w 81"/>
                <a:gd name="T45" fmla="*/ 87 h 124"/>
                <a:gd name="T46" fmla="*/ 33 w 81"/>
                <a:gd name="T47" fmla="*/ 95 h 124"/>
                <a:gd name="T48" fmla="*/ 28 w 81"/>
                <a:gd name="T49" fmla="*/ 104 h 124"/>
                <a:gd name="T50" fmla="*/ 41 w 81"/>
                <a:gd name="T51" fmla="*/ 106 h 124"/>
                <a:gd name="T52" fmla="*/ 33 w 81"/>
                <a:gd name="T53" fmla="*/ 110 h 124"/>
                <a:gd name="T54" fmla="*/ 29 w 81"/>
                <a:gd name="T55" fmla="*/ 119 h 124"/>
                <a:gd name="T56" fmla="*/ 38 w 81"/>
                <a:gd name="T57" fmla="*/ 117 h 124"/>
                <a:gd name="T58" fmla="*/ 50 w 81"/>
                <a:gd name="T59" fmla="*/ 114 h 124"/>
                <a:gd name="T60" fmla="*/ 66 w 81"/>
                <a:gd name="T61" fmla="*/ 114 h 124"/>
                <a:gd name="T62" fmla="*/ 73 w 81"/>
                <a:gd name="T63" fmla="*/ 107 h 124"/>
                <a:gd name="T64" fmla="*/ 81 w 81"/>
                <a:gd name="T65" fmla="*/ 95 h 124"/>
                <a:gd name="T66" fmla="*/ 15 w 81"/>
                <a:gd name="T67" fmla="*/ 28 h 124"/>
                <a:gd name="T68" fmla="*/ 55 w 81"/>
                <a:gd name="T69" fmla="*/ 10 h 124"/>
                <a:gd name="T70" fmla="*/ 55 w 81"/>
                <a:gd name="T71" fmla="*/ 1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1" h="124">
                  <a:moveTo>
                    <a:pt x="16" y="66"/>
                  </a:moveTo>
                  <a:cubicBezTo>
                    <a:pt x="13" y="63"/>
                    <a:pt x="9" y="67"/>
                    <a:pt x="6" y="67"/>
                  </a:cubicBezTo>
                  <a:cubicBezTo>
                    <a:pt x="5" y="69"/>
                    <a:pt x="4" y="71"/>
                    <a:pt x="3" y="72"/>
                  </a:cubicBezTo>
                  <a:cubicBezTo>
                    <a:pt x="2" y="73"/>
                    <a:pt x="0" y="76"/>
                    <a:pt x="2" y="76"/>
                  </a:cubicBezTo>
                  <a:cubicBezTo>
                    <a:pt x="3" y="77"/>
                    <a:pt x="6" y="80"/>
                    <a:pt x="7" y="77"/>
                  </a:cubicBezTo>
                  <a:cubicBezTo>
                    <a:pt x="7" y="75"/>
                    <a:pt x="8" y="72"/>
                    <a:pt x="11" y="76"/>
                  </a:cubicBezTo>
                  <a:cubicBezTo>
                    <a:pt x="12" y="77"/>
                    <a:pt x="13" y="78"/>
                    <a:pt x="14" y="78"/>
                  </a:cubicBezTo>
                  <a:cubicBezTo>
                    <a:pt x="15" y="77"/>
                    <a:pt x="18" y="77"/>
                    <a:pt x="20" y="75"/>
                  </a:cubicBezTo>
                  <a:cubicBezTo>
                    <a:pt x="23" y="72"/>
                    <a:pt x="19" y="69"/>
                    <a:pt x="16" y="66"/>
                  </a:cubicBezTo>
                  <a:close/>
                  <a:moveTo>
                    <a:pt x="81" y="95"/>
                  </a:moveTo>
                  <a:cubicBezTo>
                    <a:pt x="81" y="91"/>
                    <a:pt x="73" y="89"/>
                    <a:pt x="72" y="91"/>
                  </a:cubicBezTo>
                  <a:cubicBezTo>
                    <a:pt x="71" y="93"/>
                    <a:pt x="70" y="93"/>
                    <a:pt x="68" y="90"/>
                  </a:cubicBezTo>
                  <a:cubicBezTo>
                    <a:pt x="67" y="88"/>
                    <a:pt x="70" y="86"/>
                    <a:pt x="68" y="86"/>
                  </a:cubicBezTo>
                  <a:cubicBezTo>
                    <a:pt x="67" y="86"/>
                    <a:pt x="65" y="83"/>
                    <a:pt x="66" y="82"/>
                  </a:cubicBezTo>
                  <a:cubicBezTo>
                    <a:pt x="66" y="80"/>
                    <a:pt x="64" y="73"/>
                    <a:pt x="60" y="72"/>
                  </a:cubicBezTo>
                  <a:cubicBezTo>
                    <a:pt x="56" y="71"/>
                    <a:pt x="55" y="65"/>
                    <a:pt x="54" y="62"/>
                  </a:cubicBezTo>
                  <a:cubicBezTo>
                    <a:pt x="54" y="59"/>
                    <a:pt x="51" y="61"/>
                    <a:pt x="49" y="58"/>
                  </a:cubicBezTo>
                  <a:cubicBezTo>
                    <a:pt x="47" y="55"/>
                    <a:pt x="43" y="57"/>
                    <a:pt x="42" y="57"/>
                  </a:cubicBezTo>
                  <a:cubicBezTo>
                    <a:pt x="40" y="57"/>
                    <a:pt x="42" y="53"/>
                    <a:pt x="44" y="52"/>
                  </a:cubicBezTo>
                  <a:cubicBezTo>
                    <a:pt x="47" y="50"/>
                    <a:pt x="51" y="40"/>
                    <a:pt x="51" y="38"/>
                  </a:cubicBezTo>
                  <a:cubicBezTo>
                    <a:pt x="51" y="36"/>
                    <a:pt x="38" y="36"/>
                    <a:pt x="36" y="37"/>
                  </a:cubicBezTo>
                  <a:cubicBezTo>
                    <a:pt x="33" y="38"/>
                    <a:pt x="31" y="35"/>
                    <a:pt x="33" y="34"/>
                  </a:cubicBezTo>
                  <a:cubicBezTo>
                    <a:pt x="35" y="33"/>
                    <a:pt x="39" y="29"/>
                    <a:pt x="39" y="28"/>
                  </a:cubicBezTo>
                  <a:cubicBezTo>
                    <a:pt x="39" y="26"/>
                    <a:pt x="42" y="24"/>
                    <a:pt x="40" y="23"/>
                  </a:cubicBezTo>
                  <a:cubicBezTo>
                    <a:pt x="39" y="21"/>
                    <a:pt x="38" y="25"/>
                    <a:pt x="37" y="26"/>
                  </a:cubicBezTo>
                  <a:cubicBezTo>
                    <a:pt x="35" y="27"/>
                    <a:pt x="32" y="27"/>
                    <a:pt x="28" y="26"/>
                  </a:cubicBezTo>
                  <a:cubicBezTo>
                    <a:pt x="24" y="25"/>
                    <a:pt x="23" y="31"/>
                    <a:pt x="23" y="33"/>
                  </a:cubicBezTo>
                  <a:cubicBezTo>
                    <a:pt x="23" y="35"/>
                    <a:pt x="19" y="37"/>
                    <a:pt x="20" y="38"/>
                  </a:cubicBezTo>
                  <a:cubicBezTo>
                    <a:pt x="20" y="40"/>
                    <a:pt x="19" y="42"/>
                    <a:pt x="17" y="41"/>
                  </a:cubicBezTo>
                  <a:cubicBezTo>
                    <a:pt x="16" y="40"/>
                    <a:pt x="15" y="37"/>
                    <a:pt x="13" y="39"/>
                  </a:cubicBezTo>
                  <a:cubicBezTo>
                    <a:pt x="10" y="41"/>
                    <a:pt x="15" y="43"/>
                    <a:pt x="18" y="44"/>
                  </a:cubicBezTo>
                  <a:cubicBezTo>
                    <a:pt x="22" y="44"/>
                    <a:pt x="16" y="46"/>
                    <a:pt x="15" y="50"/>
                  </a:cubicBezTo>
                  <a:cubicBezTo>
                    <a:pt x="15" y="53"/>
                    <a:pt x="20" y="51"/>
                    <a:pt x="20" y="54"/>
                  </a:cubicBezTo>
                  <a:cubicBezTo>
                    <a:pt x="20" y="56"/>
                    <a:pt x="13" y="57"/>
                    <a:pt x="13" y="59"/>
                  </a:cubicBezTo>
                  <a:cubicBezTo>
                    <a:pt x="13" y="61"/>
                    <a:pt x="17" y="58"/>
                    <a:pt x="19" y="57"/>
                  </a:cubicBezTo>
                  <a:cubicBezTo>
                    <a:pt x="21" y="56"/>
                    <a:pt x="18" y="62"/>
                    <a:pt x="22" y="62"/>
                  </a:cubicBezTo>
                  <a:cubicBezTo>
                    <a:pt x="26" y="61"/>
                    <a:pt x="25" y="55"/>
                    <a:pt x="27" y="55"/>
                  </a:cubicBezTo>
                  <a:cubicBezTo>
                    <a:pt x="28" y="56"/>
                    <a:pt x="26" y="58"/>
                    <a:pt x="27" y="61"/>
                  </a:cubicBezTo>
                  <a:cubicBezTo>
                    <a:pt x="29" y="63"/>
                    <a:pt x="24" y="67"/>
                    <a:pt x="25" y="69"/>
                  </a:cubicBezTo>
                  <a:cubicBezTo>
                    <a:pt x="25" y="71"/>
                    <a:pt x="33" y="71"/>
                    <a:pt x="36" y="68"/>
                  </a:cubicBezTo>
                  <a:cubicBezTo>
                    <a:pt x="39" y="65"/>
                    <a:pt x="40" y="68"/>
                    <a:pt x="38" y="70"/>
                  </a:cubicBezTo>
                  <a:cubicBezTo>
                    <a:pt x="36" y="73"/>
                    <a:pt x="37" y="75"/>
                    <a:pt x="39" y="75"/>
                  </a:cubicBezTo>
                  <a:cubicBezTo>
                    <a:pt x="42" y="76"/>
                    <a:pt x="43" y="76"/>
                    <a:pt x="42" y="78"/>
                  </a:cubicBezTo>
                  <a:cubicBezTo>
                    <a:pt x="41" y="80"/>
                    <a:pt x="42" y="84"/>
                    <a:pt x="41" y="86"/>
                  </a:cubicBezTo>
                  <a:cubicBezTo>
                    <a:pt x="40" y="87"/>
                    <a:pt x="33" y="87"/>
                    <a:pt x="33" y="86"/>
                  </a:cubicBezTo>
                  <a:cubicBezTo>
                    <a:pt x="32" y="85"/>
                    <a:pt x="29" y="86"/>
                    <a:pt x="30" y="87"/>
                  </a:cubicBezTo>
                  <a:cubicBezTo>
                    <a:pt x="31" y="89"/>
                    <a:pt x="28" y="91"/>
                    <a:pt x="28" y="92"/>
                  </a:cubicBezTo>
                  <a:cubicBezTo>
                    <a:pt x="28" y="94"/>
                    <a:pt x="32" y="93"/>
                    <a:pt x="33" y="95"/>
                  </a:cubicBezTo>
                  <a:cubicBezTo>
                    <a:pt x="33" y="97"/>
                    <a:pt x="29" y="100"/>
                    <a:pt x="25" y="101"/>
                  </a:cubicBezTo>
                  <a:cubicBezTo>
                    <a:pt x="20" y="102"/>
                    <a:pt x="26" y="106"/>
                    <a:pt x="28" y="104"/>
                  </a:cubicBezTo>
                  <a:cubicBezTo>
                    <a:pt x="30" y="103"/>
                    <a:pt x="30" y="105"/>
                    <a:pt x="33" y="105"/>
                  </a:cubicBezTo>
                  <a:cubicBezTo>
                    <a:pt x="36" y="105"/>
                    <a:pt x="38" y="108"/>
                    <a:pt x="41" y="106"/>
                  </a:cubicBezTo>
                  <a:cubicBezTo>
                    <a:pt x="45" y="105"/>
                    <a:pt x="44" y="106"/>
                    <a:pt x="42" y="108"/>
                  </a:cubicBezTo>
                  <a:cubicBezTo>
                    <a:pt x="39" y="110"/>
                    <a:pt x="35" y="108"/>
                    <a:pt x="33" y="110"/>
                  </a:cubicBezTo>
                  <a:cubicBezTo>
                    <a:pt x="31" y="111"/>
                    <a:pt x="21" y="120"/>
                    <a:pt x="23" y="122"/>
                  </a:cubicBezTo>
                  <a:cubicBezTo>
                    <a:pt x="24" y="124"/>
                    <a:pt x="25" y="120"/>
                    <a:pt x="29" y="119"/>
                  </a:cubicBezTo>
                  <a:cubicBezTo>
                    <a:pt x="32" y="117"/>
                    <a:pt x="33" y="120"/>
                    <a:pt x="35" y="120"/>
                  </a:cubicBezTo>
                  <a:cubicBezTo>
                    <a:pt x="37" y="120"/>
                    <a:pt x="37" y="116"/>
                    <a:pt x="38" y="117"/>
                  </a:cubicBezTo>
                  <a:cubicBezTo>
                    <a:pt x="40" y="117"/>
                    <a:pt x="41" y="115"/>
                    <a:pt x="44" y="116"/>
                  </a:cubicBezTo>
                  <a:cubicBezTo>
                    <a:pt x="47" y="116"/>
                    <a:pt x="49" y="115"/>
                    <a:pt x="50" y="114"/>
                  </a:cubicBezTo>
                  <a:cubicBezTo>
                    <a:pt x="52" y="113"/>
                    <a:pt x="56" y="116"/>
                    <a:pt x="57" y="115"/>
                  </a:cubicBezTo>
                  <a:cubicBezTo>
                    <a:pt x="58" y="115"/>
                    <a:pt x="63" y="114"/>
                    <a:pt x="66" y="114"/>
                  </a:cubicBezTo>
                  <a:cubicBezTo>
                    <a:pt x="68" y="114"/>
                    <a:pt x="75" y="111"/>
                    <a:pt x="77" y="109"/>
                  </a:cubicBezTo>
                  <a:cubicBezTo>
                    <a:pt x="79" y="107"/>
                    <a:pt x="76" y="107"/>
                    <a:pt x="73" y="107"/>
                  </a:cubicBezTo>
                  <a:cubicBezTo>
                    <a:pt x="71" y="108"/>
                    <a:pt x="72" y="105"/>
                    <a:pt x="74" y="103"/>
                  </a:cubicBezTo>
                  <a:cubicBezTo>
                    <a:pt x="77" y="100"/>
                    <a:pt x="81" y="99"/>
                    <a:pt x="81" y="95"/>
                  </a:cubicBezTo>
                  <a:close/>
                  <a:moveTo>
                    <a:pt x="9" y="35"/>
                  </a:moveTo>
                  <a:cubicBezTo>
                    <a:pt x="13" y="35"/>
                    <a:pt x="16" y="30"/>
                    <a:pt x="15" y="28"/>
                  </a:cubicBezTo>
                  <a:cubicBezTo>
                    <a:pt x="13" y="27"/>
                    <a:pt x="7" y="35"/>
                    <a:pt x="9" y="35"/>
                  </a:cubicBezTo>
                  <a:close/>
                  <a:moveTo>
                    <a:pt x="55" y="10"/>
                  </a:moveTo>
                  <a:cubicBezTo>
                    <a:pt x="57" y="7"/>
                    <a:pt x="60" y="0"/>
                    <a:pt x="57" y="1"/>
                  </a:cubicBezTo>
                  <a:cubicBezTo>
                    <a:pt x="54" y="1"/>
                    <a:pt x="54" y="10"/>
                    <a:pt x="55" y="10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2" name="Freeform 140">
              <a:extLst>
                <a:ext uri="{FF2B5EF4-FFF2-40B4-BE49-F238E27FC236}">
                  <a16:creationId xmlns:a16="http://schemas.microsoft.com/office/drawing/2014/main" id="{AA052D23-AEA2-6495-478A-DDAA93C6E3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98980" y="2627854"/>
              <a:ext cx="246132" cy="376630"/>
            </a:xfrm>
            <a:custGeom>
              <a:avLst/>
              <a:gdLst>
                <a:gd name="T0" fmla="*/ 6 w 81"/>
                <a:gd name="T1" fmla="*/ 67 h 124"/>
                <a:gd name="T2" fmla="*/ 2 w 81"/>
                <a:gd name="T3" fmla="*/ 76 h 124"/>
                <a:gd name="T4" fmla="*/ 11 w 81"/>
                <a:gd name="T5" fmla="*/ 76 h 124"/>
                <a:gd name="T6" fmla="*/ 20 w 81"/>
                <a:gd name="T7" fmla="*/ 75 h 124"/>
                <a:gd name="T8" fmla="*/ 81 w 81"/>
                <a:gd name="T9" fmla="*/ 95 h 124"/>
                <a:gd name="T10" fmla="*/ 68 w 81"/>
                <a:gd name="T11" fmla="*/ 90 h 124"/>
                <a:gd name="T12" fmla="*/ 66 w 81"/>
                <a:gd name="T13" fmla="*/ 82 h 124"/>
                <a:gd name="T14" fmla="*/ 54 w 81"/>
                <a:gd name="T15" fmla="*/ 62 h 124"/>
                <a:gd name="T16" fmla="*/ 42 w 81"/>
                <a:gd name="T17" fmla="*/ 57 h 124"/>
                <a:gd name="T18" fmla="*/ 51 w 81"/>
                <a:gd name="T19" fmla="*/ 38 h 124"/>
                <a:gd name="T20" fmla="*/ 33 w 81"/>
                <a:gd name="T21" fmla="*/ 34 h 124"/>
                <a:gd name="T22" fmla="*/ 40 w 81"/>
                <a:gd name="T23" fmla="*/ 23 h 124"/>
                <a:gd name="T24" fmla="*/ 28 w 81"/>
                <a:gd name="T25" fmla="*/ 26 h 124"/>
                <a:gd name="T26" fmla="*/ 20 w 81"/>
                <a:gd name="T27" fmla="*/ 38 h 124"/>
                <a:gd name="T28" fmla="*/ 13 w 81"/>
                <a:gd name="T29" fmla="*/ 39 h 124"/>
                <a:gd name="T30" fmla="*/ 15 w 81"/>
                <a:gd name="T31" fmla="*/ 50 h 124"/>
                <a:gd name="T32" fmla="*/ 13 w 81"/>
                <a:gd name="T33" fmla="*/ 59 h 124"/>
                <a:gd name="T34" fmla="*/ 22 w 81"/>
                <a:gd name="T35" fmla="*/ 62 h 124"/>
                <a:gd name="T36" fmla="*/ 27 w 81"/>
                <a:gd name="T37" fmla="*/ 61 h 124"/>
                <a:gd name="T38" fmla="*/ 36 w 81"/>
                <a:gd name="T39" fmla="*/ 68 h 124"/>
                <a:gd name="T40" fmla="*/ 39 w 81"/>
                <a:gd name="T41" fmla="*/ 75 h 124"/>
                <a:gd name="T42" fmla="*/ 41 w 81"/>
                <a:gd name="T43" fmla="*/ 86 h 124"/>
                <a:gd name="T44" fmla="*/ 30 w 81"/>
                <a:gd name="T45" fmla="*/ 87 h 124"/>
                <a:gd name="T46" fmla="*/ 33 w 81"/>
                <a:gd name="T47" fmla="*/ 95 h 124"/>
                <a:gd name="T48" fmla="*/ 28 w 81"/>
                <a:gd name="T49" fmla="*/ 104 h 124"/>
                <a:gd name="T50" fmla="*/ 41 w 81"/>
                <a:gd name="T51" fmla="*/ 106 h 124"/>
                <a:gd name="T52" fmla="*/ 33 w 81"/>
                <a:gd name="T53" fmla="*/ 110 h 124"/>
                <a:gd name="T54" fmla="*/ 29 w 81"/>
                <a:gd name="T55" fmla="*/ 119 h 124"/>
                <a:gd name="T56" fmla="*/ 38 w 81"/>
                <a:gd name="T57" fmla="*/ 117 h 124"/>
                <a:gd name="T58" fmla="*/ 50 w 81"/>
                <a:gd name="T59" fmla="*/ 114 h 124"/>
                <a:gd name="T60" fmla="*/ 66 w 81"/>
                <a:gd name="T61" fmla="*/ 114 h 124"/>
                <a:gd name="T62" fmla="*/ 73 w 81"/>
                <a:gd name="T63" fmla="*/ 107 h 124"/>
                <a:gd name="T64" fmla="*/ 81 w 81"/>
                <a:gd name="T65" fmla="*/ 95 h 124"/>
                <a:gd name="T66" fmla="*/ 15 w 81"/>
                <a:gd name="T67" fmla="*/ 28 h 124"/>
                <a:gd name="T68" fmla="*/ 55 w 81"/>
                <a:gd name="T69" fmla="*/ 10 h 124"/>
                <a:gd name="T70" fmla="*/ 55 w 81"/>
                <a:gd name="T71" fmla="*/ 1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1" h="124">
                  <a:moveTo>
                    <a:pt x="16" y="66"/>
                  </a:moveTo>
                  <a:cubicBezTo>
                    <a:pt x="13" y="63"/>
                    <a:pt x="9" y="67"/>
                    <a:pt x="6" y="67"/>
                  </a:cubicBezTo>
                  <a:cubicBezTo>
                    <a:pt x="5" y="69"/>
                    <a:pt x="4" y="71"/>
                    <a:pt x="3" y="72"/>
                  </a:cubicBezTo>
                  <a:cubicBezTo>
                    <a:pt x="2" y="73"/>
                    <a:pt x="0" y="76"/>
                    <a:pt x="2" y="76"/>
                  </a:cubicBezTo>
                  <a:cubicBezTo>
                    <a:pt x="3" y="77"/>
                    <a:pt x="6" y="80"/>
                    <a:pt x="7" y="77"/>
                  </a:cubicBezTo>
                  <a:cubicBezTo>
                    <a:pt x="7" y="75"/>
                    <a:pt x="8" y="72"/>
                    <a:pt x="11" y="76"/>
                  </a:cubicBezTo>
                  <a:cubicBezTo>
                    <a:pt x="12" y="77"/>
                    <a:pt x="13" y="78"/>
                    <a:pt x="14" y="78"/>
                  </a:cubicBezTo>
                  <a:cubicBezTo>
                    <a:pt x="15" y="77"/>
                    <a:pt x="18" y="77"/>
                    <a:pt x="20" y="75"/>
                  </a:cubicBezTo>
                  <a:cubicBezTo>
                    <a:pt x="23" y="72"/>
                    <a:pt x="19" y="69"/>
                    <a:pt x="16" y="66"/>
                  </a:cubicBezTo>
                  <a:close/>
                  <a:moveTo>
                    <a:pt x="81" y="95"/>
                  </a:moveTo>
                  <a:cubicBezTo>
                    <a:pt x="81" y="91"/>
                    <a:pt x="73" y="89"/>
                    <a:pt x="72" y="91"/>
                  </a:cubicBezTo>
                  <a:cubicBezTo>
                    <a:pt x="71" y="93"/>
                    <a:pt x="70" y="93"/>
                    <a:pt x="68" y="90"/>
                  </a:cubicBezTo>
                  <a:cubicBezTo>
                    <a:pt x="67" y="88"/>
                    <a:pt x="70" y="86"/>
                    <a:pt x="68" y="86"/>
                  </a:cubicBezTo>
                  <a:cubicBezTo>
                    <a:pt x="67" y="86"/>
                    <a:pt x="65" y="83"/>
                    <a:pt x="66" y="82"/>
                  </a:cubicBezTo>
                  <a:cubicBezTo>
                    <a:pt x="66" y="80"/>
                    <a:pt x="64" y="73"/>
                    <a:pt x="60" y="72"/>
                  </a:cubicBezTo>
                  <a:cubicBezTo>
                    <a:pt x="56" y="71"/>
                    <a:pt x="55" y="65"/>
                    <a:pt x="54" y="62"/>
                  </a:cubicBezTo>
                  <a:cubicBezTo>
                    <a:pt x="54" y="59"/>
                    <a:pt x="51" y="61"/>
                    <a:pt x="49" y="58"/>
                  </a:cubicBezTo>
                  <a:cubicBezTo>
                    <a:pt x="47" y="55"/>
                    <a:pt x="43" y="57"/>
                    <a:pt x="42" y="57"/>
                  </a:cubicBezTo>
                  <a:cubicBezTo>
                    <a:pt x="40" y="57"/>
                    <a:pt x="42" y="53"/>
                    <a:pt x="44" y="52"/>
                  </a:cubicBezTo>
                  <a:cubicBezTo>
                    <a:pt x="47" y="50"/>
                    <a:pt x="51" y="40"/>
                    <a:pt x="51" y="38"/>
                  </a:cubicBezTo>
                  <a:cubicBezTo>
                    <a:pt x="51" y="36"/>
                    <a:pt x="38" y="36"/>
                    <a:pt x="36" y="37"/>
                  </a:cubicBezTo>
                  <a:cubicBezTo>
                    <a:pt x="33" y="38"/>
                    <a:pt x="31" y="35"/>
                    <a:pt x="33" y="34"/>
                  </a:cubicBezTo>
                  <a:cubicBezTo>
                    <a:pt x="35" y="33"/>
                    <a:pt x="39" y="29"/>
                    <a:pt x="39" y="28"/>
                  </a:cubicBezTo>
                  <a:cubicBezTo>
                    <a:pt x="39" y="26"/>
                    <a:pt x="42" y="24"/>
                    <a:pt x="40" y="23"/>
                  </a:cubicBezTo>
                  <a:cubicBezTo>
                    <a:pt x="39" y="21"/>
                    <a:pt x="38" y="25"/>
                    <a:pt x="37" y="26"/>
                  </a:cubicBezTo>
                  <a:cubicBezTo>
                    <a:pt x="35" y="27"/>
                    <a:pt x="32" y="27"/>
                    <a:pt x="28" y="26"/>
                  </a:cubicBezTo>
                  <a:cubicBezTo>
                    <a:pt x="24" y="25"/>
                    <a:pt x="23" y="31"/>
                    <a:pt x="23" y="33"/>
                  </a:cubicBezTo>
                  <a:cubicBezTo>
                    <a:pt x="23" y="35"/>
                    <a:pt x="19" y="37"/>
                    <a:pt x="20" y="38"/>
                  </a:cubicBezTo>
                  <a:cubicBezTo>
                    <a:pt x="20" y="40"/>
                    <a:pt x="19" y="42"/>
                    <a:pt x="17" y="41"/>
                  </a:cubicBezTo>
                  <a:cubicBezTo>
                    <a:pt x="16" y="40"/>
                    <a:pt x="15" y="37"/>
                    <a:pt x="13" y="39"/>
                  </a:cubicBezTo>
                  <a:cubicBezTo>
                    <a:pt x="10" y="41"/>
                    <a:pt x="15" y="43"/>
                    <a:pt x="18" y="44"/>
                  </a:cubicBezTo>
                  <a:cubicBezTo>
                    <a:pt x="22" y="44"/>
                    <a:pt x="16" y="46"/>
                    <a:pt x="15" y="50"/>
                  </a:cubicBezTo>
                  <a:cubicBezTo>
                    <a:pt x="15" y="53"/>
                    <a:pt x="20" y="51"/>
                    <a:pt x="20" y="54"/>
                  </a:cubicBezTo>
                  <a:cubicBezTo>
                    <a:pt x="20" y="56"/>
                    <a:pt x="13" y="57"/>
                    <a:pt x="13" y="59"/>
                  </a:cubicBezTo>
                  <a:cubicBezTo>
                    <a:pt x="13" y="61"/>
                    <a:pt x="17" y="58"/>
                    <a:pt x="19" y="57"/>
                  </a:cubicBezTo>
                  <a:cubicBezTo>
                    <a:pt x="21" y="56"/>
                    <a:pt x="18" y="62"/>
                    <a:pt x="22" y="62"/>
                  </a:cubicBezTo>
                  <a:cubicBezTo>
                    <a:pt x="26" y="61"/>
                    <a:pt x="25" y="55"/>
                    <a:pt x="27" y="55"/>
                  </a:cubicBezTo>
                  <a:cubicBezTo>
                    <a:pt x="28" y="56"/>
                    <a:pt x="26" y="58"/>
                    <a:pt x="27" y="61"/>
                  </a:cubicBezTo>
                  <a:cubicBezTo>
                    <a:pt x="29" y="63"/>
                    <a:pt x="24" y="67"/>
                    <a:pt x="25" y="69"/>
                  </a:cubicBezTo>
                  <a:cubicBezTo>
                    <a:pt x="25" y="71"/>
                    <a:pt x="33" y="71"/>
                    <a:pt x="36" y="68"/>
                  </a:cubicBezTo>
                  <a:cubicBezTo>
                    <a:pt x="39" y="65"/>
                    <a:pt x="40" y="68"/>
                    <a:pt x="38" y="70"/>
                  </a:cubicBezTo>
                  <a:cubicBezTo>
                    <a:pt x="36" y="73"/>
                    <a:pt x="37" y="75"/>
                    <a:pt x="39" y="75"/>
                  </a:cubicBezTo>
                  <a:cubicBezTo>
                    <a:pt x="42" y="76"/>
                    <a:pt x="43" y="76"/>
                    <a:pt x="42" y="78"/>
                  </a:cubicBezTo>
                  <a:cubicBezTo>
                    <a:pt x="41" y="80"/>
                    <a:pt x="42" y="84"/>
                    <a:pt x="41" y="86"/>
                  </a:cubicBezTo>
                  <a:cubicBezTo>
                    <a:pt x="40" y="87"/>
                    <a:pt x="33" y="87"/>
                    <a:pt x="33" y="86"/>
                  </a:cubicBezTo>
                  <a:cubicBezTo>
                    <a:pt x="32" y="85"/>
                    <a:pt x="29" y="86"/>
                    <a:pt x="30" y="87"/>
                  </a:cubicBezTo>
                  <a:cubicBezTo>
                    <a:pt x="31" y="89"/>
                    <a:pt x="28" y="91"/>
                    <a:pt x="28" y="92"/>
                  </a:cubicBezTo>
                  <a:cubicBezTo>
                    <a:pt x="28" y="94"/>
                    <a:pt x="32" y="93"/>
                    <a:pt x="33" y="95"/>
                  </a:cubicBezTo>
                  <a:cubicBezTo>
                    <a:pt x="33" y="97"/>
                    <a:pt x="29" y="100"/>
                    <a:pt x="25" y="101"/>
                  </a:cubicBezTo>
                  <a:cubicBezTo>
                    <a:pt x="20" y="102"/>
                    <a:pt x="26" y="106"/>
                    <a:pt x="28" y="104"/>
                  </a:cubicBezTo>
                  <a:cubicBezTo>
                    <a:pt x="30" y="103"/>
                    <a:pt x="30" y="105"/>
                    <a:pt x="33" y="105"/>
                  </a:cubicBezTo>
                  <a:cubicBezTo>
                    <a:pt x="36" y="105"/>
                    <a:pt x="38" y="108"/>
                    <a:pt x="41" y="106"/>
                  </a:cubicBezTo>
                  <a:cubicBezTo>
                    <a:pt x="45" y="105"/>
                    <a:pt x="44" y="106"/>
                    <a:pt x="42" y="108"/>
                  </a:cubicBezTo>
                  <a:cubicBezTo>
                    <a:pt x="39" y="110"/>
                    <a:pt x="35" y="108"/>
                    <a:pt x="33" y="110"/>
                  </a:cubicBezTo>
                  <a:cubicBezTo>
                    <a:pt x="31" y="111"/>
                    <a:pt x="21" y="120"/>
                    <a:pt x="23" y="122"/>
                  </a:cubicBezTo>
                  <a:cubicBezTo>
                    <a:pt x="24" y="124"/>
                    <a:pt x="25" y="120"/>
                    <a:pt x="29" y="119"/>
                  </a:cubicBezTo>
                  <a:cubicBezTo>
                    <a:pt x="32" y="117"/>
                    <a:pt x="33" y="120"/>
                    <a:pt x="35" y="120"/>
                  </a:cubicBezTo>
                  <a:cubicBezTo>
                    <a:pt x="37" y="120"/>
                    <a:pt x="37" y="116"/>
                    <a:pt x="38" y="117"/>
                  </a:cubicBezTo>
                  <a:cubicBezTo>
                    <a:pt x="40" y="117"/>
                    <a:pt x="41" y="115"/>
                    <a:pt x="44" y="116"/>
                  </a:cubicBezTo>
                  <a:cubicBezTo>
                    <a:pt x="47" y="116"/>
                    <a:pt x="49" y="115"/>
                    <a:pt x="50" y="114"/>
                  </a:cubicBezTo>
                  <a:cubicBezTo>
                    <a:pt x="52" y="113"/>
                    <a:pt x="56" y="116"/>
                    <a:pt x="57" y="115"/>
                  </a:cubicBezTo>
                  <a:cubicBezTo>
                    <a:pt x="58" y="115"/>
                    <a:pt x="63" y="114"/>
                    <a:pt x="66" y="114"/>
                  </a:cubicBezTo>
                  <a:cubicBezTo>
                    <a:pt x="68" y="114"/>
                    <a:pt x="75" y="111"/>
                    <a:pt x="77" y="109"/>
                  </a:cubicBezTo>
                  <a:cubicBezTo>
                    <a:pt x="79" y="107"/>
                    <a:pt x="76" y="107"/>
                    <a:pt x="73" y="107"/>
                  </a:cubicBezTo>
                  <a:cubicBezTo>
                    <a:pt x="71" y="108"/>
                    <a:pt x="72" y="105"/>
                    <a:pt x="74" y="103"/>
                  </a:cubicBezTo>
                  <a:cubicBezTo>
                    <a:pt x="77" y="100"/>
                    <a:pt x="81" y="99"/>
                    <a:pt x="81" y="95"/>
                  </a:cubicBezTo>
                  <a:close/>
                  <a:moveTo>
                    <a:pt x="9" y="35"/>
                  </a:moveTo>
                  <a:cubicBezTo>
                    <a:pt x="13" y="35"/>
                    <a:pt x="16" y="30"/>
                    <a:pt x="15" y="28"/>
                  </a:cubicBezTo>
                  <a:cubicBezTo>
                    <a:pt x="13" y="27"/>
                    <a:pt x="7" y="35"/>
                    <a:pt x="9" y="35"/>
                  </a:cubicBezTo>
                  <a:close/>
                  <a:moveTo>
                    <a:pt x="55" y="10"/>
                  </a:moveTo>
                  <a:cubicBezTo>
                    <a:pt x="57" y="7"/>
                    <a:pt x="60" y="0"/>
                    <a:pt x="57" y="1"/>
                  </a:cubicBezTo>
                  <a:cubicBezTo>
                    <a:pt x="54" y="1"/>
                    <a:pt x="54" y="10"/>
                    <a:pt x="55" y="10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3" name="Freeform 141">
              <a:extLst>
                <a:ext uri="{FF2B5EF4-FFF2-40B4-BE49-F238E27FC236}">
                  <a16:creationId xmlns:a16="http://schemas.microsoft.com/office/drawing/2014/main" id="{4C4F1AE3-D772-CBCE-7C20-CF3572A07D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97084" y="2736879"/>
              <a:ext cx="115632" cy="109025"/>
            </a:xfrm>
            <a:custGeom>
              <a:avLst/>
              <a:gdLst>
                <a:gd name="T0" fmla="*/ 19 w 38"/>
                <a:gd name="T1" fmla="*/ 13 h 36"/>
                <a:gd name="T2" fmla="*/ 19 w 38"/>
                <a:gd name="T3" fmla="*/ 8 h 36"/>
                <a:gd name="T4" fmla="*/ 20 w 38"/>
                <a:gd name="T5" fmla="*/ 1 h 36"/>
                <a:gd name="T6" fmla="*/ 14 w 38"/>
                <a:gd name="T7" fmla="*/ 4 h 36"/>
                <a:gd name="T8" fmla="*/ 9 w 38"/>
                <a:gd name="T9" fmla="*/ 6 h 36"/>
                <a:gd name="T10" fmla="*/ 10 w 38"/>
                <a:gd name="T11" fmla="*/ 10 h 36"/>
                <a:gd name="T12" fmla="*/ 5 w 38"/>
                <a:gd name="T13" fmla="*/ 8 h 36"/>
                <a:gd name="T14" fmla="*/ 1 w 38"/>
                <a:gd name="T15" fmla="*/ 13 h 36"/>
                <a:gd name="T16" fmla="*/ 1 w 38"/>
                <a:gd name="T17" fmla="*/ 23 h 36"/>
                <a:gd name="T18" fmla="*/ 4 w 38"/>
                <a:gd name="T19" fmla="*/ 30 h 36"/>
                <a:gd name="T20" fmla="*/ 5 w 38"/>
                <a:gd name="T21" fmla="*/ 33 h 36"/>
                <a:gd name="T22" fmla="*/ 13 w 38"/>
                <a:gd name="T23" fmla="*/ 34 h 36"/>
                <a:gd name="T24" fmla="*/ 16 w 38"/>
                <a:gd name="T25" fmla="*/ 34 h 36"/>
                <a:gd name="T26" fmla="*/ 12 w 38"/>
                <a:gd name="T27" fmla="*/ 30 h 36"/>
                <a:gd name="T28" fmla="*/ 17 w 38"/>
                <a:gd name="T29" fmla="*/ 30 h 36"/>
                <a:gd name="T30" fmla="*/ 22 w 38"/>
                <a:gd name="T31" fmla="*/ 30 h 36"/>
                <a:gd name="T32" fmla="*/ 19 w 38"/>
                <a:gd name="T33" fmla="*/ 25 h 36"/>
                <a:gd name="T34" fmla="*/ 16 w 38"/>
                <a:gd name="T35" fmla="*/ 25 h 36"/>
                <a:gd name="T36" fmla="*/ 18 w 38"/>
                <a:gd name="T37" fmla="*/ 20 h 36"/>
                <a:gd name="T38" fmla="*/ 23 w 38"/>
                <a:gd name="T39" fmla="*/ 17 h 36"/>
                <a:gd name="T40" fmla="*/ 19 w 38"/>
                <a:gd name="T41" fmla="*/ 13 h 36"/>
                <a:gd name="T42" fmla="*/ 37 w 38"/>
                <a:gd name="T43" fmla="*/ 20 h 36"/>
                <a:gd name="T44" fmla="*/ 35 w 38"/>
                <a:gd name="T45" fmla="*/ 22 h 36"/>
                <a:gd name="T46" fmla="*/ 32 w 38"/>
                <a:gd name="T47" fmla="*/ 20 h 36"/>
                <a:gd name="T48" fmla="*/ 27 w 38"/>
                <a:gd name="T49" fmla="*/ 23 h 36"/>
                <a:gd name="T50" fmla="*/ 30 w 38"/>
                <a:gd name="T51" fmla="*/ 30 h 36"/>
                <a:gd name="T52" fmla="*/ 27 w 38"/>
                <a:gd name="T53" fmla="*/ 32 h 36"/>
                <a:gd name="T54" fmla="*/ 30 w 38"/>
                <a:gd name="T55" fmla="*/ 36 h 36"/>
                <a:gd name="T56" fmla="*/ 35 w 38"/>
                <a:gd name="T57" fmla="*/ 29 h 36"/>
                <a:gd name="T58" fmla="*/ 37 w 38"/>
                <a:gd name="T59" fmla="*/ 2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36">
                  <a:moveTo>
                    <a:pt x="19" y="13"/>
                  </a:moveTo>
                  <a:cubicBezTo>
                    <a:pt x="18" y="13"/>
                    <a:pt x="18" y="9"/>
                    <a:pt x="19" y="8"/>
                  </a:cubicBezTo>
                  <a:cubicBezTo>
                    <a:pt x="20" y="6"/>
                    <a:pt x="21" y="2"/>
                    <a:pt x="20" y="1"/>
                  </a:cubicBezTo>
                  <a:cubicBezTo>
                    <a:pt x="19" y="0"/>
                    <a:pt x="14" y="1"/>
                    <a:pt x="14" y="4"/>
                  </a:cubicBezTo>
                  <a:cubicBezTo>
                    <a:pt x="14" y="7"/>
                    <a:pt x="10" y="6"/>
                    <a:pt x="9" y="6"/>
                  </a:cubicBezTo>
                  <a:cubicBezTo>
                    <a:pt x="8" y="7"/>
                    <a:pt x="11" y="9"/>
                    <a:pt x="10" y="10"/>
                  </a:cubicBezTo>
                  <a:cubicBezTo>
                    <a:pt x="8" y="11"/>
                    <a:pt x="8" y="8"/>
                    <a:pt x="5" y="8"/>
                  </a:cubicBezTo>
                  <a:cubicBezTo>
                    <a:pt x="3" y="7"/>
                    <a:pt x="2" y="11"/>
                    <a:pt x="1" y="13"/>
                  </a:cubicBezTo>
                  <a:cubicBezTo>
                    <a:pt x="0" y="15"/>
                    <a:pt x="1" y="20"/>
                    <a:pt x="1" y="23"/>
                  </a:cubicBezTo>
                  <a:cubicBezTo>
                    <a:pt x="1" y="25"/>
                    <a:pt x="5" y="27"/>
                    <a:pt x="4" y="30"/>
                  </a:cubicBezTo>
                  <a:cubicBezTo>
                    <a:pt x="4" y="31"/>
                    <a:pt x="4" y="32"/>
                    <a:pt x="5" y="33"/>
                  </a:cubicBezTo>
                  <a:cubicBezTo>
                    <a:pt x="8" y="33"/>
                    <a:pt x="11" y="33"/>
                    <a:pt x="13" y="34"/>
                  </a:cubicBezTo>
                  <a:cubicBezTo>
                    <a:pt x="13" y="34"/>
                    <a:pt x="14" y="34"/>
                    <a:pt x="16" y="34"/>
                  </a:cubicBezTo>
                  <a:cubicBezTo>
                    <a:pt x="15" y="32"/>
                    <a:pt x="12" y="31"/>
                    <a:pt x="12" y="30"/>
                  </a:cubicBezTo>
                  <a:cubicBezTo>
                    <a:pt x="13" y="28"/>
                    <a:pt x="15" y="29"/>
                    <a:pt x="17" y="30"/>
                  </a:cubicBezTo>
                  <a:cubicBezTo>
                    <a:pt x="18" y="32"/>
                    <a:pt x="22" y="32"/>
                    <a:pt x="22" y="30"/>
                  </a:cubicBezTo>
                  <a:cubicBezTo>
                    <a:pt x="22" y="29"/>
                    <a:pt x="22" y="24"/>
                    <a:pt x="19" y="25"/>
                  </a:cubicBezTo>
                  <a:cubicBezTo>
                    <a:pt x="17" y="26"/>
                    <a:pt x="17" y="26"/>
                    <a:pt x="16" y="25"/>
                  </a:cubicBezTo>
                  <a:cubicBezTo>
                    <a:pt x="15" y="24"/>
                    <a:pt x="17" y="22"/>
                    <a:pt x="18" y="20"/>
                  </a:cubicBezTo>
                  <a:cubicBezTo>
                    <a:pt x="19" y="18"/>
                    <a:pt x="23" y="19"/>
                    <a:pt x="23" y="17"/>
                  </a:cubicBezTo>
                  <a:cubicBezTo>
                    <a:pt x="24" y="15"/>
                    <a:pt x="20" y="14"/>
                    <a:pt x="19" y="13"/>
                  </a:cubicBezTo>
                  <a:close/>
                  <a:moveTo>
                    <a:pt x="37" y="20"/>
                  </a:moveTo>
                  <a:cubicBezTo>
                    <a:pt x="36" y="20"/>
                    <a:pt x="36" y="22"/>
                    <a:pt x="35" y="22"/>
                  </a:cubicBezTo>
                  <a:cubicBezTo>
                    <a:pt x="33" y="23"/>
                    <a:pt x="32" y="18"/>
                    <a:pt x="32" y="20"/>
                  </a:cubicBezTo>
                  <a:cubicBezTo>
                    <a:pt x="31" y="23"/>
                    <a:pt x="29" y="19"/>
                    <a:pt x="27" y="23"/>
                  </a:cubicBezTo>
                  <a:cubicBezTo>
                    <a:pt x="24" y="26"/>
                    <a:pt x="28" y="29"/>
                    <a:pt x="30" y="30"/>
                  </a:cubicBezTo>
                  <a:cubicBezTo>
                    <a:pt x="31" y="31"/>
                    <a:pt x="30" y="33"/>
                    <a:pt x="27" y="32"/>
                  </a:cubicBezTo>
                  <a:cubicBezTo>
                    <a:pt x="25" y="32"/>
                    <a:pt x="27" y="35"/>
                    <a:pt x="30" y="36"/>
                  </a:cubicBezTo>
                  <a:cubicBezTo>
                    <a:pt x="32" y="36"/>
                    <a:pt x="36" y="31"/>
                    <a:pt x="35" y="29"/>
                  </a:cubicBezTo>
                  <a:cubicBezTo>
                    <a:pt x="35" y="28"/>
                    <a:pt x="38" y="21"/>
                    <a:pt x="37" y="20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4" name="Freeform 142">
              <a:extLst>
                <a:ext uri="{FF2B5EF4-FFF2-40B4-BE49-F238E27FC236}">
                  <a16:creationId xmlns:a16="http://schemas.microsoft.com/office/drawing/2014/main" id="{D31A2575-C923-BF41-118E-C391C2A813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76376" y="2287566"/>
              <a:ext cx="302295" cy="535211"/>
            </a:xfrm>
            <a:custGeom>
              <a:avLst/>
              <a:gdLst>
                <a:gd name="T0" fmla="*/ 98 w 100"/>
                <a:gd name="T1" fmla="*/ 38 h 176"/>
                <a:gd name="T2" fmla="*/ 96 w 100"/>
                <a:gd name="T3" fmla="*/ 24 h 176"/>
                <a:gd name="T4" fmla="*/ 84 w 100"/>
                <a:gd name="T5" fmla="*/ 9 h 176"/>
                <a:gd name="T6" fmla="*/ 70 w 100"/>
                <a:gd name="T7" fmla="*/ 8 h 176"/>
                <a:gd name="T8" fmla="*/ 56 w 100"/>
                <a:gd name="T9" fmla="*/ 8 h 176"/>
                <a:gd name="T10" fmla="*/ 48 w 100"/>
                <a:gd name="T11" fmla="*/ 16 h 176"/>
                <a:gd name="T12" fmla="*/ 40 w 100"/>
                <a:gd name="T13" fmla="*/ 27 h 176"/>
                <a:gd name="T14" fmla="*/ 34 w 100"/>
                <a:gd name="T15" fmla="*/ 37 h 176"/>
                <a:gd name="T16" fmla="*/ 26 w 100"/>
                <a:gd name="T17" fmla="*/ 43 h 176"/>
                <a:gd name="T18" fmla="*/ 21 w 100"/>
                <a:gd name="T19" fmla="*/ 61 h 176"/>
                <a:gd name="T20" fmla="*/ 22 w 100"/>
                <a:gd name="T21" fmla="*/ 70 h 176"/>
                <a:gd name="T22" fmla="*/ 9 w 100"/>
                <a:gd name="T23" fmla="*/ 75 h 176"/>
                <a:gd name="T24" fmla="*/ 8 w 100"/>
                <a:gd name="T25" fmla="*/ 91 h 176"/>
                <a:gd name="T26" fmla="*/ 13 w 100"/>
                <a:gd name="T27" fmla="*/ 105 h 176"/>
                <a:gd name="T28" fmla="*/ 11 w 100"/>
                <a:gd name="T29" fmla="*/ 113 h 176"/>
                <a:gd name="T30" fmla="*/ 6 w 100"/>
                <a:gd name="T31" fmla="*/ 122 h 176"/>
                <a:gd name="T32" fmla="*/ 3 w 100"/>
                <a:gd name="T33" fmla="*/ 134 h 176"/>
                <a:gd name="T34" fmla="*/ 0 w 100"/>
                <a:gd name="T35" fmla="*/ 134 h 176"/>
                <a:gd name="T36" fmla="*/ 6 w 100"/>
                <a:gd name="T37" fmla="*/ 151 h 176"/>
                <a:gd name="T38" fmla="*/ 12 w 100"/>
                <a:gd name="T39" fmla="*/ 164 h 176"/>
                <a:gd name="T40" fmla="*/ 15 w 100"/>
                <a:gd name="T41" fmla="*/ 175 h 176"/>
                <a:gd name="T42" fmla="*/ 24 w 100"/>
                <a:gd name="T43" fmla="*/ 170 h 176"/>
                <a:gd name="T44" fmla="*/ 33 w 100"/>
                <a:gd name="T45" fmla="*/ 167 h 176"/>
                <a:gd name="T46" fmla="*/ 41 w 100"/>
                <a:gd name="T47" fmla="*/ 164 h 176"/>
                <a:gd name="T48" fmla="*/ 42 w 100"/>
                <a:gd name="T49" fmla="*/ 157 h 176"/>
                <a:gd name="T50" fmla="*/ 43 w 100"/>
                <a:gd name="T51" fmla="*/ 140 h 176"/>
                <a:gd name="T52" fmla="*/ 55 w 100"/>
                <a:gd name="T53" fmla="*/ 128 h 176"/>
                <a:gd name="T54" fmla="*/ 52 w 100"/>
                <a:gd name="T55" fmla="*/ 113 h 176"/>
                <a:gd name="T56" fmla="*/ 46 w 100"/>
                <a:gd name="T57" fmla="*/ 103 h 176"/>
                <a:gd name="T58" fmla="*/ 51 w 100"/>
                <a:gd name="T59" fmla="*/ 89 h 176"/>
                <a:gd name="T60" fmla="*/ 60 w 100"/>
                <a:gd name="T61" fmla="*/ 79 h 176"/>
                <a:gd name="T62" fmla="*/ 80 w 100"/>
                <a:gd name="T63" fmla="*/ 65 h 176"/>
                <a:gd name="T64" fmla="*/ 82 w 100"/>
                <a:gd name="T65" fmla="*/ 51 h 176"/>
                <a:gd name="T66" fmla="*/ 96 w 100"/>
                <a:gd name="T67" fmla="*/ 46 h 176"/>
                <a:gd name="T68" fmla="*/ 99 w 100"/>
                <a:gd name="T69" fmla="*/ 42 h 176"/>
                <a:gd name="T70" fmla="*/ 54 w 100"/>
                <a:gd name="T71" fmla="*/ 157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0" h="176">
                  <a:moveTo>
                    <a:pt x="99" y="42"/>
                  </a:moveTo>
                  <a:cubicBezTo>
                    <a:pt x="98" y="41"/>
                    <a:pt x="96" y="38"/>
                    <a:pt x="98" y="38"/>
                  </a:cubicBezTo>
                  <a:cubicBezTo>
                    <a:pt x="100" y="38"/>
                    <a:pt x="100" y="32"/>
                    <a:pt x="98" y="31"/>
                  </a:cubicBezTo>
                  <a:cubicBezTo>
                    <a:pt x="96" y="30"/>
                    <a:pt x="98" y="25"/>
                    <a:pt x="96" y="24"/>
                  </a:cubicBezTo>
                  <a:cubicBezTo>
                    <a:pt x="94" y="23"/>
                    <a:pt x="95" y="19"/>
                    <a:pt x="96" y="16"/>
                  </a:cubicBezTo>
                  <a:cubicBezTo>
                    <a:pt x="96" y="13"/>
                    <a:pt x="89" y="11"/>
                    <a:pt x="84" y="9"/>
                  </a:cubicBezTo>
                  <a:cubicBezTo>
                    <a:pt x="80" y="7"/>
                    <a:pt x="78" y="4"/>
                    <a:pt x="75" y="2"/>
                  </a:cubicBezTo>
                  <a:cubicBezTo>
                    <a:pt x="71" y="0"/>
                    <a:pt x="70" y="5"/>
                    <a:pt x="70" y="8"/>
                  </a:cubicBezTo>
                  <a:cubicBezTo>
                    <a:pt x="70" y="11"/>
                    <a:pt x="67" y="12"/>
                    <a:pt x="65" y="10"/>
                  </a:cubicBezTo>
                  <a:cubicBezTo>
                    <a:pt x="63" y="8"/>
                    <a:pt x="60" y="10"/>
                    <a:pt x="56" y="8"/>
                  </a:cubicBezTo>
                  <a:cubicBezTo>
                    <a:pt x="53" y="7"/>
                    <a:pt x="55" y="12"/>
                    <a:pt x="55" y="14"/>
                  </a:cubicBezTo>
                  <a:cubicBezTo>
                    <a:pt x="55" y="16"/>
                    <a:pt x="51" y="16"/>
                    <a:pt x="48" y="16"/>
                  </a:cubicBezTo>
                  <a:cubicBezTo>
                    <a:pt x="46" y="16"/>
                    <a:pt x="42" y="18"/>
                    <a:pt x="42" y="21"/>
                  </a:cubicBezTo>
                  <a:cubicBezTo>
                    <a:pt x="42" y="24"/>
                    <a:pt x="39" y="25"/>
                    <a:pt x="40" y="27"/>
                  </a:cubicBezTo>
                  <a:cubicBezTo>
                    <a:pt x="41" y="28"/>
                    <a:pt x="40" y="30"/>
                    <a:pt x="38" y="31"/>
                  </a:cubicBezTo>
                  <a:cubicBezTo>
                    <a:pt x="37" y="32"/>
                    <a:pt x="35" y="36"/>
                    <a:pt x="34" y="37"/>
                  </a:cubicBezTo>
                  <a:cubicBezTo>
                    <a:pt x="33" y="38"/>
                    <a:pt x="35" y="40"/>
                    <a:pt x="32" y="42"/>
                  </a:cubicBezTo>
                  <a:cubicBezTo>
                    <a:pt x="30" y="43"/>
                    <a:pt x="27" y="42"/>
                    <a:pt x="26" y="43"/>
                  </a:cubicBezTo>
                  <a:cubicBezTo>
                    <a:pt x="25" y="44"/>
                    <a:pt x="26" y="47"/>
                    <a:pt x="26" y="50"/>
                  </a:cubicBezTo>
                  <a:cubicBezTo>
                    <a:pt x="26" y="54"/>
                    <a:pt x="23" y="58"/>
                    <a:pt x="21" y="61"/>
                  </a:cubicBezTo>
                  <a:cubicBezTo>
                    <a:pt x="18" y="64"/>
                    <a:pt x="21" y="65"/>
                    <a:pt x="22" y="65"/>
                  </a:cubicBezTo>
                  <a:cubicBezTo>
                    <a:pt x="24" y="65"/>
                    <a:pt x="24" y="67"/>
                    <a:pt x="22" y="70"/>
                  </a:cubicBezTo>
                  <a:cubicBezTo>
                    <a:pt x="21" y="72"/>
                    <a:pt x="19" y="70"/>
                    <a:pt x="17" y="70"/>
                  </a:cubicBezTo>
                  <a:cubicBezTo>
                    <a:pt x="16" y="70"/>
                    <a:pt x="11" y="71"/>
                    <a:pt x="9" y="75"/>
                  </a:cubicBezTo>
                  <a:cubicBezTo>
                    <a:pt x="7" y="79"/>
                    <a:pt x="8" y="81"/>
                    <a:pt x="8" y="83"/>
                  </a:cubicBezTo>
                  <a:cubicBezTo>
                    <a:pt x="9" y="85"/>
                    <a:pt x="6" y="87"/>
                    <a:pt x="8" y="91"/>
                  </a:cubicBezTo>
                  <a:cubicBezTo>
                    <a:pt x="10" y="95"/>
                    <a:pt x="8" y="96"/>
                    <a:pt x="8" y="99"/>
                  </a:cubicBezTo>
                  <a:cubicBezTo>
                    <a:pt x="8" y="102"/>
                    <a:pt x="13" y="102"/>
                    <a:pt x="13" y="105"/>
                  </a:cubicBezTo>
                  <a:cubicBezTo>
                    <a:pt x="14" y="108"/>
                    <a:pt x="12" y="109"/>
                    <a:pt x="10" y="109"/>
                  </a:cubicBezTo>
                  <a:cubicBezTo>
                    <a:pt x="9" y="109"/>
                    <a:pt x="9" y="112"/>
                    <a:pt x="11" y="113"/>
                  </a:cubicBezTo>
                  <a:cubicBezTo>
                    <a:pt x="12" y="113"/>
                    <a:pt x="12" y="119"/>
                    <a:pt x="11" y="120"/>
                  </a:cubicBezTo>
                  <a:cubicBezTo>
                    <a:pt x="10" y="122"/>
                    <a:pt x="5" y="120"/>
                    <a:pt x="6" y="122"/>
                  </a:cubicBezTo>
                  <a:cubicBezTo>
                    <a:pt x="6" y="124"/>
                    <a:pt x="5" y="127"/>
                    <a:pt x="5" y="129"/>
                  </a:cubicBezTo>
                  <a:cubicBezTo>
                    <a:pt x="5" y="130"/>
                    <a:pt x="4" y="135"/>
                    <a:pt x="3" y="134"/>
                  </a:cubicBezTo>
                  <a:cubicBezTo>
                    <a:pt x="2" y="134"/>
                    <a:pt x="1" y="134"/>
                    <a:pt x="0" y="134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0" y="137"/>
                    <a:pt x="1" y="140"/>
                    <a:pt x="4" y="143"/>
                  </a:cubicBezTo>
                  <a:cubicBezTo>
                    <a:pt x="6" y="145"/>
                    <a:pt x="4" y="148"/>
                    <a:pt x="6" y="151"/>
                  </a:cubicBezTo>
                  <a:cubicBezTo>
                    <a:pt x="9" y="154"/>
                    <a:pt x="8" y="156"/>
                    <a:pt x="11" y="158"/>
                  </a:cubicBezTo>
                  <a:cubicBezTo>
                    <a:pt x="13" y="160"/>
                    <a:pt x="13" y="161"/>
                    <a:pt x="12" y="164"/>
                  </a:cubicBezTo>
                  <a:cubicBezTo>
                    <a:pt x="11" y="167"/>
                    <a:pt x="14" y="166"/>
                    <a:pt x="14" y="168"/>
                  </a:cubicBezTo>
                  <a:cubicBezTo>
                    <a:pt x="15" y="170"/>
                    <a:pt x="14" y="173"/>
                    <a:pt x="15" y="175"/>
                  </a:cubicBezTo>
                  <a:cubicBezTo>
                    <a:pt x="15" y="176"/>
                    <a:pt x="17" y="175"/>
                    <a:pt x="21" y="175"/>
                  </a:cubicBezTo>
                  <a:cubicBezTo>
                    <a:pt x="25" y="174"/>
                    <a:pt x="24" y="172"/>
                    <a:pt x="24" y="170"/>
                  </a:cubicBezTo>
                  <a:cubicBezTo>
                    <a:pt x="24" y="168"/>
                    <a:pt x="26" y="169"/>
                    <a:pt x="26" y="167"/>
                  </a:cubicBezTo>
                  <a:cubicBezTo>
                    <a:pt x="27" y="166"/>
                    <a:pt x="30" y="165"/>
                    <a:pt x="33" y="167"/>
                  </a:cubicBezTo>
                  <a:cubicBezTo>
                    <a:pt x="36" y="168"/>
                    <a:pt x="37" y="166"/>
                    <a:pt x="38" y="163"/>
                  </a:cubicBezTo>
                  <a:cubicBezTo>
                    <a:pt x="38" y="160"/>
                    <a:pt x="40" y="163"/>
                    <a:pt x="41" y="164"/>
                  </a:cubicBezTo>
                  <a:cubicBezTo>
                    <a:pt x="41" y="165"/>
                    <a:pt x="44" y="160"/>
                    <a:pt x="45" y="156"/>
                  </a:cubicBezTo>
                  <a:cubicBezTo>
                    <a:pt x="46" y="153"/>
                    <a:pt x="45" y="154"/>
                    <a:pt x="42" y="157"/>
                  </a:cubicBezTo>
                  <a:cubicBezTo>
                    <a:pt x="39" y="160"/>
                    <a:pt x="41" y="154"/>
                    <a:pt x="42" y="151"/>
                  </a:cubicBezTo>
                  <a:cubicBezTo>
                    <a:pt x="43" y="149"/>
                    <a:pt x="43" y="142"/>
                    <a:pt x="43" y="140"/>
                  </a:cubicBezTo>
                  <a:cubicBezTo>
                    <a:pt x="44" y="138"/>
                    <a:pt x="44" y="136"/>
                    <a:pt x="48" y="135"/>
                  </a:cubicBezTo>
                  <a:cubicBezTo>
                    <a:pt x="51" y="134"/>
                    <a:pt x="56" y="130"/>
                    <a:pt x="55" y="128"/>
                  </a:cubicBezTo>
                  <a:cubicBezTo>
                    <a:pt x="54" y="127"/>
                    <a:pt x="60" y="124"/>
                    <a:pt x="60" y="122"/>
                  </a:cubicBezTo>
                  <a:cubicBezTo>
                    <a:pt x="60" y="120"/>
                    <a:pt x="54" y="114"/>
                    <a:pt x="52" y="113"/>
                  </a:cubicBezTo>
                  <a:cubicBezTo>
                    <a:pt x="50" y="112"/>
                    <a:pt x="46" y="113"/>
                    <a:pt x="47" y="112"/>
                  </a:cubicBezTo>
                  <a:cubicBezTo>
                    <a:pt x="47" y="110"/>
                    <a:pt x="46" y="105"/>
                    <a:pt x="46" y="103"/>
                  </a:cubicBezTo>
                  <a:cubicBezTo>
                    <a:pt x="45" y="100"/>
                    <a:pt x="49" y="97"/>
                    <a:pt x="49" y="95"/>
                  </a:cubicBezTo>
                  <a:cubicBezTo>
                    <a:pt x="49" y="92"/>
                    <a:pt x="48" y="90"/>
                    <a:pt x="51" y="89"/>
                  </a:cubicBezTo>
                  <a:cubicBezTo>
                    <a:pt x="53" y="88"/>
                    <a:pt x="52" y="86"/>
                    <a:pt x="55" y="85"/>
                  </a:cubicBezTo>
                  <a:cubicBezTo>
                    <a:pt x="58" y="84"/>
                    <a:pt x="57" y="80"/>
                    <a:pt x="60" y="79"/>
                  </a:cubicBezTo>
                  <a:cubicBezTo>
                    <a:pt x="63" y="77"/>
                    <a:pt x="64" y="76"/>
                    <a:pt x="68" y="74"/>
                  </a:cubicBezTo>
                  <a:cubicBezTo>
                    <a:pt x="72" y="72"/>
                    <a:pt x="79" y="68"/>
                    <a:pt x="80" y="65"/>
                  </a:cubicBezTo>
                  <a:cubicBezTo>
                    <a:pt x="81" y="63"/>
                    <a:pt x="76" y="60"/>
                    <a:pt x="79" y="57"/>
                  </a:cubicBezTo>
                  <a:cubicBezTo>
                    <a:pt x="83" y="55"/>
                    <a:pt x="80" y="52"/>
                    <a:pt x="82" y="51"/>
                  </a:cubicBezTo>
                  <a:cubicBezTo>
                    <a:pt x="85" y="50"/>
                    <a:pt x="86" y="49"/>
                    <a:pt x="88" y="47"/>
                  </a:cubicBezTo>
                  <a:cubicBezTo>
                    <a:pt x="89" y="45"/>
                    <a:pt x="92" y="46"/>
                    <a:pt x="96" y="46"/>
                  </a:cubicBezTo>
                  <a:cubicBezTo>
                    <a:pt x="98" y="46"/>
                    <a:pt x="99" y="46"/>
                    <a:pt x="100" y="46"/>
                  </a:cubicBezTo>
                  <a:cubicBezTo>
                    <a:pt x="100" y="44"/>
                    <a:pt x="100" y="43"/>
                    <a:pt x="99" y="42"/>
                  </a:cubicBezTo>
                  <a:close/>
                  <a:moveTo>
                    <a:pt x="59" y="147"/>
                  </a:moveTo>
                  <a:cubicBezTo>
                    <a:pt x="55" y="147"/>
                    <a:pt x="52" y="156"/>
                    <a:pt x="54" y="157"/>
                  </a:cubicBezTo>
                  <a:cubicBezTo>
                    <a:pt x="55" y="158"/>
                    <a:pt x="64" y="146"/>
                    <a:pt x="59" y="147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5" name="Freeform 143">
              <a:extLst>
                <a:ext uri="{FF2B5EF4-FFF2-40B4-BE49-F238E27FC236}">
                  <a16:creationId xmlns:a16="http://schemas.microsoft.com/office/drawing/2014/main" id="{E8F68BA9-7783-16BA-D85F-8A7083AD11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27462" y="2667500"/>
              <a:ext cx="151974" cy="72683"/>
            </a:xfrm>
            <a:custGeom>
              <a:avLst/>
              <a:gdLst>
                <a:gd name="T0" fmla="*/ 47 w 50"/>
                <a:gd name="T1" fmla="*/ 6 h 24"/>
                <a:gd name="T2" fmla="*/ 48 w 50"/>
                <a:gd name="T3" fmla="*/ 1 h 24"/>
                <a:gd name="T4" fmla="*/ 46 w 50"/>
                <a:gd name="T5" fmla="*/ 2 h 24"/>
                <a:gd name="T6" fmla="*/ 31 w 50"/>
                <a:gd name="T7" fmla="*/ 0 h 24"/>
                <a:gd name="T8" fmla="*/ 16 w 50"/>
                <a:gd name="T9" fmla="*/ 3 h 24"/>
                <a:gd name="T10" fmla="*/ 11 w 50"/>
                <a:gd name="T11" fmla="*/ 8 h 24"/>
                <a:gd name="T12" fmla="*/ 13 w 50"/>
                <a:gd name="T13" fmla="*/ 13 h 24"/>
                <a:gd name="T14" fmla="*/ 18 w 50"/>
                <a:gd name="T15" fmla="*/ 16 h 24"/>
                <a:gd name="T16" fmla="*/ 19 w 50"/>
                <a:gd name="T17" fmla="*/ 19 h 24"/>
                <a:gd name="T18" fmla="*/ 19 w 50"/>
                <a:gd name="T19" fmla="*/ 19 h 24"/>
                <a:gd name="T20" fmla="*/ 28 w 50"/>
                <a:gd name="T21" fmla="*/ 19 h 24"/>
                <a:gd name="T22" fmla="*/ 36 w 50"/>
                <a:gd name="T23" fmla="*/ 24 h 24"/>
                <a:gd name="T24" fmla="*/ 44 w 50"/>
                <a:gd name="T25" fmla="*/ 24 h 24"/>
                <a:gd name="T26" fmla="*/ 44 w 50"/>
                <a:gd name="T27" fmla="*/ 22 h 24"/>
                <a:gd name="T28" fmla="*/ 46 w 50"/>
                <a:gd name="T29" fmla="*/ 19 h 24"/>
                <a:gd name="T30" fmla="*/ 44 w 50"/>
                <a:gd name="T31" fmla="*/ 15 h 24"/>
                <a:gd name="T32" fmla="*/ 44 w 50"/>
                <a:gd name="T33" fmla="*/ 11 h 24"/>
                <a:gd name="T34" fmla="*/ 47 w 50"/>
                <a:gd name="T35" fmla="*/ 6 h 24"/>
                <a:gd name="T36" fmla="*/ 4 w 50"/>
                <a:gd name="T37" fmla="*/ 12 h 24"/>
                <a:gd name="T38" fmla="*/ 1 w 50"/>
                <a:gd name="T39" fmla="*/ 19 h 24"/>
                <a:gd name="T40" fmla="*/ 10 w 50"/>
                <a:gd name="T41" fmla="*/ 14 h 24"/>
                <a:gd name="T42" fmla="*/ 4 w 50"/>
                <a:gd name="T43" fmla="*/ 12 h 24"/>
                <a:gd name="T44" fmla="*/ 8 w 50"/>
                <a:gd name="T45" fmla="*/ 9 h 24"/>
                <a:gd name="T46" fmla="*/ 3 w 50"/>
                <a:gd name="T47" fmla="*/ 9 h 24"/>
                <a:gd name="T48" fmla="*/ 8 w 50"/>
                <a:gd name="T49" fmla="*/ 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" h="24">
                  <a:moveTo>
                    <a:pt x="47" y="6"/>
                  </a:moveTo>
                  <a:cubicBezTo>
                    <a:pt x="48" y="4"/>
                    <a:pt x="50" y="4"/>
                    <a:pt x="48" y="1"/>
                  </a:cubicBezTo>
                  <a:cubicBezTo>
                    <a:pt x="48" y="1"/>
                    <a:pt x="47" y="2"/>
                    <a:pt x="46" y="2"/>
                  </a:cubicBezTo>
                  <a:cubicBezTo>
                    <a:pt x="43" y="3"/>
                    <a:pt x="35" y="0"/>
                    <a:pt x="31" y="0"/>
                  </a:cubicBezTo>
                  <a:cubicBezTo>
                    <a:pt x="27" y="1"/>
                    <a:pt x="18" y="1"/>
                    <a:pt x="16" y="3"/>
                  </a:cubicBezTo>
                  <a:cubicBezTo>
                    <a:pt x="14" y="6"/>
                    <a:pt x="9" y="6"/>
                    <a:pt x="11" y="8"/>
                  </a:cubicBezTo>
                  <a:cubicBezTo>
                    <a:pt x="14" y="10"/>
                    <a:pt x="11" y="11"/>
                    <a:pt x="13" y="13"/>
                  </a:cubicBezTo>
                  <a:cubicBezTo>
                    <a:pt x="15" y="15"/>
                    <a:pt x="16" y="16"/>
                    <a:pt x="18" y="16"/>
                  </a:cubicBezTo>
                  <a:cubicBezTo>
                    <a:pt x="20" y="15"/>
                    <a:pt x="22" y="17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3" y="19"/>
                    <a:pt x="27" y="19"/>
                    <a:pt x="28" y="19"/>
                  </a:cubicBezTo>
                  <a:cubicBezTo>
                    <a:pt x="29" y="20"/>
                    <a:pt x="35" y="24"/>
                    <a:pt x="36" y="24"/>
                  </a:cubicBezTo>
                  <a:cubicBezTo>
                    <a:pt x="37" y="24"/>
                    <a:pt x="41" y="24"/>
                    <a:pt x="44" y="24"/>
                  </a:cubicBezTo>
                  <a:cubicBezTo>
                    <a:pt x="43" y="23"/>
                    <a:pt x="43" y="23"/>
                    <a:pt x="44" y="22"/>
                  </a:cubicBezTo>
                  <a:cubicBezTo>
                    <a:pt x="45" y="21"/>
                    <a:pt x="47" y="21"/>
                    <a:pt x="46" y="19"/>
                  </a:cubicBezTo>
                  <a:cubicBezTo>
                    <a:pt x="45" y="18"/>
                    <a:pt x="45" y="17"/>
                    <a:pt x="44" y="15"/>
                  </a:cubicBezTo>
                  <a:cubicBezTo>
                    <a:pt x="44" y="13"/>
                    <a:pt x="44" y="12"/>
                    <a:pt x="44" y="11"/>
                  </a:cubicBezTo>
                  <a:cubicBezTo>
                    <a:pt x="44" y="9"/>
                    <a:pt x="45" y="9"/>
                    <a:pt x="47" y="6"/>
                  </a:cubicBezTo>
                  <a:close/>
                  <a:moveTo>
                    <a:pt x="4" y="12"/>
                  </a:moveTo>
                  <a:cubicBezTo>
                    <a:pt x="0" y="13"/>
                    <a:pt x="0" y="19"/>
                    <a:pt x="1" y="19"/>
                  </a:cubicBezTo>
                  <a:cubicBezTo>
                    <a:pt x="3" y="19"/>
                    <a:pt x="8" y="15"/>
                    <a:pt x="10" y="14"/>
                  </a:cubicBezTo>
                  <a:cubicBezTo>
                    <a:pt x="11" y="12"/>
                    <a:pt x="9" y="11"/>
                    <a:pt x="4" y="12"/>
                  </a:cubicBezTo>
                  <a:close/>
                  <a:moveTo>
                    <a:pt x="8" y="9"/>
                  </a:moveTo>
                  <a:cubicBezTo>
                    <a:pt x="9" y="7"/>
                    <a:pt x="1" y="8"/>
                    <a:pt x="3" y="9"/>
                  </a:cubicBezTo>
                  <a:cubicBezTo>
                    <a:pt x="4" y="11"/>
                    <a:pt x="7" y="11"/>
                    <a:pt x="8" y="9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6" name="Freeform 144">
              <a:extLst>
                <a:ext uri="{FF2B5EF4-FFF2-40B4-BE49-F238E27FC236}">
                  <a16:creationId xmlns:a16="http://schemas.microsoft.com/office/drawing/2014/main" id="{11464D32-5811-70E3-1B7D-47327B4486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9936" y="4221925"/>
              <a:ext cx="194922" cy="239525"/>
            </a:xfrm>
            <a:custGeom>
              <a:avLst/>
              <a:gdLst>
                <a:gd name="T0" fmla="*/ 57 w 64"/>
                <a:gd name="T1" fmla="*/ 18 h 79"/>
                <a:gd name="T2" fmla="*/ 61 w 64"/>
                <a:gd name="T3" fmla="*/ 12 h 79"/>
                <a:gd name="T4" fmla="*/ 64 w 64"/>
                <a:gd name="T5" fmla="*/ 7 h 79"/>
                <a:gd name="T6" fmla="*/ 60 w 64"/>
                <a:gd name="T7" fmla="*/ 8 h 79"/>
                <a:gd name="T8" fmla="*/ 56 w 64"/>
                <a:gd name="T9" fmla="*/ 6 h 79"/>
                <a:gd name="T10" fmla="*/ 50 w 64"/>
                <a:gd name="T11" fmla="*/ 8 h 79"/>
                <a:gd name="T12" fmla="*/ 44 w 64"/>
                <a:gd name="T13" fmla="*/ 12 h 79"/>
                <a:gd name="T14" fmla="*/ 35 w 64"/>
                <a:gd name="T15" fmla="*/ 10 h 79"/>
                <a:gd name="T16" fmla="*/ 26 w 64"/>
                <a:gd name="T17" fmla="*/ 5 h 79"/>
                <a:gd name="T18" fmla="*/ 17 w 64"/>
                <a:gd name="T19" fmla="*/ 3 h 79"/>
                <a:gd name="T20" fmla="*/ 13 w 64"/>
                <a:gd name="T21" fmla="*/ 1 h 79"/>
                <a:gd name="T22" fmla="*/ 8 w 64"/>
                <a:gd name="T23" fmla="*/ 1 h 79"/>
                <a:gd name="T24" fmla="*/ 2 w 64"/>
                <a:gd name="T25" fmla="*/ 5 h 79"/>
                <a:gd name="T26" fmla="*/ 1 w 64"/>
                <a:gd name="T27" fmla="*/ 6 h 79"/>
                <a:gd name="T28" fmla="*/ 4 w 64"/>
                <a:gd name="T29" fmla="*/ 10 h 79"/>
                <a:gd name="T30" fmla="*/ 5 w 64"/>
                <a:gd name="T31" fmla="*/ 15 h 79"/>
                <a:gd name="T32" fmla="*/ 8 w 64"/>
                <a:gd name="T33" fmla="*/ 18 h 79"/>
                <a:gd name="T34" fmla="*/ 8 w 64"/>
                <a:gd name="T35" fmla="*/ 25 h 79"/>
                <a:gd name="T36" fmla="*/ 3 w 64"/>
                <a:gd name="T37" fmla="*/ 34 h 79"/>
                <a:gd name="T38" fmla="*/ 0 w 64"/>
                <a:gd name="T39" fmla="*/ 39 h 79"/>
                <a:gd name="T40" fmla="*/ 5 w 64"/>
                <a:gd name="T41" fmla="*/ 42 h 79"/>
                <a:gd name="T42" fmla="*/ 0 w 64"/>
                <a:gd name="T43" fmla="*/ 47 h 79"/>
                <a:gd name="T44" fmla="*/ 0 w 64"/>
                <a:gd name="T45" fmla="*/ 48 h 79"/>
                <a:gd name="T46" fmla="*/ 30 w 64"/>
                <a:gd name="T47" fmla="*/ 64 h 79"/>
                <a:gd name="T48" fmla="*/ 30 w 64"/>
                <a:gd name="T49" fmla="*/ 69 h 79"/>
                <a:gd name="T50" fmla="*/ 43 w 64"/>
                <a:gd name="T51" fmla="*/ 79 h 79"/>
                <a:gd name="T52" fmla="*/ 51 w 64"/>
                <a:gd name="T53" fmla="*/ 61 h 79"/>
                <a:gd name="T54" fmla="*/ 56 w 64"/>
                <a:gd name="T55" fmla="*/ 57 h 79"/>
                <a:gd name="T56" fmla="*/ 61 w 64"/>
                <a:gd name="T57" fmla="*/ 54 h 79"/>
                <a:gd name="T58" fmla="*/ 61 w 64"/>
                <a:gd name="T59" fmla="*/ 53 h 79"/>
                <a:gd name="T60" fmla="*/ 57 w 64"/>
                <a:gd name="T61" fmla="*/ 47 h 79"/>
                <a:gd name="T62" fmla="*/ 57 w 64"/>
                <a:gd name="T63" fmla="*/ 1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4" h="79">
                  <a:moveTo>
                    <a:pt x="57" y="18"/>
                  </a:moveTo>
                  <a:cubicBezTo>
                    <a:pt x="61" y="12"/>
                    <a:pt x="61" y="12"/>
                    <a:pt x="61" y="12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63" y="7"/>
                    <a:pt x="61" y="8"/>
                    <a:pt x="60" y="8"/>
                  </a:cubicBezTo>
                  <a:cubicBezTo>
                    <a:pt x="59" y="9"/>
                    <a:pt x="57" y="8"/>
                    <a:pt x="56" y="6"/>
                  </a:cubicBezTo>
                  <a:cubicBezTo>
                    <a:pt x="56" y="5"/>
                    <a:pt x="52" y="6"/>
                    <a:pt x="50" y="8"/>
                  </a:cubicBezTo>
                  <a:cubicBezTo>
                    <a:pt x="47" y="9"/>
                    <a:pt x="45" y="13"/>
                    <a:pt x="44" y="12"/>
                  </a:cubicBezTo>
                  <a:cubicBezTo>
                    <a:pt x="43" y="11"/>
                    <a:pt x="37" y="10"/>
                    <a:pt x="35" y="10"/>
                  </a:cubicBezTo>
                  <a:cubicBezTo>
                    <a:pt x="33" y="10"/>
                    <a:pt x="27" y="7"/>
                    <a:pt x="26" y="5"/>
                  </a:cubicBezTo>
                  <a:cubicBezTo>
                    <a:pt x="24" y="3"/>
                    <a:pt x="19" y="4"/>
                    <a:pt x="17" y="3"/>
                  </a:cubicBezTo>
                  <a:cubicBezTo>
                    <a:pt x="16" y="3"/>
                    <a:pt x="14" y="2"/>
                    <a:pt x="13" y="1"/>
                  </a:cubicBezTo>
                  <a:cubicBezTo>
                    <a:pt x="12" y="0"/>
                    <a:pt x="10" y="0"/>
                    <a:pt x="8" y="1"/>
                  </a:cubicBezTo>
                  <a:cubicBezTo>
                    <a:pt x="6" y="1"/>
                    <a:pt x="2" y="3"/>
                    <a:pt x="2" y="5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21"/>
                    <a:pt x="8" y="25"/>
                  </a:cubicBezTo>
                  <a:cubicBezTo>
                    <a:pt x="7" y="28"/>
                    <a:pt x="5" y="32"/>
                    <a:pt x="3" y="34"/>
                  </a:cubicBezTo>
                  <a:cubicBezTo>
                    <a:pt x="2" y="35"/>
                    <a:pt x="1" y="37"/>
                    <a:pt x="0" y="39"/>
                  </a:cubicBezTo>
                  <a:cubicBezTo>
                    <a:pt x="3" y="40"/>
                    <a:pt x="6" y="41"/>
                    <a:pt x="5" y="42"/>
                  </a:cubicBezTo>
                  <a:cubicBezTo>
                    <a:pt x="5" y="44"/>
                    <a:pt x="0" y="43"/>
                    <a:pt x="0" y="47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30" y="64"/>
                    <a:pt x="30" y="64"/>
                    <a:pt x="30" y="64"/>
                  </a:cubicBezTo>
                  <a:cubicBezTo>
                    <a:pt x="30" y="69"/>
                    <a:pt x="30" y="69"/>
                    <a:pt x="30" y="69"/>
                  </a:cubicBezTo>
                  <a:cubicBezTo>
                    <a:pt x="30" y="69"/>
                    <a:pt x="37" y="74"/>
                    <a:pt x="43" y="79"/>
                  </a:cubicBezTo>
                  <a:cubicBezTo>
                    <a:pt x="46" y="71"/>
                    <a:pt x="50" y="63"/>
                    <a:pt x="51" y="61"/>
                  </a:cubicBezTo>
                  <a:cubicBezTo>
                    <a:pt x="53" y="59"/>
                    <a:pt x="55" y="59"/>
                    <a:pt x="56" y="57"/>
                  </a:cubicBezTo>
                  <a:cubicBezTo>
                    <a:pt x="58" y="55"/>
                    <a:pt x="58" y="58"/>
                    <a:pt x="61" y="54"/>
                  </a:cubicBezTo>
                  <a:cubicBezTo>
                    <a:pt x="61" y="54"/>
                    <a:pt x="61" y="54"/>
                    <a:pt x="61" y="53"/>
                  </a:cubicBezTo>
                  <a:cubicBezTo>
                    <a:pt x="57" y="47"/>
                    <a:pt x="57" y="47"/>
                    <a:pt x="57" y="47"/>
                  </a:cubicBezTo>
                  <a:lnTo>
                    <a:pt x="57" y="18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7" name="Freeform 145">
              <a:extLst>
                <a:ext uri="{FF2B5EF4-FFF2-40B4-BE49-F238E27FC236}">
                  <a16:creationId xmlns:a16="http://schemas.microsoft.com/office/drawing/2014/main" id="{0E418391-FBBD-5513-F3F9-9A662C4E32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0910" y="4240096"/>
              <a:ext cx="133803" cy="138758"/>
            </a:xfrm>
            <a:custGeom>
              <a:avLst/>
              <a:gdLst>
                <a:gd name="T0" fmla="*/ 41 w 44"/>
                <a:gd name="T1" fmla="*/ 9 h 46"/>
                <a:gd name="T2" fmla="*/ 40 w 44"/>
                <a:gd name="T3" fmla="*/ 4 h 46"/>
                <a:gd name="T4" fmla="*/ 37 w 44"/>
                <a:gd name="T5" fmla="*/ 0 h 46"/>
                <a:gd name="T6" fmla="*/ 34 w 44"/>
                <a:gd name="T7" fmla="*/ 3 h 46"/>
                <a:gd name="T8" fmla="*/ 29 w 44"/>
                <a:gd name="T9" fmla="*/ 3 h 46"/>
                <a:gd name="T10" fmla="*/ 23 w 44"/>
                <a:gd name="T11" fmla="*/ 5 h 46"/>
                <a:gd name="T12" fmla="*/ 18 w 44"/>
                <a:gd name="T13" fmla="*/ 3 h 46"/>
                <a:gd name="T14" fmla="*/ 12 w 44"/>
                <a:gd name="T15" fmla="*/ 5 h 46"/>
                <a:gd name="T16" fmla="*/ 11 w 44"/>
                <a:gd name="T17" fmla="*/ 12 h 46"/>
                <a:gd name="T18" fmla="*/ 14 w 44"/>
                <a:gd name="T19" fmla="*/ 16 h 46"/>
                <a:gd name="T20" fmla="*/ 11 w 44"/>
                <a:gd name="T21" fmla="*/ 20 h 46"/>
                <a:gd name="T22" fmla="*/ 8 w 44"/>
                <a:gd name="T23" fmla="*/ 22 h 46"/>
                <a:gd name="T24" fmla="*/ 5 w 44"/>
                <a:gd name="T25" fmla="*/ 27 h 46"/>
                <a:gd name="T26" fmla="*/ 3 w 44"/>
                <a:gd name="T27" fmla="*/ 33 h 46"/>
                <a:gd name="T28" fmla="*/ 2 w 44"/>
                <a:gd name="T29" fmla="*/ 40 h 46"/>
                <a:gd name="T30" fmla="*/ 0 w 44"/>
                <a:gd name="T31" fmla="*/ 45 h 46"/>
                <a:gd name="T32" fmla="*/ 4 w 44"/>
                <a:gd name="T33" fmla="*/ 45 h 46"/>
                <a:gd name="T34" fmla="*/ 13 w 44"/>
                <a:gd name="T35" fmla="*/ 42 h 46"/>
                <a:gd name="T36" fmla="*/ 19 w 44"/>
                <a:gd name="T37" fmla="*/ 42 h 46"/>
                <a:gd name="T38" fmla="*/ 25 w 44"/>
                <a:gd name="T39" fmla="*/ 33 h 46"/>
                <a:gd name="T40" fmla="*/ 36 w 44"/>
                <a:gd name="T41" fmla="*/ 33 h 46"/>
                <a:gd name="T42" fmla="*/ 39 w 44"/>
                <a:gd name="T43" fmla="*/ 28 h 46"/>
                <a:gd name="T44" fmla="*/ 44 w 44"/>
                <a:gd name="T45" fmla="*/ 19 h 46"/>
                <a:gd name="T46" fmla="*/ 44 w 44"/>
                <a:gd name="T47" fmla="*/ 12 h 46"/>
                <a:gd name="T48" fmla="*/ 41 w 44"/>
                <a:gd name="T49" fmla="*/ 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4" h="46">
                  <a:moveTo>
                    <a:pt x="41" y="9"/>
                  </a:moveTo>
                  <a:cubicBezTo>
                    <a:pt x="40" y="4"/>
                    <a:pt x="40" y="4"/>
                    <a:pt x="40" y="4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5" y="1"/>
                    <a:pt x="34" y="2"/>
                    <a:pt x="34" y="3"/>
                  </a:cubicBezTo>
                  <a:cubicBezTo>
                    <a:pt x="34" y="4"/>
                    <a:pt x="30" y="4"/>
                    <a:pt x="29" y="3"/>
                  </a:cubicBezTo>
                  <a:cubicBezTo>
                    <a:pt x="27" y="2"/>
                    <a:pt x="24" y="4"/>
                    <a:pt x="23" y="5"/>
                  </a:cubicBezTo>
                  <a:cubicBezTo>
                    <a:pt x="22" y="6"/>
                    <a:pt x="20" y="3"/>
                    <a:pt x="18" y="3"/>
                  </a:cubicBezTo>
                  <a:cubicBezTo>
                    <a:pt x="16" y="3"/>
                    <a:pt x="12" y="5"/>
                    <a:pt x="12" y="5"/>
                  </a:cubicBezTo>
                  <a:cubicBezTo>
                    <a:pt x="12" y="5"/>
                    <a:pt x="11" y="10"/>
                    <a:pt x="11" y="12"/>
                  </a:cubicBezTo>
                  <a:cubicBezTo>
                    <a:pt x="11" y="14"/>
                    <a:pt x="14" y="14"/>
                    <a:pt x="14" y="16"/>
                  </a:cubicBezTo>
                  <a:cubicBezTo>
                    <a:pt x="14" y="18"/>
                    <a:pt x="12" y="19"/>
                    <a:pt x="11" y="20"/>
                  </a:cubicBezTo>
                  <a:cubicBezTo>
                    <a:pt x="11" y="21"/>
                    <a:pt x="10" y="22"/>
                    <a:pt x="8" y="22"/>
                  </a:cubicBezTo>
                  <a:cubicBezTo>
                    <a:pt x="6" y="23"/>
                    <a:pt x="6" y="26"/>
                    <a:pt x="5" y="27"/>
                  </a:cubicBezTo>
                  <a:cubicBezTo>
                    <a:pt x="4" y="28"/>
                    <a:pt x="4" y="31"/>
                    <a:pt x="3" y="33"/>
                  </a:cubicBezTo>
                  <a:cubicBezTo>
                    <a:pt x="2" y="35"/>
                    <a:pt x="2" y="37"/>
                    <a:pt x="2" y="40"/>
                  </a:cubicBezTo>
                  <a:cubicBezTo>
                    <a:pt x="2" y="41"/>
                    <a:pt x="1" y="44"/>
                    <a:pt x="0" y="45"/>
                  </a:cubicBezTo>
                  <a:cubicBezTo>
                    <a:pt x="3" y="46"/>
                    <a:pt x="3" y="45"/>
                    <a:pt x="4" y="45"/>
                  </a:cubicBezTo>
                  <a:cubicBezTo>
                    <a:pt x="6" y="44"/>
                    <a:pt x="13" y="42"/>
                    <a:pt x="13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21" y="37"/>
                    <a:pt x="23" y="34"/>
                    <a:pt x="25" y="33"/>
                  </a:cubicBezTo>
                  <a:cubicBezTo>
                    <a:pt x="29" y="32"/>
                    <a:pt x="33" y="32"/>
                    <a:pt x="36" y="33"/>
                  </a:cubicBezTo>
                  <a:cubicBezTo>
                    <a:pt x="37" y="31"/>
                    <a:pt x="38" y="29"/>
                    <a:pt x="39" y="28"/>
                  </a:cubicBezTo>
                  <a:cubicBezTo>
                    <a:pt x="41" y="26"/>
                    <a:pt x="43" y="22"/>
                    <a:pt x="44" y="19"/>
                  </a:cubicBezTo>
                  <a:cubicBezTo>
                    <a:pt x="44" y="15"/>
                    <a:pt x="44" y="12"/>
                    <a:pt x="44" y="12"/>
                  </a:cubicBezTo>
                  <a:lnTo>
                    <a:pt x="41" y="9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8" name="Freeform 146">
              <a:extLst>
                <a:ext uri="{FF2B5EF4-FFF2-40B4-BE49-F238E27FC236}">
                  <a16:creationId xmlns:a16="http://schemas.microsoft.com/office/drawing/2014/main" id="{18013825-B113-D320-F4C7-984D6F505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0013" y="3141591"/>
              <a:ext cx="429490" cy="251086"/>
            </a:xfrm>
            <a:custGeom>
              <a:avLst/>
              <a:gdLst>
                <a:gd name="T0" fmla="*/ 138 w 142"/>
                <a:gd name="T1" fmla="*/ 46 h 83"/>
                <a:gd name="T2" fmla="*/ 127 w 142"/>
                <a:gd name="T3" fmla="*/ 41 h 83"/>
                <a:gd name="T4" fmla="*/ 121 w 142"/>
                <a:gd name="T5" fmla="*/ 41 h 83"/>
                <a:gd name="T6" fmla="*/ 113 w 142"/>
                <a:gd name="T7" fmla="*/ 39 h 83"/>
                <a:gd name="T8" fmla="*/ 105 w 142"/>
                <a:gd name="T9" fmla="*/ 46 h 83"/>
                <a:gd name="T10" fmla="*/ 101 w 142"/>
                <a:gd name="T11" fmla="*/ 47 h 83"/>
                <a:gd name="T12" fmla="*/ 95 w 142"/>
                <a:gd name="T13" fmla="*/ 43 h 83"/>
                <a:gd name="T14" fmla="*/ 88 w 142"/>
                <a:gd name="T15" fmla="*/ 41 h 83"/>
                <a:gd name="T16" fmla="*/ 83 w 142"/>
                <a:gd name="T17" fmla="*/ 33 h 83"/>
                <a:gd name="T18" fmla="*/ 81 w 142"/>
                <a:gd name="T19" fmla="*/ 25 h 83"/>
                <a:gd name="T20" fmla="*/ 75 w 142"/>
                <a:gd name="T21" fmla="*/ 20 h 83"/>
                <a:gd name="T22" fmla="*/ 59 w 142"/>
                <a:gd name="T23" fmla="*/ 20 h 83"/>
                <a:gd name="T24" fmla="*/ 48 w 142"/>
                <a:gd name="T25" fmla="*/ 20 h 83"/>
                <a:gd name="T26" fmla="*/ 39 w 142"/>
                <a:gd name="T27" fmla="*/ 10 h 83"/>
                <a:gd name="T28" fmla="*/ 37 w 142"/>
                <a:gd name="T29" fmla="*/ 13 h 83"/>
                <a:gd name="T30" fmla="*/ 27 w 142"/>
                <a:gd name="T31" fmla="*/ 12 h 83"/>
                <a:gd name="T32" fmla="*/ 26 w 142"/>
                <a:gd name="T33" fmla="*/ 0 h 83"/>
                <a:gd name="T34" fmla="*/ 22 w 142"/>
                <a:gd name="T35" fmla="*/ 12 h 83"/>
                <a:gd name="T36" fmla="*/ 21 w 142"/>
                <a:gd name="T37" fmla="*/ 0 h 83"/>
                <a:gd name="T38" fmla="*/ 1 w 142"/>
                <a:gd name="T39" fmla="*/ 5 h 83"/>
                <a:gd name="T40" fmla="*/ 0 w 142"/>
                <a:gd name="T41" fmla="*/ 41 h 83"/>
                <a:gd name="T42" fmla="*/ 0 w 142"/>
                <a:gd name="T43" fmla="*/ 41 h 83"/>
                <a:gd name="T44" fmla="*/ 6 w 142"/>
                <a:gd name="T45" fmla="*/ 42 h 83"/>
                <a:gd name="T46" fmla="*/ 8 w 142"/>
                <a:gd name="T47" fmla="*/ 38 h 83"/>
                <a:gd name="T48" fmla="*/ 14 w 142"/>
                <a:gd name="T49" fmla="*/ 34 h 83"/>
                <a:gd name="T50" fmla="*/ 17 w 142"/>
                <a:gd name="T51" fmla="*/ 31 h 83"/>
                <a:gd name="T52" fmla="*/ 20 w 142"/>
                <a:gd name="T53" fmla="*/ 29 h 83"/>
                <a:gd name="T54" fmla="*/ 26 w 142"/>
                <a:gd name="T55" fmla="*/ 31 h 83"/>
                <a:gd name="T56" fmla="*/ 32 w 142"/>
                <a:gd name="T57" fmla="*/ 33 h 83"/>
                <a:gd name="T58" fmla="*/ 35 w 142"/>
                <a:gd name="T59" fmla="*/ 41 h 83"/>
                <a:gd name="T60" fmla="*/ 47 w 142"/>
                <a:gd name="T61" fmla="*/ 43 h 83"/>
                <a:gd name="T62" fmla="*/ 50 w 142"/>
                <a:gd name="T63" fmla="*/ 48 h 83"/>
                <a:gd name="T64" fmla="*/ 54 w 142"/>
                <a:gd name="T65" fmla="*/ 55 h 83"/>
                <a:gd name="T66" fmla="*/ 62 w 142"/>
                <a:gd name="T67" fmla="*/ 60 h 83"/>
                <a:gd name="T68" fmla="*/ 71 w 142"/>
                <a:gd name="T69" fmla="*/ 66 h 83"/>
                <a:gd name="T70" fmla="*/ 80 w 142"/>
                <a:gd name="T71" fmla="*/ 71 h 83"/>
                <a:gd name="T72" fmla="*/ 87 w 142"/>
                <a:gd name="T73" fmla="*/ 74 h 83"/>
                <a:gd name="T74" fmla="*/ 87 w 142"/>
                <a:gd name="T75" fmla="*/ 79 h 83"/>
                <a:gd name="T76" fmla="*/ 88 w 142"/>
                <a:gd name="T77" fmla="*/ 79 h 83"/>
                <a:gd name="T78" fmla="*/ 95 w 142"/>
                <a:gd name="T79" fmla="*/ 81 h 83"/>
                <a:gd name="T80" fmla="*/ 98 w 142"/>
                <a:gd name="T81" fmla="*/ 83 h 83"/>
                <a:gd name="T82" fmla="*/ 101 w 142"/>
                <a:gd name="T83" fmla="*/ 74 h 83"/>
                <a:gd name="T84" fmla="*/ 100 w 142"/>
                <a:gd name="T85" fmla="*/ 67 h 83"/>
                <a:gd name="T86" fmla="*/ 95 w 142"/>
                <a:gd name="T87" fmla="*/ 61 h 83"/>
                <a:gd name="T88" fmla="*/ 103 w 142"/>
                <a:gd name="T89" fmla="*/ 58 h 83"/>
                <a:gd name="T90" fmla="*/ 105 w 142"/>
                <a:gd name="T91" fmla="*/ 54 h 83"/>
                <a:gd name="T92" fmla="*/ 109 w 142"/>
                <a:gd name="T93" fmla="*/ 49 h 83"/>
                <a:gd name="T94" fmla="*/ 115 w 142"/>
                <a:gd name="T95" fmla="*/ 48 h 83"/>
                <a:gd name="T96" fmla="*/ 121 w 142"/>
                <a:gd name="T97" fmla="*/ 47 h 83"/>
                <a:gd name="T98" fmla="*/ 118 w 142"/>
                <a:gd name="T99" fmla="*/ 53 h 83"/>
                <a:gd name="T100" fmla="*/ 127 w 142"/>
                <a:gd name="T101" fmla="*/ 52 h 83"/>
                <a:gd name="T102" fmla="*/ 135 w 142"/>
                <a:gd name="T103" fmla="*/ 50 h 83"/>
                <a:gd name="T104" fmla="*/ 138 w 142"/>
                <a:gd name="T105" fmla="*/ 46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2" h="83">
                  <a:moveTo>
                    <a:pt x="138" y="46"/>
                  </a:moveTo>
                  <a:cubicBezTo>
                    <a:pt x="135" y="43"/>
                    <a:pt x="128" y="39"/>
                    <a:pt x="127" y="41"/>
                  </a:cubicBezTo>
                  <a:cubicBezTo>
                    <a:pt x="127" y="43"/>
                    <a:pt x="123" y="43"/>
                    <a:pt x="121" y="41"/>
                  </a:cubicBezTo>
                  <a:cubicBezTo>
                    <a:pt x="119" y="40"/>
                    <a:pt x="118" y="37"/>
                    <a:pt x="113" y="39"/>
                  </a:cubicBezTo>
                  <a:cubicBezTo>
                    <a:pt x="109" y="41"/>
                    <a:pt x="105" y="44"/>
                    <a:pt x="105" y="46"/>
                  </a:cubicBezTo>
                  <a:cubicBezTo>
                    <a:pt x="105" y="47"/>
                    <a:pt x="102" y="49"/>
                    <a:pt x="101" y="47"/>
                  </a:cubicBezTo>
                  <a:cubicBezTo>
                    <a:pt x="101" y="44"/>
                    <a:pt x="97" y="43"/>
                    <a:pt x="95" y="43"/>
                  </a:cubicBezTo>
                  <a:cubicBezTo>
                    <a:pt x="92" y="42"/>
                    <a:pt x="88" y="43"/>
                    <a:pt x="88" y="41"/>
                  </a:cubicBezTo>
                  <a:cubicBezTo>
                    <a:pt x="87" y="38"/>
                    <a:pt x="84" y="35"/>
                    <a:pt x="83" y="33"/>
                  </a:cubicBezTo>
                  <a:cubicBezTo>
                    <a:pt x="83" y="30"/>
                    <a:pt x="84" y="26"/>
                    <a:pt x="81" y="25"/>
                  </a:cubicBezTo>
                  <a:cubicBezTo>
                    <a:pt x="79" y="24"/>
                    <a:pt x="77" y="20"/>
                    <a:pt x="75" y="20"/>
                  </a:cubicBezTo>
                  <a:cubicBezTo>
                    <a:pt x="73" y="20"/>
                    <a:pt x="60" y="20"/>
                    <a:pt x="59" y="20"/>
                  </a:cubicBezTo>
                  <a:cubicBezTo>
                    <a:pt x="57" y="19"/>
                    <a:pt x="49" y="22"/>
                    <a:pt x="48" y="20"/>
                  </a:cubicBezTo>
                  <a:cubicBezTo>
                    <a:pt x="48" y="19"/>
                    <a:pt x="42" y="13"/>
                    <a:pt x="39" y="10"/>
                  </a:cubicBezTo>
                  <a:cubicBezTo>
                    <a:pt x="39" y="11"/>
                    <a:pt x="38" y="12"/>
                    <a:pt x="37" y="13"/>
                  </a:cubicBezTo>
                  <a:cubicBezTo>
                    <a:pt x="31" y="18"/>
                    <a:pt x="25" y="17"/>
                    <a:pt x="27" y="12"/>
                  </a:cubicBezTo>
                  <a:cubicBezTo>
                    <a:pt x="29" y="6"/>
                    <a:pt x="29" y="0"/>
                    <a:pt x="26" y="0"/>
                  </a:cubicBezTo>
                  <a:cubicBezTo>
                    <a:pt x="23" y="0"/>
                    <a:pt x="25" y="11"/>
                    <a:pt x="22" y="12"/>
                  </a:cubicBezTo>
                  <a:cubicBezTo>
                    <a:pt x="20" y="13"/>
                    <a:pt x="20" y="4"/>
                    <a:pt x="21" y="0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2" y="42"/>
                    <a:pt x="4" y="42"/>
                    <a:pt x="6" y="42"/>
                  </a:cubicBezTo>
                  <a:cubicBezTo>
                    <a:pt x="9" y="42"/>
                    <a:pt x="8" y="40"/>
                    <a:pt x="8" y="38"/>
                  </a:cubicBezTo>
                  <a:cubicBezTo>
                    <a:pt x="8" y="36"/>
                    <a:pt x="12" y="34"/>
                    <a:pt x="14" y="34"/>
                  </a:cubicBezTo>
                  <a:cubicBezTo>
                    <a:pt x="17" y="34"/>
                    <a:pt x="16" y="31"/>
                    <a:pt x="17" y="31"/>
                  </a:cubicBezTo>
                  <a:cubicBezTo>
                    <a:pt x="18" y="31"/>
                    <a:pt x="20" y="30"/>
                    <a:pt x="20" y="29"/>
                  </a:cubicBezTo>
                  <a:cubicBezTo>
                    <a:pt x="21" y="28"/>
                    <a:pt x="25" y="29"/>
                    <a:pt x="26" y="31"/>
                  </a:cubicBezTo>
                  <a:cubicBezTo>
                    <a:pt x="27" y="32"/>
                    <a:pt x="30" y="32"/>
                    <a:pt x="32" y="33"/>
                  </a:cubicBezTo>
                  <a:cubicBezTo>
                    <a:pt x="34" y="33"/>
                    <a:pt x="35" y="40"/>
                    <a:pt x="35" y="41"/>
                  </a:cubicBezTo>
                  <a:cubicBezTo>
                    <a:pt x="35" y="43"/>
                    <a:pt x="45" y="42"/>
                    <a:pt x="47" y="43"/>
                  </a:cubicBezTo>
                  <a:cubicBezTo>
                    <a:pt x="49" y="43"/>
                    <a:pt x="49" y="46"/>
                    <a:pt x="50" y="48"/>
                  </a:cubicBezTo>
                  <a:cubicBezTo>
                    <a:pt x="52" y="50"/>
                    <a:pt x="53" y="53"/>
                    <a:pt x="54" y="55"/>
                  </a:cubicBezTo>
                  <a:cubicBezTo>
                    <a:pt x="55" y="56"/>
                    <a:pt x="61" y="58"/>
                    <a:pt x="62" y="60"/>
                  </a:cubicBezTo>
                  <a:cubicBezTo>
                    <a:pt x="63" y="63"/>
                    <a:pt x="68" y="65"/>
                    <a:pt x="71" y="66"/>
                  </a:cubicBezTo>
                  <a:cubicBezTo>
                    <a:pt x="75" y="67"/>
                    <a:pt x="78" y="72"/>
                    <a:pt x="80" y="71"/>
                  </a:cubicBezTo>
                  <a:cubicBezTo>
                    <a:pt x="81" y="71"/>
                    <a:pt x="87" y="74"/>
                    <a:pt x="87" y="74"/>
                  </a:cubicBezTo>
                  <a:cubicBezTo>
                    <a:pt x="87" y="79"/>
                    <a:pt x="87" y="79"/>
                    <a:pt x="87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91" y="78"/>
                    <a:pt x="92" y="81"/>
                    <a:pt x="95" y="81"/>
                  </a:cubicBezTo>
                  <a:cubicBezTo>
                    <a:pt x="96" y="81"/>
                    <a:pt x="97" y="82"/>
                    <a:pt x="98" y="83"/>
                  </a:cubicBezTo>
                  <a:cubicBezTo>
                    <a:pt x="98" y="78"/>
                    <a:pt x="99" y="76"/>
                    <a:pt x="101" y="74"/>
                  </a:cubicBezTo>
                  <a:cubicBezTo>
                    <a:pt x="103" y="73"/>
                    <a:pt x="100" y="70"/>
                    <a:pt x="100" y="67"/>
                  </a:cubicBezTo>
                  <a:cubicBezTo>
                    <a:pt x="101" y="65"/>
                    <a:pt x="95" y="63"/>
                    <a:pt x="95" y="61"/>
                  </a:cubicBezTo>
                  <a:cubicBezTo>
                    <a:pt x="96" y="59"/>
                    <a:pt x="101" y="59"/>
                    <a:pt x="103" y="58"/>
                  </a:cubicBezTo>
                  <a:cubicBezTo>
                    <a:pt x="105" y="57"/>
                    <a:pt x="103" y="54"/>
                    <a:pt x="105" y="54"/>
                  </a:cubicBezTo>
                  <a:cubicBezTo>
                    <a:pt x="108" y="54"/>
                    <a:pt x="109" y="51"/>
                    <a:pt x="109" y="49"/>
                  </a:cubicBezTo>
                  <a:cubicBezTo>
                    <a:pt x="110" y="47"/>
                    <a:pt x="114" y="49"/>
                    <a:pt x="115" y="48"/>
                  </a:cubicBezTo>
                  <a:cubicBezTo>
                    <a:pt x="117" y="46"/>
                    <a:pt x="120" y="45"/>
                    <a:pt x="121" y="47"/>
                  </a:cubicBezTo>
                  <a:cubicBezTo>
                    <a:pt x="121" y="48"/>
                    <a:pt x="119" y="52"/>
                    <a:pt x="118" y="53"/>
                  </a:cubicBezTo>
                  <a:cubicBezTo>
                    <a:pt x="121" y="53"/>
                    <a:pt x="126" y="53"/>
                    <a:pt x="127" y="52"/>
                  </a:cubicBezTo>
                  <a:cubicBezTo>
                    <a:pt x="129" y="50"/>
                    <a:pt x="133" y="54"/>
                    <a:pt x="135" y="50"/>
                  </a:cubicBezTo>
                  <a:cubicBezTo>
                    <a:pt x="137" y="47"/>
                    <a:pt x="142" y="49"/>
                    <a:pt x="138" y="46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9" name="Freeform 147">
              <a:extLst>
                <a:ext uri="{FF2B5EF4-FFF2-40B4-BE49-F238E27FC236}">
                  <a16:creationId xmlns:a16="http://schemas.microsoft.com/office/drawing/2014/main" id="{BC0099D2-F006-1E51-80F1-AFD22BF54F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21097" y="1725926"/>
              <a:ext cx="631021" cy="999392"/>
            </a:xfrm>
            <a:custGeom>
              <a:avLst/>
              <a:gdLst>
                <a:gd name="T0" fmla="*/ 197 w 208"/>
                <a:gd name="T1" fmla="*/ 172 h 329"/>
                <a:gd name="T2" fmla="*/ 197 w 208"/>
                <a:gd name="T3" fmla="*/ 162 h 329"/>
                <a:gd name="T4" fmla="*/ 186 w 208"/>
                <a:gd name="T5" fmla="*/ 161 h 329"/>
                <a:gd name="T6" fmla="*/ 173 w 208"/>
                <a:gd name="T7" fmla="*/ 160 h 329"/>
                <a:gd name="T8" fmla="*/ 167 w 208"/>
                <a:gd name="T9" fmla="*/ 159 h 329"/>
                <a:gd name="T10" fmla="*/ 154 w 208"/>
                <a:gd name="T11" fmla="*/ 162 h 329"/>
                <a:gd name="T12" fmla="*/ 144 w 208"/>
                <a:gd name="T13" fmla="*/ 173 h 329"/>
                <a:gd name="T14" fmla="*/ 144 w 208"/>
                <a:gd name="T15" fmla="*/ 161 h 329"/>
                <a:gd name="T16" fmla="*/ 130 w 208"/>
                <a:gd name="T17" fmla="*/ 170 h 329"/>
                <a:gd name="T18" fmla="*/ 124 w 208"/>
                <a:gd name="T19" fmla="*/ 172 h 329"/>
                <a:gd name="T20" fmla="*/ 118 w 208"/>
                <a:gd name="T21" fmla="*/ 171 h 329"/>
                <a:gd name="T22" fmla="*/ 106 w 208"/>
                <a:gd name="T23" fmla="*/ 179 h 329"/>
                <a:gd name="T24" fmla="*/ 99 w 208"/>
                <a:gd name="T25" fmla="*/ 185 h 329"/>
                <a:gd name="T26" fmla="*/ 92 w 208"/>
                <a:gd name="T27" fmla="*/ 189 h 329"/>
                <a:gd name="T28" fmla="*/ 79 w 208"/>
                <a:gd name="T29" fmla="*/ 192 h 329"/>
                <a:gd name="T30" fmla="*/ 75 w 208"/>
                <a:gd name="T31" fmla="*/ 199 h 329"/>
                <a:gd name="T32" fmla="*/ 92 w 208"/>
                <a:gd name="T33" fmla="*/ 199 h 329"/>
                <a:gd name="T34" fmla="*/ 79 w 208"/>
                <a:gd name="T35" fmla="*/ 208 h 329"/>
                <a:gd name="T36" fmla="*/ 61 w 208"/>
                <a:gd name="T37" fmla="*/ 228 h 329"/>
                <a:gd name="T38" fmla="*/ 50 w 208"/>
                <a:gd name="T39" fmla="*/ 243 h 329"/>
                <a:gd name="T40" fmla="*/ 39 w 208"/>
                <a:gd name="T41" fmla="*/ 257 h 329"/>
                <a:gd name="T42" fmla="*/ 26 w 208"/>
                <a:gd name="T43" fmla="*/ 267 h 329"/>
                <a:gd name="T44" fmla="*/ 11 w 208"/>
                <a:gd name="T45" fmla="*/ 276 h 329"/>
                <a:gd name="T46" fmla="*/ 4 w 208"/>
                <a:gd name="T47" fmla="*/ 288 h 329"/>
                <a:gd name="T48" fmla="*/ 1 w 208"/>
                <a:gd name="T49" fmla="*/ 303 h 329"/>
                <a:gd name="T50" fmla="*/ 9 w 208"/>
                <a:gd name="T51" fmla="*/ 308 h 329"/>
                <a:gd name="T52" fmla="*/ 7 w 208"/>
                <a:gd name="T53" fmla="*/ 313 h 329"/>
                <a:gd name="T54" fmla="*/ 14 w 208"/>
                <a:gd name="T55" fmla="*/ 326 h 329"/>
                <a:gd name="T56" fmla="*/ 46 w 208"/>
                <a:gd name="T57" fmla="*/ 311 h 329"/>
                <a:gd name="T58" fmla="*/ 56 w 208"/>
                <a:gd name="T59" fmla="*/ 314 h 329"/>
                <a:gd name="T60" fmla="*/ 61 w 208"/>
                <a:gd name="T61" fmla="*/ 294 h 329"/>
                <a:gd name="T62" fmla="*/ 59 w 208"/>
                <a:gd name="T63" fmla="*/ 268 h 329"/>
                <a:gd name="T64" fmla="*/ 73 w 208"/>
                <a:gd name="T65" fmla="*/ 250 h 329"/>
                <a:gd name="T66" fmla="*/ 83 w 208"/>
                <a:gd name="T67" fmla="*/ 227 h 329"/>
                <a:gd name="T68" fmla="*/ 93 w 208"/>
                <a:gd name="T69" fmla="*/ 206 h 329"/>
                <a:gd name="T70" fmla="*/ 116 w 208"/>
                <a:gd name="T71" fmla="*/ 195 h 329"/>
                <a:gd name="T72" fmla="*/ 132 w 208"/>
                <a:gd name="T73" fmla="*/ 184 h 329"/>
                <a:gd name="T74" fmla="*/ 160 w 208"/>
                <a:gd name="T75" fmla="*/ 192 h 329"/>
                <a:gd name="T76" fmla="*/ 178 w 208"/>
                <a:gd name="T77" fmla="*/ 174 h 329"/>
                <a:gd name="T78" fmla="*/ 197 w 208"/>
                <a:gd name="T79" fmla="*/ 182 h 329"/>
                <a:gd name="T80" fmla="*/ 58 w 208"/>
                <a:gd name="T81" fmla="*/ 24 h 329"/>
                <a:gd name="T82" fmla="*/ 77 w 208"/>
                <a:gd name="T83" fmla="*/ 35 h 329"/>
                <a:gd name="T84" fmla="*/ 92 w 208"/>
                <a:gd name="T85" fmla="*/ 38 h 329"/>
                <a:gd name="T86" fmla="*/ 93 w 208"/>
                <a:gd name="T87" fmla="*/ 49 h 329"/>
                <a:gd name="T88" fmla="*/ 79 w 208"/>
                <a:gd name="T89" fmla="*/ 62 h 329"/>
                <a:gd name="T90" fmla="*/ 95 w 208"/>
                <a:gd name="T91" fmla="*/ 68 h 329"/>
                <a:gd name="T92" fmla="*/ 114 w 208"/>
                <a:gd name="T93" fmla="*/ 37 h 329"/>
                <a:gd name="T94" fmla="*/ 129 w 208"/>
                <a:gd name="T95" fmla="*/ 45 h 329"/>
                <a:gd name="T96" fmla="*/ 150 w 208"/>
                <a:gd name="T97" fmla="*/ 54 h 329"/>
                <a:gd name="T98" fmla="*/ 143 w 208"/>
                <a:gd name="T99" fmla="*/ 43 h 329"/>
                <a:gd name="T100" fmla="*/ 125 w 208"/>
                <a:gd name="T101" fmla="*/ 28 h 329"/>
                <a:gd name="T102" fmla="*/ 107 w 208"/>
                <a:gd name="T103" fmla="*/ 18 h 329"/>
                <a:gd name="T104" fmla="*/ 90 w 208"/>
                <a:gd name="T105" fmla="*/ 9 h 329"/>
                <a:gd name="T106" fmla="*/ 83 w 208"/>
                <a:gd name="T107" fmla="*/ 18 h 329"/>
                <a:gd name="T108" fmla="*/ 66 w 208"/>
                <a:gd name="T109" fmla="*/ 17 h 329"/>
                <a:gd name="T110" fmla="*/ 56 w 208"/>
                <a:gd name="T111" fmla="*/ 14 h 329"/>
                <a:gd name="T112" fmla="*/ 50 w 208"/>
                <a:gd name="T113" fmla="*/ 38 h 329"/>
                <a:gd name="T114" fmla="*/ 50 w 208"/>
                <a:gd name="T115" fmla="*/ 38 h 329"/>
                <a:gd name="T116" fmla="*/ 119 w 208"/>
                <a:gd name="T117" fmla="*/ 19 h 329"/>
                <a:gd name="T118" fmla="*/ 167 w 208"/>
                <a:gd name="T119" fmla="*/ 18 h 329"/>
                <a:gd name="T120" fmla="*/ 145 w 208"/>
                <a:gd name="T121" fmla="*/ 7 h 329"/>
                <a:gd name="T122" fmla="*/ 126 w 208"/>
                <a:gd name="T123" fmla="*/ 6 h 329"/>
                <a:gd name="T124" fmla="*/ 112 w 208"/>
                <a:gd name="T125" fmla="*/ 7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8" h="329">
                  <a:moveTo>
                    <a:pt x="201" y="176"/>
                  </a:moveTo>
                  <a:cubicBezTo>
                    <a:pt x="201" y="178"/>
                    <a:pt x="198" y="178"/>
                    <a:pt x="198" y="176"/>
                  </a:cubicBezTo>
                  <a:cubicBezTo>
                    <a:pt x="198" y="174"/>
                    <a:pt x="193" y="173"/>
                    <a:pt x="193" y="172"/>
                  </a:cubicBezTo>
                  <a:cubicBezTo>
                    <a:pt x="192" y="171"/>
                    <a:pt x="195" y="171"/>
                    <a:pt x="197" y="172"/>
                  </a:cubicBezTo>
                  <a:cubicBezTo>
                    <a:pt x="199" y="173"/>
                    <a:pt x="200" y="173"/>
                    <a:pt x="202" y="170"/>
                  </a:cubicBezTo>
                  <a:cubicBezTo>
                    <a:pt x="204" y="168"/>
                    <a:pt x="207" y="170"/>
                    <a:pt x="208" y="168"/>
                  </a:cubicBezTo>
                  <a:cubicBezTo>
                    <a:pt x="208" y="167"/>
                    <a:pt x="204" y="165"/>
                    <a:pt x="203" y="164"/>
                  </a:cubicBezTo>
                  <a:cubicBezTo>
                    <a:pt x="203" y="163"/>
                    <a:pt x="200" y="162"/>
                    <a:pt x="197" y="162"/>
                  </a:cubicBezTo>
                  <a:cubicBezTo>
                    <a:pt x="195" y="163"/>
                    <a:pt x="195" y="162"/>
                    <a:pt x="193" y="160"/>
                  </a:cubicBezTo>
                  <a:cubicBezTo>
                    <a:pt x="191" y="159"/>
                    <a:pt x="187" y="161"/>
                    <a:pt x="187" y="165"/>
                  </a:cubicBezTo>
                  <a:cubicBezTo>
                    <a:pt x="187" y="168"/>
                    <a:pt x="184" y="167"/>
                    <a:pt x="185" y="165"/>
                  </a:cubicBezTo>
                  <a:cubicBezTo>
                    <a:pt x="186" y="163"/>
                    <a:pt x="183" y="161"/>
                    <a:pt x="186" y="161"/>
                  </a:cubicBezTo>
                  <a:cubicBezTo>
                    <a:pt x="188" y="160"/>
                    <a:pt x="187" y="157"/>
                    <a:pt x="182" y="156"/>
                  </a:cubicBezTo>
                  <a:cubicBezTo>
                    <a:pt x="178" y="156"/>
                    <a:pt x="176" y="160"/>
                    <a:pt x="177" y="161"/>
                  </a:cubicBezTo>
                  <a:cubicBezTo>
                    <a:pt x="179" y="162"/>
                    <a:pt x="174" y="167"/>
                    <a:pt x="173" y="167"/>
                  </a:cubicBezTo>
                  <a:cubicBezTo>
                    <a:pt x="171" y="167"/>
                    <a:pt x="173" y="163"/>
                    <a:pt x="173" y="160"/>
                  </a:cubicBezTo>
                  <a:cubicBezTo>
                    <a:pt x="173" y="158"/>
                    <a:pt x="171" y="159"/>
                    <a:pt x="168" y="163"/>
                  </a:cubicBezTo>
                  <a:cubicBezTo>
                    <a:pt x="164" y="167"/>
                    <a:pt x="162" y="170"/>
                    <a:pt x="160" y="171"/>
                  </a:cubicBezTo>
                  <a:cubicBezTo>
                    <a:pt x="158" y="171"/>
                    <a:pt x="158" y="167"/>
                    <a:pt x="161" y="166"/>
                  </a:cubicBezTo>
                  <a:cubicBezTo>
                    <a:pt x="165" y="164"/>
                    <a:pt x="165" y="159"/>
                    <a:pt x="167" y="159"/>
                  </a:cubicBezTo>
                  <a:cubicBezTo>
                    <a:pt x="169" y="159"/>
                    <a:pt x="169" y="157"/>
                    <a:pt x="166" y="156"/>
                  </a:cubicBezTo>
                  <a:cubicBezTo>
                    <a:pt x="163" y="156"/>
                    <a:pt x="162" y="159"/>
                    <a:pt x="161" y="160"/>
                  </a:cubicBezTo>
                  <a:cubicBezTo>
                    <a:pt x="160" y="161"/>
                    <a:pt x="155" y="158"/>
                    <a:pt x="156" y="159"/>
                  </a:cubicBezTo>
                  <a:cubicBezTo>
                    <a:pt x="156" y="160"/>
                    <a:pt x="153" y="160"/>
                    <a:pt x="154" y="162"/>
                  </a:cubicBezTo>
                  <a:cubicBezTo>
                    <a:pt x="155" y="164"/>
                    <a:pt x="154" y="166"/>
                    <a:pt x="152" y="163"/>
                  </a:cubicBezTo>
                  <a:cubicBezTo>
                    <a:pt x="151" y="161"/>
                    <a:pt x="148" y="163"/>
                    <a:pt x="147" y="165"/>
                  </a:cubicBezTo>
                  <a:cubicBezTo>
                    <a:pt x="145" y="168"/>
                    <a:pt x="143" y="168"/>
                    <a:pt x="145" y="168"/>
                  </a:cubicBezTo>
                  <a:cubicBezTo>
                    <a:pt x="146" y="169"/>
                    <a:pt x="146" y="172"/>
                    <a:pt x="144" y="173"/>
                  </a:cubicBezTo>
                  <a:cubicBezTo>
                    <a:pt x="142" y="174"/>
                    <a:pt x="143" y="167"/>
                    <a:pt x="141" y="168"/>
                  </a:cubicBezTo>
                  <a:cubicBezTo>
                    <a:pt x="139" y="168"/>
                    <a:pt x="140" y="165"/>
                    <a:pt x="143" y="165"/>
                  </a:cubicBezTo>
                  <a:cubicBezTo>
                    <a:pt x="145" y="165"/>
                    <a:pt x="147" y="161"/>
                    <a:pt x="147" y="161"/>
                  </a:cubicBezTo>
                  <a:cubicBezTo>
                    <a:pt x="147" y="159"/>
                    <a:pt x="144" y="159"/>
                    <a:pt x="144" y="161"/>
                  </a:cubicBezTo>
                  <a:cubicBezTo>
                    <a:pt x="144" y="163"/>
                    <a:pt x="141" y="163"/>
                    <a:pt x="138" y="163"/>
                  </a:cubicBezTo>
                  <a:cubicBezTo>
                    <a:pt x="135" y="162"/>
                    <a:pt x="135" y="166"/>
                    <a:pt x="138" y="168"/>
                  </a:cubicBezTo>
                  <a:cubicBezTo>
                    <a:pt x="141" y="170"/>
                    <a:pt x="138" y="171"/>
                    <a:pt x="136" y="170"/>
                  </a:cubicBezTo>
                  <a:cubicBezTo>
                    <a:pt x="134" y="168"/>
                    <a:pt x="132" y="169"/>
                    <a:pt x="130" y="170"/>
                  </a:cubicBezTo>
                  <a:cubicBezTo>
                    <a:pt x="128" y="170"/>
                    <a:pt x="134" y="173"/>
                    <a:pt x="134" y="174"/>
                  </a:cubicBezTo>
                  <a:cubicBezTo>
                    <a:pt x="135" y="175"/>
                    <a:pt x="131" y="172"/>
                    <a:pt x="130" y="173"/>
                  </a:cubicBezTo>
                  <a:cubicBezTo>
                    <a:pt x="130" y="174"/>
                    <a:pt x="126" y="173"/>
                    <a:pt x="126" y="171"/>
                  </a:cubicBezTo>
                  <a:cubicBezTo>
                    <a:pt x="126" y="169"/>
                    <a:pt x="121" y="171"/>
                    <a:pt x="124" y="172"/>
                  </a:cubicBezTo>
                  <a:cubicBezTo>
                    <a:pt x="127" y="173"/>
                    <a:pt x="126" y="175"/>
                    <a:pt x="126" y="177"/>
                  </a:cubicBezTo>
                  <a:cubicBezTo>
                    <a:pt x="126" y="180"/>
                    <a:pt x="122" y="178"/>
                    <a:pt x="123" y="176"/>
                  </a:cubicBezTo>
                  <a:cubicBezTo>
                    <a:pt x="123" y="173"/>
                    <a:pt x="121" y="174"/>
                    <a:pt x="118" y="175"/>
                  </a:cubicBezTo>
                  <a:cubicBezTo>
                    <a:pt x="116" y="177"/>
                    <a:pt x="119" y="173"/>
                    <a:pt x="118" y="171"/>
                  </a:cubicBezTo>
                  <a:cubicBezTo>
                    <a:pt x="117" y="169"/>
                    <a:pt x="115" y="171"/>
                    <a:pt x="112" y="171"/>
                  </a:cubicBezTo>
                  <a:cubicBezTo>
                    <a:pt x="110" y="172"/>
                    <a:pt x="108" y="172"/>
                    <a:pt x="110" y="173"/>
                  </a:cubicBezTo>
                  <a:cubicBezTo>
                    <a:pt x="111" y="175"/>
                    <a:pt x="111" y="178"/>
                    <a:pt x="109" y="177"/>
                  </a:cubicBezTo>
                  <a:cubicBezTo>
                    <a:pt x="107" y="177"/>
                    <a:pt x="106" y="177"/>
                    <a:pt x="106" y="179"/>
                  </a:cubicBezTo>
                  <a:cubicBezTo>
                    <a:pt x="107" y="181"/>
                    <a:pt x="104" y="181"/>
                    <a:pt x="104" y="179"/>
                  </a:cubicBezTo>
                  <a:cubicBezTo>
                    <a:pt x="103" y="178"/>
                    <a:pt x="99" y="178"/>
                    <a:pt x="98" y="180"/>
                  </a:cubicBezTo>
                  <a:cubicBezTo>
                    <a:pt x="97" y="182"/>
                    <a:pt x="94" y="183"/>
                    <a:pt x="94" y="186"/>
                  </a:cubicBezTo>
                  <a:cubicBezTo>
                    <a:pt x="94" y="188"/>
                    <a:pt x="97" y="185"/>
                    <a:pt x="99" y="185"/>
                  </a:cubicBezTo>
                  <a:cubicBezTo>
                    <a:pt x="101" y="186"/>
                    <a:pt x="99" y="187"/>
                    <a:pt x="100" y="188"/>
                  </a:cubicBezTo>
                  <a:cubicBezTo>
                    <a:pt x="101" y="189"/>
                    <a:pt x="101" y="192"/>
                    <a:pt x="99" y="190"/>
                  </a:cubicBezTo>
                  <a:cubicBezTo>
                    <a:pt x="98" y="189"/>
                    <a:pt x="96" y="188"/>
                    <a:pt x="95" y="191"/>
                  </a:cubicBezTo>
                  <a:cubicBezTo>
                    <a:pt x="95" y="193"/>
                    <a:pt x="93" y="190"/>
                    <a:pt x="92" y="189"/>
                  </a:cubicBezTo>
                  <a:cubicBezTo>
                    <a:pt x="90" y="187"/>
                    <a:pt x="89" y="192"/>
                    <a:pt x="87" y="191"/>
                  </a:cubicBezTo>
                  <a:cubicBezTo>
                    <a:pt x="86" y="190"/>
                    <a:pt x="90" y="186"/>
                    <a:pt x="89" y="184"/>
                  </a:cubicBezTo>
                  <a:cubicBezTo>
                    <a:pt x="88" y="182"/>
                    <a:pt x="87" y="185"/>
                    <a:pt x="84" y="188"/>
                  </a:cubicBezTo>
                  <a:cubicBezTo>
                    <a:pt x="82" y="191"/>
                    <a:pt x="78" y="190"/>
                    <a:pt x="79" y="192"/>
                  </a:cubicBezTo>
                  <a:cubicBezTo>
                    <a:pt x="81" y="193"/>
                    <a:pt x="77" y="194"/>
                    <a:pt x="76" y="196"/>
                  </a:cubicBezTo>
                  <a:cubicBezTo>
                    <a:pt x="75" y="198"/>
                    <a:pt x="70" y="199"/>
                    <a:pt x="66" y="202"/>
                  </a:cubicBezTo>
                  <a:cubicBezTo>
                    <a:pt x="62" y="204"/>
                    <a:pt x="67" y="204"/>
                    <a:pt x="69" y="202"/>
                  </a:cubicBezTo>
                  <a:cubicBezTo>
                    <a:pt x="71" y="200"/>
                    <a:pt x="72" y="201"/>
                    <a:pt x="75" y="199"/>
                  </a:cubicBezTo>
                  <a:cubicBezTo>
                    <a:pt x="78" y="197"/>
                    <a:pt x="81" y="195"/>
                    <a:pt x="83" y="196"/>
                  </a:cubicBezTo>
                  <a:cubicBezTo>
                    <a:pt x="84" y="197"/>
                    <a:pt x="86" y="197"/>
                    <a:pt x="87" y="195"/>
                  </a:cubicBezTo>
                  <a:cubicBezTo>
                    <a:pt x="89" y="193"/>
                    <a:pt x="91" y="194"/>
                    <a:pt x="92" y="195"/>
                  </a:cubicBezTo>
                  <a:cubicBezTo>
                    <a:pt x="94" y="196"/>
                    <a:pt x="90" y="197"/>
                    <a:pt x="92" y="199"/>
                  </a:cubicBezTo>
                  <a:cubicBezTo>
                    <a:pt x="94" y="201"/>
                    <a:pt x="89" y="202"/>
                    <a:pt x="89" y="200"/>
                  </a:cubicBezTo>
                  <a:cubicBezTo>
                    <a:pt x="89" y="199"/>
                    <a:pt x="87" y="197"/>
                    <a:pt x="86" y="199"/>
                  </a:cubicBezTo>
                  <a:cubicBezTo>
                    <a:pt x="85" y="200"/>
                    <a:pt x="84" y="202"/>
                    <a:pt x="82" y="202"/>
                  </a:cubicBezTo>
                  <a:cubicBezTo>
                    <a:pt x="81" y="202"/>
                    <a:pt x="79" y="205"/>
                    <a:pt x="79" y="208"/>
                  </a:cubicBezTo>
                  <a:cubicBezTo>
                    <a:pt x="79" y="211"/>
                    <a:pt x="76" y="208"/>
                    <a:pt x="76" y="211"/>
                  </a:cubicBezTo>
                  <a:cubicBezTo>
                    <a:pt x="76" y="213"/>
                    <a:pt x="72" y="217"/>
                    <a:pt x="69" y="221"/>
                  </a:cubicBezTo>
                  <a:cubicBezTo>
                    <a:pt x="65" y="224"/>
                    <a:pt x="69" y="225"/>
                    <a:pt x="67" y="227"/>
                  </a:cubicBezTo>
                  <a:cubicBezTo>
                    <a:pt x="66" y="229"/>
                    <a:pt x="62" y="227"/>
                    <a:pt x="61" y="228"/>
                  </a:cubicBezTo>
                  <a:cubicBezTo>
                    <a:pt x="60" y="229"/>
                    <a:pt x="62" y="234"/>
                    <a:pt x="60" y="235"/>
                  </a:cubicBezTo>
                  <a:cubicBezTo>
                    <a:pt x="58" y="237"/>
                    <a:pt x="60" y="239"/>
                    <a:pt x="60" y="241"/>
                  </a:cubicBezTo>
                  <a:cubicBezTo>
                    <a:pt x="60" y="242"/>
                    <a:pt x="55" y="239"/>
                    <a:pt x="55" y="241"/>
                  </a:cubicBezTo>
                  <a:cubicBezTo>
                    <a:pt x="55" y="243"/>
                    <a:pt x="51" y="243"/>
                    <a:pt x="50" y="243"/>
                  </a:cubicBezTo>
                  <a:cubicBezTo>
                    <a:pt x="48" y="243"/>
                    <a:pt x="52" y="246"/>
                    <a:pt x="54" y="248"/>
                  </a:cubicBezTo>
                  <a:cubicBezTo>
                    <a:pt x="56" y="250"/>
                    <a:pt x="52" y="251"/>
                    <a:pt x="52" y="249"/>
                  </a:cubicBezTo>
                  <a:cubicBezTo>
                    <a:pt x="51" y="247"/>
                    <a:pt x="48" y="250"/>
                    <a:pt x="44" y="252"/>
                  </a:cubicBezTo>
                  <a:cubicBezTo>
                    <a:pt x="41" y="254"/>
                    <a:pt x="42" y="257"/>
                    <a:pt x="39" y="257"/>
                  </a:cubicBezTo>
                  <a:cubicBezTo>
                    <a:pt x="37" y="257"/>
                    <a:pt x="37" y="262"/>
                    <a:pt x="36" y="263"/>
                  </a:cubicBezTo>
                  <a:cubicBezTo>
                    <a:pt x="34" y="265"/>
                    <a:pt x="34" y="260"/>
                    <a:pt x="31" y="260"/>
                  </a:cubicBezTo>
                  <a:cubicBezTo>
                    <a:pt x="28" y="260"/>
                    <a:pt x="28" y="262"/>
                    <a:pt x="30" y="264"/>
                  </a:cubicBezTo>
                  <a:cubicBezTo>
                    <a:pt x="32" y="267"/>
                    <a:pt x="27" y="265"/>
                    <a:pt x="26" y="267"/>
                  </a:cubicBezTo>
                  <a:cubicBezTo>
                    <a:pt x="24" y="269"/>
                    <a:pt x="19" y="268"/>
                    <a:pt x="18" y="270"/>
                  </a:cubicBezTo>
                  <a:cubicBezTo>
                    <a:pt x="17" y="272"/>
                    <a:pt x="22" y="272"/>
                    <a:pt x="22" y="273"/>
                  </a:cubicBezTo>
                  <a:cubicBezTo>
                    <a:pt x="23" y="274"/>
                    <a:pt x="18" y="274"/>
                    <a:pt x="15" y="273"/>
                  </a:cubicBezTo>
                  <a:cubicBezTo>
                    <a:pt x="13" y="273"/>
                    <a:pt x="14" y="276"/>
                    <a:pt x="11" y="276"/>
                  </a:cubicBezTo>
                  <a:cubicBezTo>
                    <a:pt x="9" y="275"/>
                    <a:pt x="6" y="278"/>
                    <a:pt x="7" y="280"/>
                  </a:cubicBezTo>
                  <a:cubicBezTo>
                    <a:pt x="9" y="281"/>
                    <a:pt x="6" y="282"/>
                    <a:pt x="4" y="280"/>
                  </a:cubicBezTo>
                  <a:cubicBezTo>
                    <a:pt x="3" y="279"/>
                    <a:pt x="1" y="282"/>
                    <a:pt x="1" y="284"/>
                  </a:cubicBezTo>
                  <a:cubicBezTo>
                    <a:pt x="0" y="286"/>
                    <a:pt x="4" y="287"/>
                    <a:pt x="4" y="288"/>
                  </a:cubicBezTo>
                  <a:cubicBezTo>
                    <a:pt x="4" y="289"/>
                    <a:pt x="1" y="291"/>
                    <a:pt x="3" y="291"/>
                  </a:cubicBezTo>
                  <a:cubicBezTo>
                    <a:pt x="5" y="292"/>
                    <a:pt x="4" y="293"/>
                    <a:pt x="2" y="294"/>
                  </a:cubicBezTo>
                  <a:cubicBezTo>
                    <a:pt x="1" y="295"/>
                    <a:pt x="1" y="296"/>
                    <a:pt x="2" y="298"/>
                  </a:cubicBezTo>
                  <a:cubicBezTo>
                    <a:pt x="4" y="300"/>
                    <a:pt x="0" y="300"/>
                    <a:pt x="1" y="303"/>
                  </a:cubicBezTo>
                  <a:cubicBezTo>
                    <a:pt x="3" y="305"/>
                    <a:pt x="5" y="302"/>
                    <a:pt x="6" y="304"/>
                  </a:cubicBezTo>
                  <a:cubicBezTo>
                    <a:pt x="6" y="306"/>
                    <a:pt x="9" y="304"/>
                    <a:pt x="11" y="302"/>
                  </a:cubicBezTo>
                  <a:cubicBezTo>
                    <a:pt x="14" y="300"/>
                    <a:pt x="15" y="304"/>
                    <a:pt x="13" y="304"/>
                  </a:cubicBezTo>
                  <a:cubicBezTo>
                    <a:pt x="11" y="304"/>
                    <a:pt x="8" y="306"/>
                    <a:pt x="9" y="308"/>
                  </a:cubicBezTo>
                  <a:cubicBezTo>
                    <a:pt x="9" y="310"/>
                    <a:pt x="5" y="309"/>
                    <a:pt x="5" y="307"/>
                  </a:cubicBezTo>
                  <a:cubicBezTo>
                    <a:pt x="6" y="304"/>
                    <a:pt x="1" y="307"/>
                    <a:pt x="3" y="309"/>
                  </a:cubicBezTo>
                  <a:cubicBezTo>
                    <a:pt x="4" y="311"/>
                    <a:pt x="2" y="312"/>
                    <a:pt x="2" y="314"/>
                  </a:cubicBezTo>
                  <a:cubicBezTo>
                    <a:pt x="2" y="316"/>
                    <a:pt x="5" y="315"/>
                    <a:pt x="7" y="313"/>
                  </a:cubicBezTo>
                  <a:cubicBezTo>
                    <a:pt x="8" y="311"/>
                    <a:pt x="10" y="312"/>
                    <a:pt x="11" y="314"/>
                  </a:cubicBezTo>
                  <a:cubicBezTo>
                    <a:pt x="12" y="316"/>
                    <a:pt x="9" y="314"/>
                    <a:pt x="9" y="317"/>
                  </a:cubicBezTo>
                  <a:cubicBezTo>
                    <a:pt x="9" y="320"/>
                    <a:pt x="7" y="317"/>
                    <a:pt x="6" y="320"/>
                  </a:cubicBezTo>
                  <a:cubicBezTo>
                    <a:pt x="4" y="322"/>
                    <a:pt x="12" y="326"/>
                    <a:pt x="14" y="326"/>
                  </a:cubicBezTo>
                  <a:cubicBezTo>
                    <a:pt x="16" y="327"/>
                    <a:pt x="19" y="329"/>
                    <a:pt x="23" y="329"/>
                  </a:cubicBezTo>
                  <a:cubicBezTo>
                    <a:pt x="28" y="328"/>
                    <a:pt x="37" y="319"/>
                    <a:pt x="38" y="318"/>
                  </a:cubicBezTo>
                  <a:cubicBezTo>
                    <a:pt x="40" y="316"/>
                    <a:pt x="42" y="318"/>
                    <a:pt x="44" y="316"/>
                  </a:cubicBezTo>
                  <a:cubicBezTo>
                    <a:pt x="46" y="315"/>
                    <a:pt x="45" y="311"/>
                    <a:pt x="46" y="311"/>
                  </a:cubicBezTo>
                  <a:cubicBezTo>
                    <a:pt x="47" y="310"/>
                    <a:pt x="48" y="315"/>
                    <a:pt x="49" y="315"/>
                  </a:cubicBezTo>
                  <a:cubicBezTo>
                    <a:pt x="50" y="315"/>
                    <a:pt x="51" y="316"/>
                    <a:pt x="51" y="319"/>
                  </a:cubicBezTo>
                  <a:cubicBezTo>
                    <a:pt x="52" y="319"/>
                    <a:pt x="53" y="319"/>
                    <a:pt x="54" y="319"/>
                  </a:cubicBezTo>
                  <a:cubicBezTo>
                    <a:pt x="55" y="320"/>
                    <a:pt x="56" y="315"/>
                    <a:pt x="56" y="314"/>
                  </a:cubicBezTo>
                  <a:cubicBezTo>
                    <a:pt x="56" y="312"/>
                    <a:pt x="57" y="309"/>
                    <a:pt x="57" y="307"/>
                  </a:cubicBezTo>
                  <a:cubicBezTo>
                    <a:pt x="56" y="305"/>
                    <a:pt x="61" y="307"/>
                    <a:pt x="62" y="305"/>
                  </a:cubicBezTo>
                  <a:cubicBezTo>
                    <a:pt x="63" y="304"/>
                    <a:pt x="63" y="298"/>
                    <a:pt x="62" y="298"/>
                  </a:cubicBezTo>
                  <a:cubicBezTo>
                    <a:pt x="60" y="297"/>
                    <a:pt x="60" y="294"/>
                    <a:pt x="61" y="294"/>
                  </a:cubicBezTo>
                  <a:cubicBezTo>
                    <a:pt x="63" y="294"/>
                    <a:pt x="65" y="293"/>
                    <a:pt x="64" y="290"/>
                  </a:cubicBezTo>
                  <a:cubicBezTo>
                    <a:pt x="64" y="287"/>
                    <a:pt x="59" y="287"/>
                    <a:pt x="59" y="284"/>
                  </a:cubicBezTo>
                  <a:cubicBezTo>
                    <a:pt x="59" y="281"/>
                    <a:pt x="61" y="280"/>
                    <a:pt x="59" y="276"/>
                  </a:cubicBezTo>
                  <a:cubicBezTo>
                    <a:pt x="57" y="272"/>
                    <a:pt x="60" y="270"/>
                    <a:pt x="59" y="268"/>
                  </a:cubicBezTo>
                  <a:cubicBezTo>
                    <a:pt x="59" y="266"/>
                    <a:pt x="58" y="264"/>
                    <a:pt x="60" y="260"/>
                  </a:cubicBezTo>
                  <a:cubicBezTo>
                    <a:pt x="62" y="256"/>
                    <a:pt x="67" y="255"/>
                    <a:pt x="68" y="255"/>
                  </a:cubicBezTo>
                  <a:cubicBezTo>
                    <a:pt x="70" y="255"/>
                    <a:pt x="72" y="257"/>
                    <a:pt x="73" y="255"/>
                  </a:cubicBezTo>
                  <a:cubicBezTo>
                    <a:pt x="75" y="252"/>
                    <a:pt x="75" y="250"/>
                    <a:pt x="73" y="250"/>
                  </a:cubicBezTo>
                  <a:cubicBezTo>
                    <a:pt x="72" y="250"/>
                    <a:pt x="69" y="249"/>
                    <a:pt x="72" y="246"/>
                  </a:cubicBezTo>
                  <a:cubicBezTo>
                    <a:pt x="74" y="243"/>
                    <a:pt x="77" y="239"/>
                    <a:pt x="77" y="235"/>
                  </a:cubicBezTo>
                  <a:cubicBezTo>
                    <a:pt x="77" y="232"/>
                    <a:pt x="76" y="229"/>
                    <a:pt x="77" y="228"/>
                  </a:cubicBezTo>
                  <a:cubicBezTo>
                    <a:pt x="78" y="227"/>
                    <a:pt x="81" y="228"/>
                    <a:pt x="83" y="227"/>
                  </a:cubicBezTo>
                  <a:cubicBezTo>
                    <a:pt x="86" y="225"/>
                    <a:pt x="84" y="223"/>
                    <a:pt x="85" y="222"/>
                  </a:cubicBezTo>
                  <a:cubicBezTo>
                    <a:pt x="86" y="221"/>
                    <a:pt x="88" y="217"/>
                    <a:pt x="89" y="216"/>
                  </a:cubicBezTo>
                  <a:cubicBezTo>
                    <a:pt x="91" y="215"/>
                    <a:pt x="92" y="213"/>
                    <a:pt x="91" y="212"/>
                  </a:cubicBezTo>
                  <a:cubicBezTo>
                    <a:pt x="90" y="210"/>
                    <a:pt x="93" y="209"/>
                    <a:pt x="93" y="206"/>
                  </a:cubicBezTo>
                  <a:cubicBezTo>
                    <a:pt x="93" y="203"/>
                    <a:pt x="97" y="201"/>
                    <a:pt x="99" y="201"/>
                  </a:cubicBezTo>
                  <a:cubicBezTo>
                    <a:pt x="102" y="201"/>
                    <a:pt x="106" y="201"/>
                    <a:pt x="106" y="199"/>
                  </a:cubicBezTo>
                  <a:cubicBezTo>
                    <a:pt x="106" y="197"/>
                    <a:pt x="104" y="192"/>
                    <a:pt x="107" y="193"/>
                  </a:cubicBezTo>
                  <a:cubicBezTo>
                    <a:pt x="111" y="195"/>
                    <a:pt x="114" y="193"/>
                    <a:pt x="116" y="195"/>
                  </a:cubicBezTo>
                  <a:cubicBezTo>
                    <a:pt x="118" y="197"/>
                    <a:pt x="121" y="196"/>
                    <a:pt x="121" y="193"/>
                  </a:cubicBezTo>
                  <a:cubicBezTo>
                    <a:pt x="121" y="190"/>
                    <a:pt x="122" y="185"/>
                    <a:pt x="126" y="187"/>
                  </a:cubicBezTo>
                  <a:cubicBezTo>
                    <a:pt x="126" y="187"/>
                    <a:pt x="126" y="188"/>
                    <a:pt x="127" y="188"/>
                  </a:cubicBezTo>
                  <a:cubicBezTo>
                    <a:pt x="128" y="185"/>
                    <a:pt x="130" y="184"/>
                    <a:pt x="132" y="184"/>
                  </a:cubicBezTo>
                  <a:cubicBezTo>
                    <a:pt x="135" y="184"/>
                    <a:pt x="137" y="190"/>
                    <a:pt x="141" y="190"/>
                  </a:cubicBezTo>
                  <a:cubicBezTo>
                    <a:pt x="145" y="191"/>
                    <a:pt x="148" y="193"/>
                    <a:pt x="149" y="191"/>
                  </a:cubicBezTo>
                  <a:cubicBezTo>
                    <a:pt x="151" y="189"/>
                    <a:pt x="153" y="192"/>
                    <a:pt x="156" y="191"/>
                  </a:cubicBezTo>
                  <a:cubicBezTo>
                    <a:pt x="158" y="190"/>
                    <a:pt x="158" y="195"/>
                    <a:pt x="160" y="192"/>
                  </a:cubicBezTo>
                  <a:cubicBezTo>
                    <a:pt x="162" y="189"/>
                    <a:pt x="160" y="187"/>
                    <a:pt x="164" y="188"/>
                  </a:cubicBezTo>
                  <a:cubicBezTo>
                    <a:pt x="167" y="188"/>
                    <a:pt x="165" y="183"/>
                    <a:pt x="165" y="181"/>
                  </a:cubicBezTo>
                  <a:cubicBezTo>
                    <a:pt x="165" y="178"/>
                    <a:pt x="170" y="178"/>
                    <a:pt x="170" y="175"/>
                  </a:cubicBezTo>
                  <a:cubicBezTo>
                    <a:pt x="170" y="173"/>
                    <a:pt x="177" y="175"/>
                    <a:pt x="178" y="174"/>
                  </a:cubicBezTo>
                  <a:cubicBezTo>
                    <a:pt x="179" y="172"/>
                    <a:pt x="183" y="171"/>
                    <a:pt x="185" y="174"/>
                  </a:cubicBezTo>
                  <a:cubicBezTo>
                    <a:pt x="186" y="176"/>
                    <a:pt x="193" y="177"/>
                    <a:pt x="193" y="179"/>
                  </a:cubicBezTo>
                  <a:cubicBezTo>
                    <a:pt x="193" y="180"/>
                    <a:pt x="193" y="182"/>
                    <a:pt x="193" y="184"/>
                  </a:cubicBezTo>
                  <a:cubicBezTo>
                    <a:pt x="194" y="183"/>
                    <a:pt x="195" y="182"/>
                    <a:pt x="197" y="182"/>
                  </a:cubicBezTo>
                  <a:cubicBezTo>
                    <a:pt x="199" y="182"/>
                    <a:pt x="201" y="178"/>
                    <a:pt x="203" y="179"/>
                  </a:cubicBezTo>
                  <a:cubicBezTo>
                    <a:pt x="205" y="179"/>
                    <a:pt x="207" y="179"/>
                    <a:pt x="207" y="176"/>
                  </a:cubicBezTo>
                  <a:cubicBezTo>
                    <a:pt x="206" y="175"/>
                    <a:pt x="202" y="175"/>
                    <a:pt x="201" y="176"/>
                  </a:cubicBezTo>
                  <a:close/>
                  <a:moveTo>
                    <a:pt x="58" y="24"/>
                  </a:moveTo>
                  <a:cubicBezTo>
                    <a:pt x="61" y="24"/>
                    <a:pt x="54" y="28"/>
                    <a:pt x="53" y="32"/>
                  </a:cubicBezTo>
                  <a:cubicBezTo>
                    <a:pt x="52" y="35"/>
                    <a:pt x="58" y="38"/>
                    <a:pt x="61" y="41"/>
                  </a:cubicBezTo>
                  <a:cubicBezTo>
                    <a:pt x="64" y="43"/>
                    <a:pt x="70" y="43"/>
                    <a:pt x="72" y="41"/>
                  </a:cubicBezTo>
                  <a:cubicBezTo>
                    <a:pt x="75" y="40"/>
                    <a:pt x="74" y="35"/>
                    <a:pt x="77" y="35"/>
                  </a:cubicBezTo>
                  <a:cubicBezTo>
                    <a:pt x="80" y="35"/>
                    <a:pt x="79" y="32"/>
                    <a:pt x="81" y="31"/>
                  </a:cubicBezTo>
                  <a:cubicBezTo>
                    <a:pt x="84" y="31"/>
                    <a:pt x="84" y="34"/>
                    <a:pt x="82" y="36"/>
                  </a:cubicBezTo>
                  <a:cubicBezTo>
                    <a:pt x="80" y="39"/>
                    <a:pt x="85" y="39"/>
                    <a:pt x="89" y="36"/>
                  </a:cubicBezTo>
                  <a:cubicBezTo>
                    <a:pt x="92" y="33"/>
                    <a:pt x="93" y="35"/>
                    <a:pt x="92" y="38"/>
                  </a:cubicBezTo>
                  <a:cubicBezTo>
                    <a:pt x="91" y="41"/>
                    <a:pt x="85" y="39"/>
                    <a:pt x="82" y="43"/>
                  </a:cubicBezTo>
                  <a:cubicBezTo>
                    <a:pt x="80" y="46"/>
                    <a:pt x="73" y="43"/>
                    <a:pt x="70" y="47"/>
                  </a:cubicBezTo>
                  <a:cubicBezTo>
                    <a:pt x="66" y="51"/>
                    <a:pt x="72" y="51"/>
                    <a:pt x="77" y="50"/>
                  </a:cubicBezTo>
                  <a:cubicBezTo>
                    <a:pt x="81" y="49"/>
                    <a:pt x="90" y="48"/>
                    <a:pt x="93" y="49"/>
                  </a:cubicBezTo>
                  <a:cubicBezTo>
                    <a:pt x="96" y="50"/>
                    <a:pt x="91" y="51"/>
                    <a:pt x="86" y="51"/>
                  </a:cubicBezTo>
                  <a:cubicBezTo>
                    <a:pt x="80" y="51"/>
                    <a:pt x="79" y="52"/>
                    <a:pt x="79" y="54"/>
                  </a:cubicBezTo>
                  <a:cubicBezTo>
                    <a:pt x="79" y="55"/>
                    <a:pt x="71" y="52"/>
                    <a:pt x="71" y="56"/>
                  </a:cubicBezTo>
                  <a:cubicBezTo>
                    <a:pt x="71" y="59"/>
                    <a:pt x="78" y="60"/>
                    <a:pt x="79" y="62"/>
                  </a:cubicBezTo>
                  <a:cubicBezTo>
                    <a:pt x="80" y="64"/>
                    <a:pt x="85" y="62"/>
                    <a:pt x="87" y="63"/>
                  </a:cubicBezTo>
                  <a:cubicBezTo>
                    <a:pt x="89" y="64"/>
                    <a:pt x="84" y="65"/>
                    <a:pt x="83" y="66"/>
                  </a:cubicBezTo>
                  <a:cubicBezTo>
                    <a:pt x="82" y="67"/>
                    <a:pt x="88" y="68"/>
                    <a:pt x="89" y="70"/>
                  </a:cubicBezTo>
                  <a:cubicBezTo>
                    <a:pt x="90" y="72"/>
                    <a:pt x="95" y="71"/>
                    <a:pt x="95" y="68"/>
                  </a:cubicBezTo>
                  <a:cubicBezTo>
                    <a:pt x="95" y="65"/>
                    <a:pt x="99" y="56"/>
                    <a:pt x="104" y="54"/>
                  </a:cubicBezTo>
                  <a:cubicBezTo>
                    <a:pt x="109" y="52"/>
                    <a:pt x="106" y="50"/>
                    <a:pt x="107" y="47"/>
                  </a:cubicBezTo>
                  <a:cubicBezTo>
                    <a:pt x="108" y="44"/>
                    <a:pt x="112" y="46"/>
                    <a:pt x="111" y="44"/>
                  </a:cubicBezTo>
                  <a:cubicBezTo>
                    <a:pt x="110" y="41"/>
                    <a:pt x="110" y="40"/>
                    <a:pt x="114" y="37"/>
                  </a:cubicBezTo>
                  <a:cubicBezTo>
                    <a:pt x="117" y="34"/>
                    <a:pt x="119" y="36"/>
                    <a:pt x="123" y="34"/>
                  </a:cubicBezTo>
                  <a:cubicBezTo>
                    <a:pt x="127" y="32"/>
                    <a:pt x="129" y="36"/>
                    <a:pt x="125" y="36"/>
                  </a:cubicBezTo>
                  <a:cubicBezTo>
                    <a:pt x="121" y="36"/>
                    <a:pt x="123" y="41"/>
                    <a:pt x="126" y="42"/>
                  </a:cubicBezTo>
                  <a:cubicBezTo>
                    <a:pt x="129" y="43"/>
                    <a:pt x="127" y="44"/>
                    <a:pt x="129" y="45"/>
                  </a:cubicBezTo>
                  <a:cubicBezTo>
                    <a:pt x="132" y="46"/>
                    <a:pt x="131" y="49"/>
                    <a:pt x="128" y="53"/>
                  </a:cubicBezTo>
                  <a:cubicBezTo>
                    <a:pt x="124" y="56"/>
                    <a:pt x="128" y="57"/>
                    <a:pt x="135" y="54"/>
                  </a:cubicBezTo>
                  <a:cubicBezTo>
                    <a:pt x="142" y="52"/>
                    <a:pt x="138" y="56"/>
                    <a:pt x="140" y="58"/>
                  </a:cubicBezTo>
                  <a:cubicBezTo>
                    <a:pt x="142" y="60"/>
                    <a:pt x="147" y="57"/>
                    <a:pt x="150" y="54"/>
                  </a:cubicBezTo>
                  <a:cubicBezTo>
                    <a:pt x="153" y="50"/>
                    <a:pt x="157" y="51"/>
                    <a:pt x="157" y="49"/>
                  </a:cubicBezTo>
                  <a:cubicBezTo>
                    <a:pt x="157" y="47"/>
                    <a:pt x="154" y="46"/>
                    <a:pt x="151" y="47"/>
                  </a:cubicBezTo>
                  <a:cubicBezTo>
                    <a:pt x="149" y="49"/>
                    <a:pt x="142" y="48"/>
                    <a:pt x="145" y="46"/>
                  </a:cubicBezTo>
                  <a:cubicBezTo>
                    <a:pt x="147" y="44"/>
                    <a:pt x="146" y="42"/>
                    <a:pt x="143" y="43"/>
                  </a:cubicBezTo>
                  <a:cubicBezTo>
                    <a:pt x="140" y="43"/>
                    <a:pt x="134" y="41"/>
                    <a:pt x="137" y="40"/>
                  </a:cubicBezTo>
                  <a:cubicBezTo>
                    <a:pt x="140" y="39"/>
                    <a:pt x="135" y="36"/>
                    <a:pt x="132" y="36"/>
                  </a:cubicBezTo>
                  <a:cubicBezTo>
                    <a:pt x="130" y="36"/>
                    <a:pt x="131" y="33"/>
                    <a:pt x="131" y="31"/>
                  </a:cubicBezTo>
                  <a:cubicBezTo>
                    <a:pt x="131" y="29"/>
                    <a:pt x="124" y="28"/>
                    <a:pt x="125" y="28"/>
                  </a:cubicBezTo>
                  <a:cubicBezTo>
                    <a:pt x="127" y="27"/>
                    <a:pt x="122" y="25"/>
                    <a:pt x="121" y="27"/>
                  </a:cubicBezTo>
                  <a:cubicBezTo>
                    <a:pt x="120" y="28"/>
                    <a:pt x="118" y="28"/>
                    <a:pt x="118" y="26"/>
                  </a:cubicBezTo>
                  <a:cubicBezTo>
                    <a:pt x="118" y="24"/>
                    <a:pt x="112" y="24"/>
                    <a:pt x="110" y="24"/>
                  </a:cubicBezTo>
                  <a:cubicBezTo>
                    <a:pt x="108" y="24"/>
                    <a:pt x="109" y="20"/>
                    <a:pt x="107" y="18"/>
                  </a:cubicBezTo>
                  <a:cubicBezTo>
                    <a:pt x="105" y="16"/>
                    <a:pt x="102" y="21"/>
                    <a:pt x="100" y="21"/>
                  </a:cubicBezTo>
                  <a:cubicBezTo>
                    <a:pt x="99" y="21"/>
                    <a:pt x="102" y="17"/>
                    <a:pt x="103" y="15"/>
                  </a:cubicBezTo>
                  <a:cubicBezTo>
                    <a:pt x="104" y="13"/>
                    <a:pt x="95" y="10"/>
                    <a:pt x="94" y="12"/>
                  </a:cubicBezTo>
                  <a:cubicBezTo>
                    <a:pt x="93" y="14"/>
                    <a:pt x="92" y="9"/>
                    <a:pt x="90" y="9"/>
                  </a:cubicBezTo>
                  <a:cubicBezTo>
                    <a:pt x="88" y="8"/>
                    <a:pt x="90" y="12"/>
                    <a:pt x="88" y="13"/>
                  </a:cubicBezTo>
                  <a:cubicBezTo>
                    <a:pt x="86" y="13"/>
                    <a:pt x="84" y="14"/>
                    <a:pt x="87" y="16"/>
                  </a:cubicBezTo>
                  <a:cubicBezTo>
                    <a:pt x="90" y="18"/>
                    <a:pt x="92" y="27"/>
                    <a:pt x="92" y="28"/>
                  </a:cubicBezTo>
                  <a:cubicBezTo>
                    <a:pt x="92" y="30"/>
                    <a:pt x="83" y="22"/>
                    <a:pt x="83" y="18"/>
                  </a:cubicBezTo>
                  <a:cubicBezTo>
                    <a:pt x="83" y="14"/>
                    <a:pt x="79" y="11"/>
                    <a:pt x="77" y="14"/>
                  </a:cubicBezTo>
                  <a:cubicBezTo>
                    <a:pt x="76" y="17"/>
                    <a:pt x="73" y="18"/>
                    <a:pt x="74" y="21"/>
                  </a:cubicBezTo>
                  <a:cubicBezTo>
                    <a:pt x="75" y="23"/>
                    <a:pt x="72" y="24"/>
                    <a:pt x="72" y="22"/>
                  </a:cubicBezTo>
                  <a:cubicBezTo>
                    <a:pt x="72" y="20"/>
                    <a:pt x="68" y="17"/>
                    <a:pt x="66" y="17"/>
                  </a:cubicBezTo>
                  <a:cubicBezTo>
                    <a:pt x="64" y="17"/>
                    <a:pt x="70" y="16"/>
                    <a:pt x="73" y="15"/>
                  </a:cubicBezTo>
                  <a:cubicBezTo>
                    <a:pt x="76" y="13"/>
                    <a:pt x="71" y="12"/>
                    <a:pt x="68" y="13"/>
                  </a:cubicBezTo>
                  <a:cubicBezTo>
                    <a:pt x="66" y="14"/>
                    <a:pt x="63" y="12"/>
                    <a:pt x="61" y="14"/>
                  </a:cubicBezTo>
                  <a:cubicBezTo>
                    <a:pt x="60" y="16"/>
                    <a:pt x="58" y="14"/>
                    <a:pt x="56" y="14"/>
                  </a:cubicBezTo>
                  <a:cubicBezTo>
                    <a:pt x="53" y="13"/>
                    <a:pt x="51" y="17"/>
                    <a:pt x="49" y="16"/>
                  </a:cubicBezTo>
                  <a:cubicBezTo>
                    <a:pt x="48" y="16"/>
                    <a:pt x="46" y="20"/>
                    <a:pt x="49" y="24"/>
                  </a:cubicBezTo>
                  <a:cubicBezTo>
                    <a:pt x="52" y="29"/>
                    <a:pt x="54" y="23"/>
                    <a:pt x="58" y="24"/>
                  </a:cubicBezTo>
                  <a:close/>
                  <a:moveTo>
                    <a:pt x="50" y="38"/>
                  </a:moveTo>
                  <a:cubicBezTo>
                    <a:pt x="53" y="39"/>
                    <a:pt x="54" y="42"/>
                    <a:pt x="56" y="42"/>
                  </a:cubicBezTo>
                  <a:cubicBezTo>
                    <a:pt x="57" y="42"/>
                    <a:pt x="53" y="38"/>
                    <a:pt x="51" y="35"/>
                  </a:cubicBezTo>
                  <a:cubicBezTo>
                    <a:pt x="48" y="33"/>
                    <a:pt x="49" y="30"/>
                    <a:pt x="45" y="31"/>
                  </a:cubicBezTo>
                  <a:cubicBezTo>
                    <a:pt x="42" y="32"/>
                    <a:pt x="48" y="38"/>
                    <a:pt x="50" y="38"/>
                  </a:cubicBezTo>
                  <a:close/>
                  <a:moveTo>
                    <a:pt x="107" y="9"/>
                  </a:moveTo>
                  <a:cubicBezTo>
                    <a:pt x="109" y="11"/>
                    <a:pt x="104" y="11"/>
                    <a:pt x="106" y="12"/>
                  </a:cubicBezTo>
                  <a:cubicBezTo>
                    <a:pt x="112" y="18"/>
                    <a:pt x="133" y="12"/>
                    <a:pt x="135" y="13"/>
                  </a:cubicBezTo>
                  <a:cubicBezTo>
                    <a:pt x="138" y="15"/>
                    <a:pt x="118" y="17"/>
                    <a:pt x="119" y="19"/>
                  </a:cubicBezTo>
                  <a:cubicBezTo>
                    <a:pt x="120" y="21"/>
                    <a:pt x="136" y="23"/>
                    <a:pt x="138" y="21"/>
                  </a:cubicBezTo>
                  <a:cubicBezTo>
                    <a:pt x="139" y="20"/>
                    <a:pt x="142" y="24"/>
                    <a:pt x="147" y="25"/>
                  </a:cubicBezTo>
                  <a:cubicBezTo>
                    <a:pt x="153" y="25"/>
                    <a:pt x="152" y="23"/>
                    <a:pt x="156" y="22"/>
                  </a:cubicBezTo>
                  <a:cubicBezTo>
                    <a:pt x="160" y="22"/>
                    <a:pt x="166" y="20"/>
                    <a:pt x="167" y="18"/>
                  </a:cubicBezTo>
                  <a:cubicBezTo>
                    <a:pt x="167" y="16"/>
                    <a:pt x="179" y="13"/>
                    <a:pt x="178" y="9"/>
                  </a:cubicBezTo>
                  <a:cubicBezTo>
                    <a:pt x="177" y="5"/>
                    <a:pt x="165" y="8"/>
                    <a:pt x="162" y="6"/>
                  </a:cubicBezTo>
                  <a:cubicBezTo>
                    <a:pt x="159" y="4"/>
                    <a:pt x="151" y="2"/>
                    <a:pt x="150" y="5"/>
                  </a:cubicBezTo>
                  <a:cubicBezTo>
                    <a:pt x="149" y="7"/>
                    <a:pt x="146" y="8"/>
                    <a:pt x="145" y="7"/>
                  </a:cubicBezTo>
                  <a:cubicBezTo>
                    <a:pt x="144" y="6"/>
                    <a:pt x="146" y="0"/>
                    <a:pt x="141" y="2"/>
                  </a:cubicBezTo>
                  <a:cubicBezTo>
                    <a:pt x="136" y="3"/>
                    <a:pt x="140" y="9"/>
                    <a:pt x="139" y="10"/>
                  </a:cubicBezTo>
                  <a:cubicBezTo>
                    <a:pt x="138" y="10"/>
                    <a:pt x="133" y="8"/>
                    <a:pt x="133" y="6"/>
                  </a:cubicBezTo>
                  <a:cubicBezTo>
                    <a:pt x="133" y="3"/>
                    <a:pt x="127" y="9"/>
                    <a:pt x="126" y="6"/>
                  </a:cubicBezTo>
                  <a:cubicBezTo>
                    <a:pt x="126" y="3"/>
                    <a:pt x="119" y="0"/>
                    <a:pt x="118" y="1"/>
                  </a:cubicBezTo>
                  <a:cubicBezTo>
                    <a:pt x="116" y="1"/>
                    <a:pt x="119" y="3"/>
                    <a:pt x="118" y="4"/>
                  </a:cubicBezTo>
                  <a:cubicBezTo>
                    <a:pt x="117" y="6"/>
                    <a:pt x="114" y="3"/>
                    <a:pt x="112" y="3"/>
                  </a:cubicBezTo>
                  <a:cubicBezTo>
                    <a:pt x="111" y="2"/>
                    <a:pt x="113" y="6"/>
                    <a:pt x="112" y="7"/>
                  </a:cubicBezTo>
                  <a:cubicBezTo>
                    <a:pt x="112" y="8"/>
                    <a:pt x="109" y="3"/>
                    <a:pt x="106" y="3"/>
                  </a:cubicBezTo>
                  <a:cubicBezTo>
                    <a:pt x="104" y="3"/>
                    <a:pt x="105" y="6"/>
                    <a:pt x="103" y="6"/>
                  </a:cubicBezTo>
                  <a:cubicBezTo>
                    <a:pt x="101" y="6"/>
                    <a:pt x="105" y="8"/>
                    <a:pt x="107" y="9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0" name="Freeform 148">
              <a:extLst>
                <a:ext uri="{FF2B5EF4-FFF2-40B4-BE49-F238E27FC236}">
                  <a16:creationId xmlns:a16="http://schemas.microsoft.com/office/drawing/2014/main" id="{33D06BA5-4465-D086-7D67-5502DFCBC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82843" y="2525437"/>
              <a:ext cx="80943" cy="29733"/>
            </a:xfrm>
            <a:custGeom>
              <a:avLst/>
              <a:gdLst>
                <a:gd name="T0" fmla="*/ 12 w 27"/>
                <a:gd name="T1" fmla="*/ 1 h 10"/>
                <a:gd name="T2" fmla="*/ 2 w 27"/>
                <a:gd name="T3" fmla="*/ 4 h 10"/>
                <a:gd name="T4" fmla="*/ 17 w 27"/>
                <a:gd name="T5" fmla="*/ 8 h 10"/>
                <a:gd name="T6" fmla="*/ 27 w 27"/>
                <a:gd name="T7" fmla="*/ 6 h 10"/>
                <a:gd name="T8" fmla="*/ 12 w 27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0">
                  <a:moveTo>
                    <a:pt x="12" y="1"/>
                  </a:moveTo>
                  <a:cubicBezTo>
                    <a:pt x="11" y="2"/>
                    <a:pt x="0" y="2"/>
                    <a:pt x="2" y="4"/>
                  </a:cubicBezTo>
                  <a:cubicBezTo>
                    <a:pt x="4" y="6"/>
                    <a:pt x="13" y="5"/>
                    <a:pt x="17" y="8"/>
                  </a:cubicBezTo>
                  <a:cubicBezTo>
                    <a:pt x="21" y="10"/>
                    <a:pt x="27" y="8"/>
                    <a:pt x="27" y="6"/>
                  </a:cubicBezTo>
                  <a:cubicBezTo>
                    <a:pt x="27" y="4"/>
                    <a:pt x="14" y="0"/>
                    <a:pt x="12" y="1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1" name="Freeform 149">
              <a:extLst>
                <a:ext uri="{FF2B5EF4-FFF2-40B4-BE49-F238E27FC236}">
                  <a16:creationId xmlns:a16="http://schemas.microsoft.com/office/drawing/2014/main" id="{E55E62C3-ED0C-9445-59A1-5D119A3FA7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37443" y="3141592"/>
              <a:ext cx="416276" cy="417928"/>
            </a:xfrm>
            <a:custGeom>
              <a:avLst/>
              <a:gdLst>
                <a:gd name="T0" fmla="*/ 122 w 137"/>
                <a:gd name="T1" fmla="*/ 17 h 138"/>
                <a:gd name="T2" fmla="*/ 99 w 137"/>
                <a:gd name="T3" fmla="*/ 7 h 138"/>
                <a:gd name="T4" fmla="*/ 96 w 137"/>
                <a:gd name="T5" fmla="*/ 22 h 138"/>
                <a:gd name="T6" fmla="*/ 86 w 137"/>
                <a:gd name="T7" fmla="*/ 30 h 138"/>
                <a:gd name="T8" fmla="*/ 85 w 137"/>
                <a:gd name="T9" fmla="*/ 41 h 138"/>
                <a:gd name="T10" fmla="*/ 93 w 137"/>
                <a:gd name="T11" fmla="*/ 38 h 138"/>
                <a:gd name="T12" fmla="*/ 95 w 137"/>
                <a:gd name="T13" fmla="*/ 31 h 138"/>
                <a:gd name="T14" fmla="*/ 112 w 137"/>
                <a:gd name="T15" fmla="*/ 32 h 138"/>
                <a:gd name="T16" fmla="*/ 128 w 137"/>
                <a:gd name="T17" fmla="*/ 23 h 138"/>
                <a:gd name="T18" fmla="*/ 130 w 137"/>
                <a:gd name="T19" fmla="*/ 15 h 138"/>
                <a:gd name="T20" fmla="*/ 84 w 137"/>
                <a:gd name="T21" fmla="*/ 59 h 138"/>
                <a:gd name="T22" fmla="*/ 75 w 137"/>
                <a:gd name="T23" fmla="*/ 77 h 138"/>
                <a:gd name="T24" fmla="*/ 63 w 137"/>
                <a:gd name="T25" fmla="*/ 80 h 138"/>
                <a:gd name="T26" fmla="*/ 52 w 137"/>
                <a:gd name="T27" fmla="*/ 95 h 138"/>
                <a:gd name="T28" fmla="*/ 37 w 137"/>
                <a:gd name="T29" fmla="*/ 98 h 138"/>
                <a:gd name="T30" fmla="*/ 13 w 137"/>
                <a:gd name="T31" fmla="*/ 108 h 138"/>
                <a:gd name="T32" fmla="*/ 22 w 137"/>
                <a:gd name="T33" fmla="*/ 110 h 138"/>
                <a:gd name="T34" fmla="*/ 45 w 137"/>
                <a:gd name="T35" fmla="*/ 112 h 138"/>
                <a:gd name="T36" fmla="*/ 58 w 137"/>
                <a:gd name="T37" fmla="*/ 106 h 138"/>
                <a:gd name="T38" fmla="*/ 70 w 137"/>
                <a:gd name="T39" fmla="*/ 104 h 138"/>
                <a:gd name="T40" fmla="*/ 81 w 137"/>
                <a:gd name="T41" fmla="*/ 100 h 138"/>
                <a:gd name="T42" fmla="*/ 91 w 137"/>
                <a:gd name="T43" fmla="*/ 88 h 138"/>
                <a:gd name="T44" fmla="*/ 100 w 137"/>
                <a:gd name="T45" fmla="*/ 66 h 138"/>
                <a:gd name="T46" fmla="*/ 86 w 137"/>
                <a:gd name="T47" fmla="*/ 48 h 138"/>
                <a:gd name="T48" fmla="*/ 26 w 137"/>
                <a:gd name="T49" fmla="*/ 112 h 138"/>
                <a:gd name="T50" fmla="*/ 29 w 137"/>
                <a:gd name="T51" fmla="*/ 120 h 138"/>
                <a:gd name="T52" fmla="*/ 42 w 137"/>
                <a:gd name="T53" fmla="*/ 111 h 138"/>
                <a:gd name="T54" fmla="*/ 17 w 137"/>
                <a:gd name="T55" fmla="*/ 119 h 138"/>
                <a:gd name="T56" fmla="*/ 4 w 137"/>
                <a:gd name="T57" fmla="*/ 117 h 138"/>
                <a:gd name="T58" fmla="*/ 6 w 137"/>
                <a:gd name="T59" fmla="*/ 120 h 138"/>
                <a:gd name="T60" fmla="*/ 10 w 137"/>
                <a:gd name="T61" fmla="*/ 138 h 138"/>
                <a:gd name="T62" fmla="*/ 17 w 137"/>
                <a:gd name="T63" fmla="*/ 119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7" h="138">
                  <a:moveTo>
                    <a:pt x="130" y="15"/>
                  </a:moveTo>
                  <a:cubicBezTo>
                    <a:pt x="128" y="13"/>
                    <a:pt x="125" y="16"/>
                    <a:pt x="122" y="17"/>
                  </a:cubicBezTo>
                  <a:cubicBezTo>
                    <a:pt x="118" y="18"/>
                    <a:pt x="107" y="9"/>
                    <a:pt x="104" y="4"/>
                  </a:cubicBezTo>
                  <a:cubicBezTo>
                    <a:pt x="101" y="0"/>
                    <a:pt x="96" y="4"/>
                    <a:pt x="99" y="7"/>
                  </a:cubicBezTo>
                  <a:cubicBezTo>
                    <a:pt x="101" y="10"/>
                    <a:pt x="98" y="11"/>
                    <a:pt x="98" y="15"/>
                  </a:cubicBezTo>
                  <a:cubicBezTo>
                    <a:pt x="98" y="19"/>
                    <a:pt x="95" y="19"/>
                    <a:pt x="96" y="22"/>
                  </a:cubicBezTo>
                  <a:cubicBezTo>
                    <a:pt x="96" y="25"/>
                    <a:pt x="92" y="25"/>
                    <a:pt x="89" y="25"/>
                  </a:cubicBezTo>
                  <a:cubicBezTo>
                    <a:pt x="86" y="26"/>
                    <a:pt x="89" y="28"/>
                    <a:pt x="86" y="30"/>
                  </a:cubicBezTo>
                  <a:cubicBezTo>
                    <a:pt x="83" y="31"/>
                    <a:pt x="83" y="34"/>
                    <a:pt x="85" y="35"/>
                  </a:cubicBezTo>
                  <a:cubicBezTo>
                    <a:pt x="86" y="36"/>
                    <a:pt x="85" y="39"/>
                    <a:pt x="85" y="41"/>
                  </a:cubicBezTo>
                  <a:cubicBezTo>
                    <a:pt x="84" y="43"/>
                    <a:pt x="87" y="41"/>
                    <a:pt x="89" y="39"/>
                  </a:cubicBezTo>
                  <a:cubicBezTo>
                    <a:pt x="91" y="37"/>
                    <a:pt x="93" y="40"/>
                    <a:pt x="93" y="38"/>
                  </a:cubicBezTo>
                  <a:cubicBezTo>
                    <a:pt x="94" y="36"/>
                    <a:pt x="88" y="35"/>
                    <a:pt x="88" y="32"/>
                  </a:cubicBezTo>
                  <a:cubicBezTo>
                    <a:pt x="89" y="30"/>
                    <a:pt x="92" y="33"/>
                    <a:pt x="95" y="31"/>
                  </a:cubicBezTo>
                  <a:cubicBezTo>
                    <a:pt x="98" y="30"/>
                    <a:pt x="103" y="31"/>
                    <a:pt x="107" y="34"/>
                  </a:cubicBezTo>
                  <a:cubicBezTo>
                    <a:pt x="111" y="37"/>
                    <a:pt x="112" y="36"/>
                    <a:pt x="112" y="32"/>
                  </a:cubicBezTo>
                  <a:cubicBezTo>
                    <a:pt x="113" y="29"/>
                    <a:pt x="118" y="27"/>
                    <a:pt x="124" y="27"/>
                  </a:cubicBezTo>
                  <a:cubicBezTo>
                    <a:pt x="129" y="27"/>
                    <a:pt x="130" y="24"/>
                    <a:pt x="128" y="23"/>
                  </a:cubicBezTo>
                  <a:cubicBezTo>
                    <a:pt x="127" y="22"/>
                    <a:pt x="137" y="15"/>
                    <a:pt x="137" y="13"/>
                  </a:cubicBezTo>
                  <a:cubicBezTo>
                    <a:pt x="137" y="11"/>
                    <a:pt x="131" y="17"/>
                    <a:pt x="130" y="15"/>
                  </a:cubicBezTo>
                  <a:close/>
                  <a:moveTo>
                    <a:pt x="86" y="48"/>
                  </a:moveTo>
                  <a:cubicBezTo>
                    <a:pt x="84" y="49"/>
                    <a:pt x="82" y="56"/>
                    <a:pt x="84" y="59"/>
                  </a:cubicBezTo>
                  <a:cubicBezTo>
                    <a:pt x="87" y="61"/>
                    <a:pt x="80" y="65"/>
                    <a:pt x="80" y="69"/>
                  </a:cubicBezTo>
                  <a:cubicBezTo>
                    <a:pt x="81" y="74"/>
                    <a:pt x="76" y="74"/>
                    <a:pt x="75" y="77"/>
                  </a:cubicBezTo>
                  <a:cubicBezTo>
                    <a:pt x="75" y="80"/>
                    <a:pt x="72" y="80"/>
                    <a:pt x="68" y="83"/>
                  </a:cubicBezTo>
                  <a:cubicBezTo>
                    <a:pt x="64" y="86"/>
                    <a:pt x="62" y="82"/>
                    <a:pt x="63" y="80"/>
                  </a:cubicBezTo>
                  <a:cubicBezTo>
                    <a:pt x="64" y="78"/>
                    <a:pt x="57" y="81"/>
                    <a:pt x="57" y="87"/>
                  </a:cubicBezTo>
                  <a:cubicBezTo>
                    <a:pt x="57" y="92"/>
                    <a:pt x="50" y="92"/>
                    <a:pt x="52" y="95"/>
                  </a:cubicBezTo>
                  <a:cubicBezTo>
                    <a:pt x="54" y="97"/>
                    <a:pt x="47" y="99"/>
                    <a:pt x="47" y="96"/>
                  </a:cubicBezTo>
                  <a:cubicBezTo>
                    <a:pt x="47" y="94"/>
                    <a:pt x="43" y="95"/>
                    <a:pt x="37" y="98"/>
                  </a:cubicBezTo>
                  <a:cubicBezTo>
                    <a:pt x="32" y="100"/>
                    <a:pt x="28" y="95"/>
                    <a:pt x="25" y="98"/>
                  </a:cubicBezTo>
                  <a:cubicBezTo>
                    <a:pt x="22" y="101"/>
                    <a:pt x="17" y="107"/>
                    <a:pt x="13" y="108"/>
                  </a:cubicBezTo>
                  <a:cubicBezTo>
                    <a:pt x="9" y="108"/>
                    <a:pt x="11" y="113"/>
                    <a:pt x="13" y="112"/>
                  </a:cubicBezTo>
                  <a:cubicBezTo>
                    <a:pt x="16" y="111"/>
                    <a:pt x="20" y="112"/>
                    <a:pt x="22" y="110"/>
                  </a:cubicBezTo>
                  <a:cubicBezTo>
                    <a:pt x="23" y="108"/>
                    <a:pt x="35" y="105"/>
                    <a:pt x="42" y="105"/>
                  </a:cubicBezTo>
                  <a:cubicBezTo>
                    <a:pt x="49" y="105"/>
                    <a:pt x="45" y="109"/>
                    <a:pt x="45" y="112"/>
                  </a:cubicBezTo>
                  <a:cubicBezTo>
                    <a:pt x="46" y="116"/>
                    <a:pt x="52" y="115"/>
                    <a:pt x="55" y="112"/>
                  </a:cubicBezTo>
                  <a:cubicBezTo>
                    <a:pt x="58" y="108"/>
                    <a:pt x="60" y="109"/>
                    <a:pt x="58" y="106"/>
                  </a:cubicBezTo>
                  <a:cubicBezTo>
                    <a:pt x="55" y="104"/>
                    <a:pt x="58" y="102"/>
                    <a:pt x="60" y="105"/>
                  </a:cubicBezTo>
                  <a:cubicBezTo>
                    <a:pt x="62" y="108"/>
                    <a:pt x="68" y="108"/>
                    <a:pt x="70" y="104"/>
                  </a:cubicBezTo>
                  <a:cubicBezTo>
                    <a:pt x="73" y="101"/>
                    <a:pt x="73" y="105"/>
                    <a:pt x="76" y="105"/>
                  </a:cubicBezTo>
                  <a:cubicBezTo>
                    <a:pt x="79" y="105"/>
                    <a:pt x="81" y="98"/>
                    <a:pt x="81" y="100"/>
                  </a:cubicBezTo>
                  <a:cubicBezTo>
                    <a:pt x="81" y="103"/>
                    <a:pt x="86" y="102"/>
                    <a:pt x="89" y="99"/>
                  </a:cubicBezTo>
                  <a:cubicBezTo>
                    <a:pt x="91" y="96"/>
                    <a:pt x="89" y="90"/>
                    <a:pt x="91" y="88"/>
                  </a:cubicBezTo>
                  <a:cubicBezTo>
                    <a:pt x="93" y="85"/>
                    <a:pt x="94" y="79"/>
                    <a:pt x="93" y="75"/>
                  </a:cubicBezTo>
                  <a:cubicBezTo>
                    <a:pt x="91" y="72"/>
                    <a:pt x="97" y="69"/>
                    <a:pt x="100" y="66"/>
                  </a:cubicBezTo>
                  <a:cubicBezTo>
                    <a:pt x="103" y="64"/>
                    <a:pt x="96" y="49"/>
                    <a:pt x="96" y="45"/>
                  </a:cubicBezTo>
                  <a:cubicBezTo>
                    <a:pt x="96" y="41"/>
                    <a:pt x="88" y="47"/>
                    <a:pt x="86" y="48"/>
                  </a:cubicBezTo>
                  <a:close/>
                  <a:moveTo>
                    <a:pt x="34" y="110"/>
                  </a:moveTo>
                  <a:cubicBezTo>
                    <a:pt x="33" y="112"/>
                    <a:pt x="30" y="111"/>
                    <a:pt x="26" y="112"/>
                  </a:cubicBezTo>
                  <a:cubicBezTo>
                    <a:pt x="22" y="113"/>
                    <a:pt x="22" y="122"/>
                    <a:pt x="25" y="123"/>
                  </a:cubicBezTo>
                  <a:cubicBezTo>
                    <a:pt x="27" y="123"/>
                    <a:pt x="29" y="123"/>
                    <a:pt x="29" y="120"/>
                  </a:cubicBezTo>
                  <a:cubicBezTo>
                    <a:pt x="30" y="118"/>
                    <a:pt x="34" y="117"/>
                    <a:pt x="36" y="118"/>
                  </a:cubicBezTo>
                  <a:cubicBezTo>
                    <a:pt x="39" y="119"/>
                    <a:pt x="42" y="114"/>
                    <a:pt x="42" y="111"/>
                  </a:cubicBezTo>
                  <a:cubicBezTo>
                    <a:pt x="42" y="107"/>
                    <a:pt x="35" y="107"/>
                    <a:pt x="34" y="110"/>
                  </a:cubicBezTo>
                  <a:close/>
                  <a:moveTo>
                    <a:pt x="17" y="119"/>
                  </a:moveTo>
                  <a:cubicBezTo>
                    <a:pt x="17" y="117"/>
                    <a:pt x="12" y="117"/>
                    <a:pt x="12" y="115"/>
                  </a:cubicBezTo>
                  <a:cubicBezTo>
                    <a:pt x="11" y="113"/>
                    <a:pt x="8" y="114"/>
                    <a:pt x="4" y="117"/>
                  </a:cubicBezTo>
                  <a:cubicBezTo>
                    <a:pt x="1" y="119"/>
                    <a:pt x="0" y="120"/>
                    <a:pt x="1" y="122"/>
                  </a:cubicBezTo>
                  <a:cubicBezTo>
                    <a:pt x="2" y="125"/>
                    <a:pt x="5" y="123"/>
                    <a:pt x="6" y="120"/>
                  </a:cubicBezTo>
                  <a:cubicBezTo>
                    <a:pt x="6" y="117"/>
                    <a:pt x="9" y="124"/>
                    <a:pt x="7" y="128"/>
                  </a:cubicBezTo>
                  <a:cubicBezTo>
                    <a:pt x="5" y="132"/>
                    <a:pt x="7" y="138"/>
                    <a:pt x="10" y="138"/>
                  </a:cubicBezTo>
                  <a:cubicBezTo>
                    <a:pt x="12" y="137"/>
                    <a:pt x="15" y="129"/>
                    <a:pt x="19" y="124"/>
                  </a:cubicBezTo>
                  <a:cubicBezTo>
                    <a:pt x="22" y="120"/>
                    <a:pt x="17" y="121"/>
                    <a:pt x="17" y="119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2" name="Freeform 150">
              <a:extLst>
                <a:ext uri="{FF2B5EF4-FFF2-40B4-BE49-F238E27FC236}">
                  <a16:creationId xmlns:a16="http://schemas.microsoft.com/office/drawing/2014/main" id="{7560427E-06AD-B1EE-5931-00D80070F4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02717" y="2888853"/>
              <a:ext cx="1465223" cy="1014258"/>
            </a:xfrm>
            <a:custGeom>
              <a:avLst/>
              <a:gdLst>
                <a:gd name="T0" fmla="*/ 459 w 483"/>
                <a:gd name="T1" fmla="*/ 62 h 334"/>
                <a:gd name="T2" fmla="*/ 436 w 483"/>
                <a:gd name="T3" fmla="*/ 45 h 334"/>
                <a:gd name="T4" fmla="*/ 416 w 483"/>
                <a:gd name="T5" fmla="*/ 18 h 334"/>
                <a:gd name="T6" fmla="*/ 388 w 483"/>
                <a:gd name="T7" fmla="*/ 1 h 334"/>
                <a:gd name="T8" fmla="*/ 369 w 483"/>
                <a:gd name="T9" fmla="*/ 15 h 334"/>
                <a:gd name="T10" fmla="*/ 353 w 483"/>
                <a:gd name="T11" fmla="*/ 38 h 334"/>
                <a:gd name="T12" fmla="*/ 329 w 483"/>
                <a:gd name="T13" fmla="*/ 52 h 334"/>
                <a:gd name="T14" fmla="*/ 344 w 483"/>
                <a:gd name="T15" fmla="*/ 62 h 334"/>
                <a:gd name="T16" fmla="*/ 343 w 483"/>
                <a:gd name="T17" fmla="*/ 75 h 334"/>
                <a:gd name="T18" fmla="*/ 301 w 483"/>
                <a:gd name="T19" fmla="*/ 90 h 334"/>
                <a:gd name="T20" fmla="*/ 271 w 483"/>
                <a:gd name="T21" fmla="*/ 116 h 334"/>
                <a:gd name="T22" fmla="*/ 225 w 483"/>
                <a:gd name="T23" fmla="*/ 118 h 334"/>
                <a:gd name="T24" fmla="*/ 172 w 483"/>
                <a:gd name="T25" fmla="*/ 111 h 334"/>
                <a:gd name="T26" fmla="*/ 150 w 483"/>
                <a:gd name="T27" fmla="*/ 89 h 334"/>
                <a:gd name="T28" fmla="*/ 130 w 483"/>
                <a:gd name="T29" fmla="*/ 64 h 334"/>
                <a:gd name="T30" fmla="*/ 109 w 483"/>
                <a:gd name="T31" fmla="*/ 46 h 334"/>
                <a:gd name="T32" fmla="*/ 98 w 483"/>
                <a:gd name="T33" fmla="*/ 54 h 334"/>
                <a:gd name="T34" fmla="*/ 79 w 483"/>
                <a:gd name="T35" fmla="*/ 69 h 334"/>
                <a:gd name="T36" fmla="*/ 63 w 483"/>
                <a:gd name="T37" fmla="*/ 86 h 334"/>
                <a:gd name="T38" fmla="*/ 56 w 483"/>
                <a:gd name="T39" fmla="*/ 107 h 334"/>
                <a:gd name="T40" fmla="*/ 37 w 483"/>
                <a:gd name="T41" fmla="*/ 125 h 334"/>
                <a:gd name="T42" fmla="*/ 14 w 483"/>
                <a:gd name="T43" fmla="*/ 132 h 334"/>
                <a:gd name="T44" fmla="*/ 0 w 483"/>
                <a:gd name="T45" fmla="*/ 143 h 334"/>
                <a:gd name="T46" fmla="*/ 11 w 483"/>
                <a:gd name="T47" fmla="*/ 166 h 334"/>
                <a:gd name="T48" fmla="*/ 28 w 483"/>
                <a:gd name="T49" fmla="*/ 181 h 334"/>
                <a:gd name="T50" fmla="*/ 42 w 483"/>
                <a:gd name="T51" fmla="*/ 176 h 334"/>
                <a:gd name="T52" fmla="*/ 40 w 483"/>
                <a:gd name="T53" fmla="*/ 197 h 334"/>
                <a:gd name="T54" fmla="*/ 40 w 483"/>
                <a:gd name="T55" fmla="*/ 217 h 334"/>
                <a:gd name="T56" fmla="*/ 55 w 483"/>
                <a:gd name="T57" fmla="*/ 229 h 334"/>
                <a:gd name="T58" fmla="*/ 98 w 483"/>
                <a:gd name="T59" fmla="*/ 247 h 334"/>
                <a:gd name="T60" fmla="*/ 116 w 483"/>
                <a:gd name="T61" fmla="*/ 251 h 334"/>
                <a:gd name="T62" fmla="*/ 131 w 483"/>
                <a:gd name="T63" fmla="*/ 248 h 334"/>
                <a:gd name="T64" fmla="*/ 150 w 483"/>
                <a:gd name="T65" fmla="*/ 243 h 334"/>
                <a:gd name="T66" fmla="*/ 173 w 483"/>
                <a:gd name="T67" fmla="*/ 243 h 334"/>
                <a:gd name="T68" fmla="*/ 187 w 483"/>
                <a:gd name="T69" fmla="*/ 251 h 334"/>
                <a:gd name="T70" fmla="*/ 183 w 483"/>
                <a:gd name="T71" fmla="*/ 282 h 334"/>
                <a:gd name="T72" fmla="*/ 195 w 483"/>
                <a:gd name="T73" fmla="*/ 299 h 334"/>
                <a:gd name="T74" fmla="*/ 213 w 483"/>
                <a:gd name="T75" fmla="*/ 307 h 334"/>
                <a:gd name="T76" fmla="*/ 226 w 483"/>
                <a:gd name="T77" fmla="*/ 294 h 334"/>
                <a:gd name="T78" fmla="*/ 251 w 483"/>
                <a:gd name="T79" fmla="*/ 292 h 334"/>
                <a:gd name="T80" fmla="*/ 268 w 483"/>
                <a:gd name="T81" fmla="*/ 303 h 334"/>
                <a:gd name="T82" fmla="*/ 281 w 483"/>
                <a:gd name="T83" fmla="*/ 313 h 334"/>
                <a:gd name="T84" fmla="*/ 318 w 483"/>
                <a:gd name="T85" fmla="*/ 294 h 334"/>
                <a:gd name="T86" fmla="*/ 346 w 483"/>
                <a:gd name="T87" fmla="*/ 279 h 334"/>
                <a:gd name="T88" fmla="*/ 360 w 483"/>
                <a:gd name="T89" fmla="*/ 263 h 334"/>
                <a:gd name="T90" fmla="*/ 373 w 483"/>
                <a:gd name="T91" fmla="*/ 246 h 334"/>
                <a:gd name="T92" fmla="*/ 376 w 483"/>
                <a:gd name="T93" fmla="*/ 230 h 334"/>
                <a:gd name="T94" fmla="*/ 372 w 483"/>
                <a:gd name="T95" fmla="*/ 218 h 334"/>
                <a:gd name="T96" fmla="*/ 370 w 483"/>
                <a:gd name="T97" fmla="*/ 207 h 334"/>
                <a:gd name="T98" fmla="*/ 360 w 483"/>
                <a:gd name="T99" fmla="*/ 180 h 334"/>
                <a:gd name="T100" fmla="*/ 382 w 483"/>
                <a:gd name="T101" fmla="*/ 167 h 334"/>
                <a:gd name="T102" fmla="*/ 354 w 483"/>
                <a:gd name="T103" fmla="*/ 159 h 334"/>
                <a:gd name="T104" fmla="*/ 365 w 483"/>
                <a:gd name="T105" fmla="*/ 137 h 334"/>
                <a:gd name="T106" fmla="*/ 378 w 483"/>
                <a:gd name="T107" fmla="*/ 149 h 334"/>
                <a:gd name="T108" fmla="*/ 414 w 483"/>
                <a:gd name="T109" fmla="*/ 128 h 334"/>
                <a:gd name="T110" fmla="*/ 432 w 483"/>
                <a:gd name="T111" fmla="*/ 120 h 334"/>
                <a:gd name="T112" fmla="*/ 452 w 483"/>
                <a:gd name="T113" fmla="*/ 112 h 334"/>
                <a:gd name="T114" fmla="*/ 454 w 483"/>
                <a:gd name="T115" fmla="*/ 91 h 334"/>
                <a:gd name="T116" fmla="*/ 476 w 483"/>
                <a:gd name="T117" fmla="*/ 76 h 334"/>
                <a:gd name="T118" fmla="*/ 368 w 483"/>
                <a:gd name="T119" fmla="*/ 298 h 334"/>
                <a:gd name="T120" fmla="*/ 271 w 483"/>
                <a:gd name="T121" fmla="*/ 328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83" h="334">
                  <a:moveTo>
                    <a:pt x="480" y="59"/>
                  </a:moveTo>
                  <a:cubicBezTo>
                    <a:pt x="480" y="55"/>
                    <a:pt x="475" y="56"/>
                    <a:pt x="474" y="58"/>
                  </a:cubicBezTo>
                  <a:cubicBezTo>
                    <a:pt x="472" y="59"/>
                    <a:pt x="467" y="58"/>
                    <a:pt x="466" y="60"/>
                  </a:cubicBezTo>
                  <a:cubicBezTo>
                    <a:pt x="465" y="63"/>
                    <a:pt x="462" y="62"/>
                    <a:pt x="459" y="62"/>
                  </a:cubicBezTo>
                  <a:cubicBezTo>
                    <a:pt x="456" y="63"/>
                    <a:pt x="451" y="61"/>
                    <a:pt x="451" y="59"/>
                  </a:cubicBezTo>
                  <a:cubicBezTo>
                    <a:pt x="451" y="57"/>
                    <a:pt x="449" y="55"/>
                    <a:pt x="449" y="52"/>
                  </a:cubicBezTo>
                  <a:cubicBezTo>
                    <a:pt x="450" y="50"/>
                    <a:pt x="446" y="51"/>
                    <a:pt x="444" y="48"/>
                  </a:cubicBezTo>
                  <a:cubicBezTo>
                    <a:pt x="441" y="46"/>
                    <a:pt x="436" y="44"/>
                    <a:pt x="436" y="45"/>
                  </a:cubicBezTo>
                  <a:cubicBezTo>
                    <a:pt x="435" y="45"/>
                    <a:pt x="432" y="42"/>
                    <a:pt x="428" y="42"/>
                  </a:cubicBezTo>
                  <a:cubicBezTo>
                    <a:pt x="424" y="42"/>
                    <a:pt x="424" y="39"/>
                    <a:pt x="425" y="37"/>
                  </a:cubicBezTo>
                  <a:cubicBezTo>
                    <a:pt x="425" y="36"/>
                    <a:pt x="421" y="31"/>
                    <a:pt x="421" y="28"/>
                  </a:cubicBezTo>
                  <a:cubicBezTo>
                    <a:pt x="420" y="25"/>
                    <a:pt x="417" y="24"/>
                    <a:pt x="416" y="18"/>
                  </a:cubicBezTo>
                  <a:cubicBezTo>
                    <a:pt x="415" y="12"/>
                    <a:pt x="411" y="14"/>
                    <a:pt x="412" y="11"/>
                  </a:cubicBezTo>
                  <a:cubicBezTo>
                    <a:pt x="413" y="8"/>
                    <a:pt x="408" y="7"/>
                    <a:pt x="407" y="5"/>
                  </a:cubicBezTo>
                  <a:cubicBezTo>
                    <a:pt x="406" y="3"/>
                    <a:pt x="401" y="4"/>
                    <a:pt x="397" y="2"/>
                  </a:cubicBezTo>
                  <a:cubicBezTo>
                    <a:pt x="393" y="0"/>
                    <a:pt x="391" y="2"/>
                    <a:pt x="388" y="1"/>
                  </a:cubicBezTo>
                  <a:cubicBezTo>
                    <a:pt x="385" y="0"/>
                    <a:pt x="377" y="2"/>
                    <a:pt x="376" y="2"/>
                  </a:cubicBezTo>
                  <a:cubicBezTo>
                    <a:pt x="375" y="2"/>
                    <a:pt x="369" y="0"/>
                    <a:pt x="366" y="5"/>
                  </a:cubicBezTo>
                  <a:cubicBezTo>
                    <a:pt x="363" y="9"/>
                    <a:pt x="365" y="9"/>
                    <a:pt x="367" y="9"/>
                  </a:cubicBezTo>
                  <a:cubicBezTo>
                    <a:pt x="368" y="9"/>
                    <a:pt x="369" y="13"/>
                    <a:pt x="369" y="15"/>
                  </a:cubicBezTo>
                  <a:cubicBezTo>
                    <a:pt x="369" y="16"/>
                    <a:pt x="367" y="18"/>
                    <a:pt x="365" y="19"/>
                  </a:cubicBezTo>
                  <a:cubicBezTo>
                    <a:pt x="364" y="19"/>
                    <a:pt x="361" y="25"/>
                    <a:pt x="360" y="26"/>
                  </a:cubicBezTo>
                  <a:cubicBezTo>
                    <a:pt x="360" y="28"/>
                    <a:pt x="356" y="33"/>
                    <a:pt x="357" y="35"/>
                  </a:cubicBezTo>
                  <a:cubicBezTo>
                    <a:pt x="357" y="36"/>
                    <a:pt x="355" y="38"/>
                    <a:pt x="353" y="38"/>
                  </a:cubicBezTo>
                  <a:cubicBezTo>
                    <a:pt x="351" y="39"/>
                    <a:pt x="347" y="42"/>
                    <a:pt x="345" y="42"/>
                  </a:cubicBezTo>
                  <a:cubicBezTo>
                    <a:pt x="344" y="43"/>
                    <a:pt x="338" y="42"/>
                    <a:pt x="338" y="40"/>
                  </a:cubicBezTo>
                  <a:cubicBezTo>
                    <a:pt x="337" y="40"/>
                    <a:pt x="337" y="39"/>
                    <a:pt x="336" y="39"/>
                  </a:cubicBezTo>
                  <a:cubicBezTo>
                    <a:pt x="329" y="52"/>
                    <a:pt x="329" y="52"/>
                    <a:pt x="329" y="52"/>
                  </a:cubicBezTo>
                  <a:cubicBezTo>
                    <a:pt x="329" y="56"/>
                    <a:pt x="329" y="56"/>
                    <a:pt x="329" y="56"/>
                  </a:cubicBezTo>
                  <a:cubicBezTo>
                    <a:pt x="329" y="56"/>
                    <a:pt x="325" y="57"/>
                    <a:pt x="328" y="60"/>
                  </a:cubicBezTo>
                  <a:cubicBezTo>
                    <a:pt x="331" y="63"/>
                    <a:pt x="331" y="61"/>
                    <a:pt x="336" y="61"/>
                  </a:cubicBezTo>
                  <a:cubicBezTo>
                    <a:pt x="341" y="61"/>
                    <a:pt x="343" y="64"/>
                    <a:pt x="344" y="62"/>
                  </a:cubicBezTo>
                  <a:cubicBezTo>
                    <a:pt x="345" y="59"/>
                    <a:pt x="349" y="57"/>
                    <a:pt x="352" y="61"/>
                  </a:cubicBezTo>
                  <a:cubicBezTo>
                    <a:pt x="354" y="64"/>
                    <a:pt x="362" y="69"/>
                    <a:pt x="362" y="71"/>
                  </a:cubicBezTo>
                  <a:cubicBezTo>
                    <a:pt x="361" y="74"/>
                    <a:pt x="357" y="74"/>
                    <a:pt x="354" y="73"/>
                  </a:cubicBezTo>
                  <a:cubicBezTo>
                    <a:pt x="351" y="71"/>
                    <a:pt x="346" y="75"/>
                    <a:pt x="343" y="75"/>
                  </a:cubicBezTo>
                  <a:cubicBezTo>
                    <a:pt x="340" y="75"/>
                    <a:pt x="337" y="76"/>
                    <a:pt x="333" y="79"/>
                  </a:cubicBezTo>
                  <a:cubicBezTo>
                    <a:pt x="330" y="82"/>
                    <a:pt x="331" y="85"/>
                    <a:pt x="326" y="85"/>
                  </a:cubicBezTo>
                  <a:cubicBezTo>
                    <a:pt x="322" y="86"/>
                    <a:pt x="319" y="85"/>
                    <a:pt x="314" y="89"/>
                  </a:cubicBezTo>
                  <a:cubicBezTo>
                    <a:pt x="309" y="93"/>
                    <a:pt x="303" y="91"/>
                    <a:pt x="301" y="90"/>
                  </a:cubicBezTo>
                  <a:cubicBezTo>
                    <a:pt x="299" y="89"/>
                    <a:pt x="296" y="89"/>
                    <a:pt x="294" y="92"/>
                  </a:cubicBezTo>
                  <a:cubicBezTo>
                    <a:pt x="292" y="96"/>
                    <a:pt x="296" y="97"/>
                    <a:pt x="296" y="102"/>
                  </a:cubicBezTo>
                  <a:cubicBezTo>
                    <a:pt x="295" y="106"/>
                    <a:pt x="290" y="105"/>
                    <a:pt x="286" y="109"/>
                  </a:cubicBezTo>
                  <a:cubicBezTo>
                    <a:pt x="282" y="114"/>
                    <a:pt x="275" y="116"/>
                    <a:pt x="271" y="116"/>
                  </a:cubicBezTo>
                  <a:cubicBezTo>
                    <a:pt x="268" y="115"/>
                    <a:pt x="260" y="113"/>
                    <a:pt x="253" y="116"/>
                  </a:cubicBezTo>
                  <a:cubicBezTo>
                    <a:pt x="246" y="119"/>
                    <a:pt x="242" y="124"/>
                    <a:pt x="239" y="123"/>
                  </a:cubicBezTo>
                  <a:cubicBezTo>
                    <a:pt x="237" y="123"/>
                    <a:pt x="237" y="120"/>
                    <a:pt x="233" y="120"/>
                  </a:cubicBezTo>
                  <a:cubicBezTo>
                    <a:pt x="229" y="121"/>
                    <a:pt x="227" y="120"/>
                    <a:pt x="225" y="118"/>
                  </a:cubicBezTo>
                  <a:cubicBezTo>
                    <a:pt x="222" y="117"/>
                    <a:pt x="220" y="119"/>
                    <a:pt x="216" y="116"/>
                  </a:cubicBezTo>
                  <a:cubicBezTo>
                    <a:pt x="212" y="113"/>
                    <a:pt x="204" y="113"/>
                    <a:pt x="201" y="113"/>
                  </a:cubicBezTo>
                  <a:cubicBezTo>
                    <a:pt x="198" y="112"/>
                    <a:pt x="186" y="113"/>
                    <a:pt x="182" y="112"/>
                  </a:cubicBezTo>
                  <a:cubicBezTo>
                    <a:pt x="178" y="112"/>
                    <a:pt x="172" y="113"/>
                    <a:pt x="172" y="111"/>
                  </a:cubicBezTo>
                  <a:cubicBezTo>
                    <a:pt x="171" y="109"/>
                    <a:pt x="168" y="108"/>
                    <a:pt x="167" y="103"/>
                  </a:cubicBezTo>
                  <a:cubicBezTo>
                    <a:pt x="166" y="98"/>
                    <a:pt x="164" y="97"/>
                    <a:pt x="161" y="96"/>
                  </a:cubicBezTo>
                  <a:cubicBezTo>
                    <a:pt x="158" y="96"/>
                    <a:pt x="158" y="93"/>
                    <a:pt x="156" y="93"/>
                  </a:cubicBezTo>
                  <a:cubicBezTo>
                    <a:pt x="155" y="93"/>
                    <a:pt x="153" y="89"/>
                    <a:pt x="150" y="89"/>
                  </a:cubicBezTo>
                  <a:cubicBezTo>
                    <a:pt x="146" y="89"/>
                    <a:pt x="133" y="88"/>
                    <a:pt x="132" y="85"/>
                  </a:cubicBezTo>
                  <a:cubicBezTo>
                    <a:pt x="130" y="82"/>
                    <a:pt x="133" y="81"/>
                    <a:pt x="133" y="78"/>
                  </a:cubicBezTo>
                  <a:cubicBezTo>
                    <a:pt x="133" y="75"/>
                    <a:pt x="135" y="71"/>
                    <a:pt x="134" y="70"/>
                  </a:cubicBezTo>
                  <a:cubicBezTo>
                    <a:pt x="132" y="69"/>
                    <a:pt x="130" y="66"/>
                    <a:pt x="130" y="64"/>
                  </a:cubicBezTo>
                  <a:cubicBezTo>
                    <a:pt x="129" y="62"/>
                    <a:pt x="125" y="58"/>
                    <a:pt x="123" y="58"/>
                  </a:cubicBezTo>
                  <a:cubicBezTo>
                    <a:pt x="120" y="58"/>
                    <a:pt x="118" y="56"/>
                    <a:pt x="116" y="54"/>
                  </a:cubicBezTo>
                  <a:cubicBezTo>
                    <a:pt x="113" y="52"/>
                    <a:pt x="111" y="52"/>
                    <a:pt x="110" y="47"/>
                  </a:cubicBezTo>
                  <a:cubicBezTo>
                    <a:pt x="110" y="47"/>
                    <a:pt x="110" y="46"/>
                    <a:pt x="109" y="46"/>
                  </a:cubicBezTo>
                  <a:cubicBezTo>
                    <a:pt x="109" y="46"/>
                    <a:pt x="107" y="45"/>
                    <a:pt x="106" y="45"/>
                  </a:cubicBezTo>
                  <a:cubicBezTo>
                    <a:pt x="106" y="45"/>
                    <a:pt x="105" y="45"/>
                    <a:pt x="104" y="44"/>
                  </a:cubicBezTo>
                  <a:cubicBezTo>
                    <a:pt x="104" y="47"/>
                    <a:pt x="102" y="48"/>
                    <a:pt x="102" y="49"/>
                  </a:cubicBezTo>
                  <a:cubicBezTo>
                    <a:pt x="102" y="51"/>
                    <a:pt x="101" y="54"/>
                    <a:pt x="98" y="54"/>
                  </a:cubicBezTo>
                  <a:cubicBezTo>
                    <a:pt x="95" y="54"/>
                    <a:pt x="93" y="56"/>
                    <a:pt x="93" y="60"/>
                  </a:cubicBezTo>
                  <a:cubicBezTo>
                    <a:pt x="93" y="64"/>
                    <a:pt x="95" y="65"/>
                    <a:pt x="94" y="66"/>
                  </a:cubicBezTo>
                  <a:cubicBezTo>
                    <a:pt x="93" y="68"/>
                    <a:pt x="88" y="70"/>
                    <a:pt x="86" y="69"/>
                  </a:cubicBezTo>
                  <a:cubicBezTo>
                    <a:pt x="85" y="68"/>
                    <a:pt x="82" y="69"/>
                    <a:pt x="79" y="69"/>
                  </a:cubicBezTo>
                  <a:cubicBezTo>
                    <a:pt x="76" y="68"/>
                    <a:pt x="74" y="65"/>
                    <a:pt x="74" y="69"/>
                  </a:cubicBezTo>
                  <a:cubicBezTo>
                    <a:pt x="73" y="72"/>
                    <a:pt x="67" y="83"/>
                    <a:pt x="69" y="84"/>
                  </a:cubicBezTo>
                  <a:cubicBezTo>
                    <a:pt x="70" y="85"/>
                    <a:pt x="71" y="88"/>
                    <a:pt x="69" y="88"/>
                  </a:cubicBezTo>
                  <a:cubicBezTo>
                    <a:pt x="66" y="88"/>
                    <a:pt x="64" y="87"/>
                    <a:pt x="63" y="86"/>
                  </a:cubicBezTo>
                  <a:cubicBezTo>
                    <a:pt x="62" y="85"/>
                    <a:pt x="58" y="88"/>
                    <a:pt x="55" y="88"/>
                  </a:cubicBezTo>
                  <a:cubicBezTo>
                    <a:pt x="54" y="88"/>
                    <a:pt x="49" y="90"/>
                    <a:pt x="51" y="91"/>
                  </a:cubicBezTo>
                  <a:cubicBezTo>
                    <a:pt x="52" y="92"/>
                    <a:pt x="52" y="96"/>
                    <a:pt x="52" y="98"/>
                  </a:cubicBezTo>
                  <a:cubicBezTo>
                    <a:pt x="52" y="100"/>
                    <a:pt x="56" y="105"/>
                    <a:pt x="56" y="107"/>
                  </a:cubicBezTo>
                  <a:cubicBezTo>
                    <a:pt x="55" y="109"/>
                    <a:pt x="51" y="111"/>
                    <a:pt x="51" y="113"/>
                  </a:cubicBezTo>
                  <a:cubicBezTo>
                    <a:pt x="51" y="115"/>
                    <a:pt x="52" y="117"/>
                    <a:pt x="51" y="118"/>
                  </a:cubicBezTo>
                  <a:cubicBezTo>
                    <a:pt x="50" y="118"/>
                    <a:pt x="46" y="120"/>
                    <a:pt x="44" y="121"/>
                  </a:cubicBezTo>
                  <a:cubicBezTo>
                    <a:pt x="42" y="123"/>
                    <a:pt x="39" y="123"/>
                    <a:pt x="37" y="125"/>
                  </a:cubicBezTo>
                  <a:cubicBezTo>
                    <a:pt x="36" y="127"/>
                    <a:pt x="35" y="129"/>
                    <a:pt x="31" y="129"/>
                  </a:cubicBezTo>
                  <a:cubicBezTo>
                    <a:pt x="28" y="128"/>
                    <a:pt x="26" y="128"/>
                    <a:pt x="24" y="131"/>
                  </a:cubicBezTo>
                  <a:cubicBezTo>
                    <a:pt x="21" y="134"/>
                    <a:pt x="21" y="132"/>
                    <a:pt x="19" y="134"/>
                  </a:cubicBezTo>
                  <a:cubicBezTo>
                    <a:pt x="17" y="135"/>
                    <a:pt x="15" y="133"/>
                    <a:pt x="14" y="132"/>
                  </a:cubicBezTo>
                  <a:cubicBezTo>
                    <a:pt x="12" y="132"/>
                    <a:pt x="11" y="134"/>
                    <a:pt x="9" y="134"/>
                  </a:cubicBezTo>
                  <a:cubicBezTo>
                    <a:pt x="8" y="134"/>
                    <a:pt x="6" y="136"/>
                    <a:pt x="5" y="137"/>
                  </a:cubicBezTo>
                  <a:cubicBezTo>
                    <a:pt x="3" y="137"/>
                    <a:pt x="1" y="137"/>
                    <a:pt x="1" y="139"/>
                  </a:cubicBezTo>
                  <a:cubicBezTo>
                    <a:pt x="1" y="140"/>
                    <a:pt x="1" y="142"/>
                    <a:pt x="0" y="143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" y="150"/>
                    <a:pt x="1" y="150"/>
                    <a:pt x="1" y="150"/>
                  </a:cubicBezTo>
                  <a:cubicBezTo>
                    <a:pt x="1" y="150"/>
                    <a:pt x="9" y="152"/>
                    <a:pt x="9" y="155"/>
                  </a:cubicBezTo>
                  <a:cubicBezTo>
                    <a:pt x="9" y="157"/>
                    <a:pt x="11" y="166"/>
                    <a:pt x="11" y="166"/>
                  </a:cubicBezTo>
                  <a:cubicBezTo>
                    <a:pt x="11" y="166"/>
                    <a:pt x="10" y="166"/>
                    <a:pt x="10" y="166"/>
                  </a:cubicBezTo>
                  <a:cubicBezTo>
                    <a:pt x="13" y="168"/>
                    <a:pt x="18" y="171"/>
                    <a:pt x="18" y="172"/>
                  </a:cubicBezTo>
                  <a:cubicBezTo>
                    <a:pt x="18" y="173"/>
                    <a:pt x="18" y="176"/>
                    <a:pt x="22" y="178"/>
                  </a:cubicBezTo>
                  <a:cubicBezTo>
                    <a:pt x="24" y="179"/>
                    <a:pt x="27" y="180"/>
                    <a:pt x="28" y="181"/>
                  </a:cubicBezTo>
                  <a:cubicBezTo>
                    <a:pt x="28" y="181"/>
                    <a:pt x="28" y="180"/>
                    <a:pt x="28" y="180"/>
                  </a:cubicBezTo>
                  <a:cubicBezTo>
                    <a:pt x="32" y="180"/>
                    <a:pt x="32" y="180"/>
                    <a:pt x="32" y="180"/>
                  </a:cubicBezTo>
                  <a:cubicBezTo>
                    <a:pt x="32" y="180"/>
                    <a:pt x="32" y="181"/>
                    <a:pt x="33" y="182"/>
                  </a:cubicBezTo>
                  <a:cubicBezTo>
                    <a:pt x="34" y="179"/>
                    <a:pt x="40" y="176"/>
                    <a:pt x="42" y="176"/>
                  </a:cubicBezTo>
                  <a:cubicBezTo>
                    <a:pt x="45" y="177"/>
                    <a:pt x="52" y="182"/>
                    <a:pt x="52" y="184"/>
                  </a:cubicBezTo>
                  <a:cubicBezTo>
                    <a:pt x="51" y="186"/>
                    <a:pt x="46" y="193"/>
                    <a:pt x="44" y="194"/>
                  </a:cubicBezTo>
                  <a:cubicBezTo>
                    <a:pt x="43" y="194"/>
                    <a:pt x="42" y="194"/>
                    <a:pt x="40" y="194"/>
                  </a:cubicBezTo>
                  <a:cubicBezTo>
                    <a:pt x="40" y="195"/>
                    <a:pt x="40" y="196"/>
                    <a:pt x="40" y="197"/>
                  </a:cubicBezTo>
                  <a:cubicBezTo>
                    <a:pt x="40" y="198"/>
                    <a:pt x="43" y="201"/>
                    <a:pt x="44" y="204"/>
                  </a:cubicBezTo>
                  <a:cubicBezTo>
                    <a:pt x="46" y="207"/>
                    <a:pt x="42" y="209"/>
                    <a:pt x="39" y="207"/>
                  </a:cubicBezTo>
                  <a:cubicBezTo>
                    <a:pt x="37" y="205"/>
                    <a:pt x="36" y="209"/>
                    <a:pt x="38" y="210"/>
                  </a:cubicBezTo>
                  <a:cubicBezTo>
                    <a:pt x="39" y="212"/>
                    <a:pt x="38" y="216"/>
                    <a:pt x="40" y="217"/>
                  </a:cubicBezTo>
                  <a:cubicBezTo>
                    <a:pt x="43" y="217"/>
                    <a:pt x="45" y="221"/>
                    <a:pt x="47" y="221"/>
                  </a:cubicBezTo>
                  <a:cubicBezTo>
                    <a:pt x="50" y="221"/>
                    <a:pt x="52" y="225"/>
                    <a:pt x="52" y="225"/>
                  </a:cubicBezTo>
                  <a:cubicBezTo>
                    <a:pt x="52" y="225"/>
                    <a:pt x="55" y="228"/>
                    <a:pt x="55" y="229"/>
                  </a:cubicBezTo>
                  <a:cubicBezTo>
                    <a:pt x="55" y="229"/>
                    <a:pt x="55" y="229"/>
                    <a:pt x="55" y="229"/>
                  </a:cubicBezTo>
                  <a:cubicBezTo>
                    <a:pt x="58" y="229"/>
                    <a:pt x="60" y="229"/>
                    <a:pt x="60" y="228"/>
                  </a:cubicBezTo>
                  <a:cubicBezTo>
                    <a:pt x="60" y="227"/>
                    <a:pt x="64" y="227"/>
                    <a:pt x="67" y="229"/>
                  </a:cubicBezTo>
                  <a:cubicBezTo>
                    <a:pt x="69" y="232"/>
                    <a:pt x="79" y="238"/>
                    <a:pt x="83" y="241"/>
                  </a:cubicBezTo>
                  <a:cubicBezTo>
                    <a:pt x="87" y="244"/>
                    <a:pt x="95" y="248"/>
                    <a:pt x="98" y="247"/>
                  </a:cubicBezTo>
                  <a:cubicBezTo>
                    <a:pt x="101" y="247"/>
                    <a:pt x="104" y="249"/>
                    <a:pt x="109" y="249"/>
                  </a:cubicBezTo>
                  <a:cubicBezTo>
                    <a:pt x="110" y="249"/>
                    <a:pt x="110" y="249"/>
                    <a:pt x="111" y="249"/>
                  </a:cubicBezTo>
                  <a:cubicBezTo>
                    <a:pt x="111" y="249"/>
                    <a:pt x="113" y="249"/>
                    <a:pt x="113" y="247"/>
                  </a:cubicBezTo>
                  <a:cubicBezTo>
                    <a:pt x="115" y="245"/>
                    <a:pt x="117" y="249"/>
                    <a:pt x="116" y="251"/>
                  </a:cubicBezTo>
                  <a:cubicBezTo>
                    <a:pt x="116" y="253"/>
                    <a:pt x="116" y="254"/>
                    <a:pt x="116" y="255"/>
                  </a:cubicBezTo>
                  <a:cubicBezTo>
                    <a:pt x="117" y="254"/>
                    <a:pt x="118" y="253"/>
                    <a:pt x="118" y="252"/>
                  </a:cubicBezTo>
                  <a:cubicBezTo>
                    <a:pt x="120" y="248"/>
                    <a:pt x="122" y="248"/>
                    <a:pt x="124" y="247"/>
                  </a:cubicBezTo>
                  <a:cubicBezTo>
                    <a:pt x="126" y="245"/>
                    <a:pt x="127" y="246"/>
                    <a:pt x="131" y="248"/>
                  </a:cubicBezTo>
                  <a:cubicBezTo>
                    <a:pt x="134" y="249"/>
                    <a:pt x="135" y="246"/>
                    <a:pt x="140" y="250"/>
                  </a:cubicBezTo>
                  <a:cubicBezTo>
                    <a:pt x="141" y="250"/>
                    <a:pt x="142" y="249"/>
                    <a:pt x="143" y="249"/>
                  </a:cubicBezTo>
                  <a:cubicBezTo>
                    <a:pt x="144" y="249"/>
                    <a:pt x="145" y="247"/>
                    <a:pt x="146" y="246"/>
                  </a:cubicBezTo>
                  <a:cubicBezTo>
                    <a:pt x="148" y="244"/>
                    <a:pt x="148" y="242"/>
                    <a:pt x="150" y="243"/>
                  </a:cubicBezTo>
                  <a:cubicBezTo>
                    <a:pt x="152" y="243"/>
                    <a:pt x="153" y="240"/>
                    <a:pt x="157" y="238"/>
                  </a:cubicBezTo>
                  <a:cubicBezTo>
                    <a:pt x="161" y="236"/>
                    <a:pt x="164" y="239"/>
                    <a:pt x="166" y="238"/>
                  </a:cubicBezTo>
                  <a:cubicBezTo>
                    <a:pt x="168" y="236"/>
                    <a:pt x="170" y="236"/>
                    <a:pt x="170" y="237"/>
                  </a:cubicBezTo>
                  <a:cubicBezTo>
                    <a:pt x="170" y="239"/>
                    <a:pt x="173" y="241"/>
                    <a:pt x="173" y="243"/>
                  </a:cubicBezTo>
                  <a:cubicBezTo>
                    <a:pt x="174" y="244"/>
                    <a:pt x="177" y="245"/>
                    <a:pt x="178" y="245"/>
                  </a:cubicBezTo>
                  <a:cubicBezTo>
                    <a:pt x="179" y="245"/>
                    <a:pt x="179" y="244"/>
                    <a:pt x="179" y="244"/>
                  </a:cubicBezTo>
                  <a:cubicBezTo>
                    <a:pt x="181" y="243"/>
                    <a:pt x="185" y="244"/>
                    <a:pt x="185" y="247"/>
                  </a:cubicBezTo>
                  <a:cubicBezTo>
                    <a:pt x="185" y="249"/>
                    <a:pt x="185" y="251"/>
                    <a:pt x="187" y="251"/>
                  </a:cubicBezTo>
                  <a:cubicBezTo>
                    <a:pt x="188" y="251"/>
                    <a:pt x="190" y="251"/>
                    <a:pt x="190" y="255"/>
                  </a:cubicBezTo>
                  <a:cubicBezTo>
                    <a:pt x="190" y="259"/>
                    <a:pt x="191" y="263"/>
                    <a:pt x="188" y="267"/>
                  </a:cubicBezTo>
                  <a:cubicBezTo>
                    <a:pt x="184" y="270"/>
                    <a:pt x="180" y="276"/>
                    <a:pt x="181" y="278"/>
                  </a:cubicBezTo>
                  <a:cubicBezTo>
                    <a:pt x="182" y="280"/>
                    <a:pt x="180" y="283"/>
                    <a:pt x="183" y="282"/>
                  </a:cubicBezTo>
                  <a:cubicBezTo>
                    <a:pt x="185" y="281"/>
                    <a:pt x="191" y="282"/>
                    <a:pt x="190" y="283"/>
                  </a:cubicBezTo>
                  <a:cubicBezTo>
                    <a:pt x="189" y="285"/>
                    <a:pt x="190" y="290"/>
                    <a:pt x="192" y="290"/>
                  </a:cubicBezTo>
                  <a:cubicBezTo>
                    <a:pt x="195" y="290"/>
                    <a:pt x="196" y="291"/>
                    <a:pt x="195" y="294"/>
                  </a:cubicBezTo>
                  <a:cubicBezTo>
                    <a:pt x="195" y="296"/>
                    <a:pt x="194" y="299"/>
                    <a:pt x="195" y="299"/>
                  </a:cubicBezTo>
                  <a:cubicBezTo>
                    <a:pt x="197" y="299"/>
                    <a:pt x="200" y="299"/>
                    <a:pt x="200" y="301"/>
                  </a:cubicBezTo>
                  <a:cubicBezTo>
                    <a:pt x="200" y="303"/>
                    <a:pt x="201" y="305"/>
                    <a:pt x="205" y="304"/>
                  </a:cubicBezTo>
                  <a:cubicBezTo>
                    <a:pt x="207" y="303"/>
                    <a:pt x="208" y="302"/>
                    <a:pt x="209" y="303"/>
                  </a:cubicBezTo>
                  <a:cubicBezTo>
                    <a:pt x="210" y="303"/>
                    <a:pt x="210" y="306"/>
                    <a:pt x="213" y="307"/>
                  </a:cubicBezTo>
                  <a:cubicBezTo>
                    <a:pt x="215" y="307"/>
                    <a:pt x="214" y="301"/>
                    <a:pt x="213" y="300"/>
                  </a:cubicBezTo>
                  <a:cubicBezTo>
                    <a:pt x="212" y="299"/>
                    <a:pt x="213" y="295"/>
                    <a:pt x="214" y="296"/>
                  </a:cubicBezTo>
                  <a:cubicBezTo>
                    <a:pt x="215" y="297"/>
                    <a:pt x="218" y="296"/>
                    <a:pt x="219" y="294"/>
                  </a:cubicBezTo>
                  <a:cubicBezTo>
                    <a:pt x="221" y="292"/>
                    <a:pt x="224" y="296"/>
                    <a:pt x="226" y="294"/>
                  </a:cubicBezTo>
                  <a:cubicBezTo>
                    <a:pt x="227" y="291"/>
                    <a:pt x="230" y="295"/>
                    <a:pt x="233" y="294"/>
                  </a:cubicBezTo>
                  <a:cubicBezTo>
                    <a:pt x="235" y="292"/>
                    <a:pt x="237" y="295"/>
                    <a:pt x="238" y="293"/>
                  </a:cubicBezTo>
                  <a:cubicBezTo>
                    <a:pt x="239" y="291"/>
                    <a:pt x="243" y="288"/>
                    <a:pt x="244" y="289"/>
                  </a:cubicBezTo>
                  <a:cubicBezTo>
                    <a:pt x="245" y="290"/>
                    <a:pt x="246" y="291"/>
                    <a:pt x="251" y="292"/>
                  </a:cubicBezTo>
                  <a:cubicBezTo>
                    <a:pt x="256" y="293"/>
                    <a:pt x="253" y="295"/>
                    <a:pt x="253" y="297"/>
                  </a:cubicBezTo>
                  <a:cubicBezTo>
                    <a:pt x="253" y="298"/>
                    <a:pt x="259" y="303"/>
                    <a:pt x="261" y="303"/>
                  </a:cubicBezTo>
                  <a:cubicBezTo>
                    <a:pt x="262" y="303"/>
                    <a:pt x="262" y="303"/>
                    <a:pt x="263" y="304"/>
                  </a:cubicBezTo>
                  <a:cubicBezTo>
                    <a:pt x="264" y="303"/>
                    <a:pt x="267" y="305"/>
                    <a:pt x="268" y="303"/>
                  </a:cubicBezTo>
                  <a:cubicBezTo>
                    <a:pt x="268" y="301"/>
                    <a:pt x="271" y="301"/>
                    <a:pt x="272" y="303"/>
                  </a:cubicBezTo>
                  <a:cubicBezTo>
                    <a:pt x="273" y="305"/>
                    <a:pt x="274" y="305"/>
                    <a:pt x="277" y="303"/>
                  </a:cubicBezTo>
                  <a:cubicBezTo>
                    <a:pt x="279" y="301"/>
                    <a:pt x="280" y="305"/>
                    <a:pt x="279" y="306"/>
                  </a:cubicBezTo>
                  <a:cubicBezTo>
                    <a:pt x="277" y="308"/>
                    <a:pt x="278" y="311"/>
                    <a:pt x="281" y="313"/>
                  </a:cubicBezTo>
                  <a:cubicBezTo>
                    <a:pt x="283" y="316"/>
                    <a:pt x="283" y="312"/>
                    <a:pt x="283" y="310"/>
                  </a:cubicBezTo>
                  <a:cubicBezTo>
                    <a:pt x="282" y="308"/>
                    <a:pt x="287" y="306"/>
                    <a:pt x="294" y="303"/>
                  </a:cubicBezTo>
                  <a:cubicBezTo>
                    <a:pt x="302" y="301"/>
                    <a:pt x="310" y="295"/>
                    <a:pt x="310" y="294"/>
                  </a:cubicBezTo>
                  <a:cubicBezTo>
                    <a:pt x="310" y="293"/>
                    <a:pt x="315" y="296"/>
                    <a:pt x="318" y="294"/>
                  </a:cubicBezTo>
                  <a:cubicBezTo>
                    <a:pt x="320" y="292"/>
                    <a:pt x="329" y="292"/>
                    <a:pt x="331" y="292"/>
                  </a:cubicBezTo>
                  <a:cubicBezTo>
                    <a:pt x="334" y="292"/>
                    <a:pt x="334" y="290"/>
                    <a:pt x="336" y="288"/>
                  </a:cubicBezTo>
                  <a:cubicBezTo>
                    <a:pt x="339" y="286"/>
                    <a:pt x="338" y="285"/>
                    <a:pt x="341" y="284"/>
                  </a:cubicBezTo>
                  <a:cubicBezTo>
                    <a:pt x="344" y="283"/>
                    <a:pt x="346" y="281"/>
                    <a:pt x="346" y="279"/>
                  </a:cubicBezTo>
                  <a:cubicBezTo>
                    <a:pt x="346" y="278"/>
                    <a:pt x="351" y="277"/>
                    <a:pt x="351" y="276"/>
                  </a:cubicBezTo>
                  <a:cubicBezTo>
                    <a:pt x="351" y="274"/>
                    <a:pt x="355" y="274"/>
                    <a:pt x="355" y="272"/>
                  </a:cubicBezTo>
                  <a:cubicBezTo>
                    <a:pt x="355" y="270"/>
                    <a:pt x="358" y="270"/>
                    <a:pt x="359" y="269"/>
                  </a:cubicBezTo>
                  <a:cubicBezTo>
                    <a:pt x="360" y="267"/>
                    <a:pt x="358" y="263"/>
                    <a:pt x="360" y="263"/>
                  </a:cubicBezTo>
                  <a:cubicBezTo>
                    <a:pt x="362" y="262"/>
                    <a:pt x="359" y="260"/>
                    <a:pt x="359" y="259"/>
                  </a:cubicBezTo>
                  <a:cubicBezTo>
                    <a:pt x="358" y="258"/>
                    <a:pt x="362" y="257"/>
                    <a:pt x="364" y="256"/>
                  </a:cubicBezTo>
                  <a:cubicBezTo>
                    <a:pt x="366" y="255"/>
                    <a:pt x="368" y="253"/>
                    <a:pt x="368" y="251"/>
                  </a:cubicBezTo>
                  <a:cubicBezTo>
                    <a:pt x="368" y="248"/>
                    <a:pt x="372" y="246"/>
                    <a:pt x="373" y="246"/>
                  </a:cubicBezTo>
                  <a:cubicBezTo>
                    <a:pt x="375" y="245"/>
                    <a:pt x="375" y="242"/>
                    <a:pt x="375" y="239"/>
                  </a:cubicBezTo>
                  <a:cubicBezTo>
                    <a:pt x="374" y="236"/>
                    <a:pt x="378" y="237"/>
                    <a:pt x="376" y="236"/>
                  </a:cubicBezTo>
                  <a:cubicBezTo>
                    <a:pt x="375" y="235"/>
                    <a:pt x="377" y="232"/>
                    <a:pt x="380" y="231"/>
                  </a:cubicBezTo>
                  <a:cubicBezTo>
                    <a:pt x="382" y="230"/>
                    <a:pt x="378" y="229"/>
                    <a:pt x="376" y="230"/>
                  </a:cubicBezTo>
                  <a:cubicBezTo>
                    <a:pt x="375" y="231"/>
                    <a:pt x="373" y="227"/>
                    <a:pt x="372" y="229"/>
                  </a:cubicBezTo>
                  <a:cubicBezTo>
                    <a:pt x="370" y="230"/>
                    <a:pt x="366" y="228"/>
                    <a:pt x="369" y="227"/>
                  </a:cubicBezTo>
                  <a:cubicBezTo>
                    <a:pt x="371" y="226"/>
                    <a:pt x="375" y="223"/>
                    <a:pt x="377" y="223"/>
                  </a:cubicBezTo>
                  <a:cubicBezTo>
                    <a:pt x="379" y="222"/>
                    <a:pt x="375" y="218"/>
                    <a:pt x="372" y="218"/>
                  </a:cubicBezTo>
                  <a:cubicBezTo>
                    <a:pt x="370" y="218"/>
                    <a:pt x="368" y="213"/>
                    <a:pt x="365" y="213"/>
                  </a:cubicBezTo>
                  <a:cubicBezTo>
                    <a:pt x="363" y="213"/>
                    <a:pt x="367" y="211"/>
                    <a:pt x="370" y="213"/>
                  </a:cubicBezTo>
                  <a:cubicBezTo>
                    <a:pt x="372" y="214"/>
                    <a:pt x="376" y="216"/>
                    <a:pt x="377" y="214"/>
                  </a:cubicBezTo>
                  <a:cubicBezTo>
                    <a:pt x="378" y="213"/>
                    <a:pt x="372" y="208"/>
                    <a:pt x="370" y="207"/>
                  </a:cubicBezTo>
                  <a:cubicBezTo>
                    <a:pt x="368" y="205"/>
                    <a:pt x="370" y="203"/>
                    <a:pt x="369" y="202"/>
                  </a:cubicBezTo>
                  <a:cubicBezTo>
                    <a:pt x="367" y="201"/>
                    <a:pt x="364" y="195"/>
                    <a:pt x="363" y="192"/>
                  </a:cubicBezTo>
                  <a:cubicBezTo>
                    <a:pt x="363" y="189"/>
                    <a:pt x="358" y="189"/>
                    <a:pt x="356" y="187"/>
                  </a:cubicBezTo>
                  <a:cubicBezTo>
                    <a:pt x="355" y="185"/>
                    <a:pt x="356" y="181"/>
                    <a:pt x="360" y="180"/>
                  </a:cubicBezTo>
                  <a:cubicBezTo>
                    <a:pt x="364" y="178"/>
                    <a:pt x="362" y="175"/>
                    <a:pt x="364" y="175"/>
                  </a:cubicBezTo>
                  <a:cubicBezTo>
                    <a:pt x="366" y="176"/>
                    <a:pt x="367" y="175"/>
                    <a:pt x="368" y="172"/>
                  </a:cubicBezTo>
                  <a:cubicBezTo>
                    <a:pt x="370" y="170"/>
                    <a:pt x="372" y="171"/>
                    <a:pt x="373" y="170"/>
                  </a:cubicBezTo>
                  <a:cubicBezTo>
                    <a:pt x="375" y="168"/>
                    <a:pt x="380" y="168"/>
                    <a:pt x="382" y="167"/>
                  </a:cubicBezTo>
                  <a:cubicBezTo>
                    <a:pt x="384" y="166"/>
                    <a:pt x="380" y="161"/>
                    <a:pt x="378" y="162"/>
                  </a:cubicBezTo>
                  <a:cubicBezTo>
                    <a:pt x="375" y="163"/>
                    <a:pt x="372" y="162"/>
                    <a:pt x="370" y="159"/>
                  </a:cubicBezTo>
                  <a:cubicBezTo>
                    <a:pt x="368" y="156"/>
                    <a:pt x="363" y="164"/>
                    <a:pt x="359" y="166"/>
                  </a:cubicBezTo>
                  <a:cubicBezTo>
                    <a:pt x="355" y="167"/>
                    <a:pt x="353" y="162"/>
                    <a:pt x="354" y="159"/>
                  </a:cubicBezTo>
                  <a:cubicBezTo>
                    <a:pt x="356" y="156"/>
                    <a:pt x="351" y="156"/>
                    <a:pt x="346" y="156"/>
                  </a:cubicBezTo>
                  <a:cubicBezTo>
                    <a:pt x="341" y="157"/>
                    <a:pt x="343" y="147"/>
                    <a:pt x="346" y="146"/>
                  </a:cubicBezTo>
                  <a:cubicBezTo>
                    <a:pt x="349" y="146"/>
                    <a:pt x="354" y="149"/>
                    <a:pt x="356" y="143"/>
                  </a:cubicBezTo>
                  <a:cubicBezTo>
                    <a:pt x="358" y="138"/>
                    <a:pt x="361" y="142"/>
                    <a:pt x="365" y="137"/>
                  </a:cubicBezTo>
                  <a:cubicBezTo>
                    <a:pt x="370" y="132"/>
                    <a:pt x="375" y="128"/>
                    <a:pt x="379" y="132"/>
                  </a:cubicBezTo>
                  <a:cubicBezTo>
                    <a:pt x="383" y="135"/>
                    <a:pt x="375" y="140"/>
                    <a:pt x="373" y="143"/>
                  </a:cubicBezTo>
                  <a:cubicBezTo>
                    <a:pt x="372" y="145"/>
                    <a:pt x="375" y="146"/>
                    <a:pt x="372" y="149"/>
                  </a:cubicBezTo>
                  <a:cubicBezTo>
                    <a:pt x="370" y="151"/>
                    <a:pt x="373" y="152"/>
                    <a:pt x="378" y="149"/>
                  </a:cubicBezTo>
                  <a:cubicBezTo>
                    <a:pt x="382" y="146"/>
                    <a:pt x="388" y="142"/>
                    <a:pt x="393" y="140"/>
                  </a:cubicBezTo>
                  <a:cubicBezTo>
                    <a:pt x="394" y="140"/>
                    <a:pt x="395" y="140"/>
                    <a:pt x="396" y="140"/>
                  </a:cubicBezTo>
                  <a:cubicBezTo>
                    <a:pt x="397" y="138"/>
                    <a:pt x="398" y="137"/>
                    <a:pt x="399" y="136"/>
                  </a:cubicBezTo>
                  <a:cubicBezTo>
                    <a:pt x="402" y="135"/>
                    <a:pt x="412" y="130"/>
                    <a:pt x="414" y="128"/>
                  </a:cubicBezTo>
                  <a:cubicBezTo>
                    <a:pt x="415" y="126"/>
                    <a:pt x="417" y="122"/>
                    <a:pt x="419" y="122"/>
                  </a:cubicBezTo>
                  <a:cubicBezTo>
                    <a:pt x="421" y="122"/>
                    <a:pt x="421" y="124"/>
                    <a:pt x="424" y="124"/>
                  </a:cubicBezTo>
                  <a:cubicBezTo>
                    <a:pt x="427" y="124"/>
                    <a:pt x="431" y="125"/>
                    <a:pt x="429" y="123"/>
                  </a:cubicBezTo>
                  <a:cubicBezTo>
                    <a:pt x="428" y="120"/>
                    <a:pt x="429" y="120"/>
                    <a:pt x="432" y="120"/>
                  </a:cubicBezTo>
                  <a:cubicBezTo>
                    <a:pt x="436" y="119"/>
                    <a:pt x="436" y="116"/>
                    <a:pt x="438" y="116"/>
                  </a:cubicBezTo>
                  <a:cubicBezTo>
                    <a:pt x="441" y="116"/>
                    <a:pt x="440" y="109"/>
                    <a:pt x="443" y="109"/>
                  </a:cubicBezTo>
                  <a:cubicBezTo>
                    <a:pt x="445" y="109"/>
                    <a:pt x="446" y="113"/>
                    <a:pt x="450" y="112"/>
                  </a:cubicBezTo>
                  <a:cubicBezTo>
                    <a:pt x="450" y="112"/>
                    <a:pt x="451" y="112"/>
                    <a:pt x="452" y="112"/>
                  </a:cubicBezTo>
                  <a:cubicBezTo>
                    <a:pt x="452" y="112"/>
                    <a:pt x="453" y="111"/>
                    <a:pt x="454" y="111"/>
                  </a:cubicBezTo>
                  <a:cubicBezTo>
                    <a:pt x="453" y="107"/>
                    <a:pt x="454" y="105"/>
                    <a:pt x="453" y="103"/>
                  </a:cubicBezTo>
                  <a:cubicBezTo>
                    <a:pt x="452" y="100"/>
                    <a:pt x="453" y="98"/>
                    <a:pt x="453" y="96"/>
                  </a:cubicBezTo>
                  <a:cubicBezTo>
                    <a:pt x="452" y="95"/>
                    <a:pt x="452" y="91"/>
                    <a:pt x="454" y="91"/>
                  </a:cubicBezTo>
                  <a:cubicBezTo>
                    <a:pt x="456" y="91"/>
                    <a:pt x="458" y="86"/>
                    <a:pt x="460" y="88"/>
                  </a:cubicBezTo>
                  <a:cubicBezTo>
                    <a:pt x="463" y="89"/>
                    <a:pt x="468" y="90"/>
                    <a:pt x="468" y="88"/>
                  </a:cubicBezTo>
                  <a:cubicBezTo>
                    <a:pt x="468" y="85"/>
                    <a:pt x="471" y="85"/>
                    <a:pt x="471" y="82"/>
                  </a:cubicBezTo>
                  <a:cubicBezTo>
                    <a:pt x="472" y="80"/>
                    <a:pt x="475" y="79"/>
                    <a:pt x="476" y="76"/>
                  </a:cubicBezTo>
                  <a:cubicBezTo>
                    <a:pt x="477" y="74"/>
                    <a:pt x="478" y="67"/>
                    <a:pt x="480" y="66"/>
                  </a:cubicBezTo>
                  <a:cubicBezTo>
                    <a:pt x="483" y="65"/>
                    <a:pt x="480" y="64"/>
                    <a:pt x="480" y="59"/>
                  </a:cubicBezTo>
                  <a:close/>
                  <a:moveTo>
                    <a:pt x="364" y="284"/>
                  </a:moveTo>
                  <a:cubicBezTo>
                    <a:pt x="361" y="294"/>
                    <a:pt x="367" y="299"/>
                    <a:pt x="368" y="298"/>
                  </a:cubicBezTo>
                  <a:cubicBezTo>
                    <a:pt x="370" y="297"/>
                    <a:pt x="380" y="276"/>
                    <a:pt x="378" y="273"/>
                  </a:cubicBezTo>
                  <a:cubicBezTo>
                    <a:pt x="376" y="270"/>
                    <a:pt x="366" y="275"/>
                    <a:pt x="364" y="284"/>
                  </a:cubicBezTo>
                  <a:close/>
                  <a:moveTo>
                    <a:pt x="279" y="317"/>
                  </a:moveTo>
                  <a:cubicBezTo>
                    <a:pt x="276" y="317"/>
                    <a:pt x="268" y="321"/>
                    <a:pt x="271" y="328"/>
                  </a:cubicBezTo>
                  <a:cubicBezTo>
                    <a:pt x="274" y="334"/>
                    <a:pt x="284" y="330"/>
                    <a:pt x="285" y="327"/>
                  </a:cubicBezTo>
                  <a:cubicBezTo>
                    <a:pt x="285" y="324"/>
                    <a:pt x="289" y="320"/>
                    <a:pt x="289" y="318"/>
                  </a:cubicBezTo>
                  <a:cubicBezTo>
                    <a:pt x="288" y="316"/>
                    <a:pt x="282" y="317"/>
                    <a:pt x="279" y="317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3" name="Freeform 151">
              <a:extLst>
                <a:ext uri="{FF2B5EF4-FFF2-40B4-BE49-F238E27FC236}">
                  <a16:creationId xmlns:a16="http://schemas.microsoft.com/office/drawing/2014/main" id="{57793177-EA3D-1E36-B262-120E974C08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31844" y="3884941"/>
              <a:ext cx="236220" cy="330377"/>
            </a:xfrm>
            <a:custGeom>
              <a:avLst/>
              <a:gdLst>
                <a:gd name="T0" fmla="*/ 41 w 78"/>
                <a:gd name="T1" fmla="*/ 42 h 109"/>
                <a:gd name="T2" fmla="*/ 51 w 78"/>
                <a:gd name="T3" fmla="*/ 49 h 109"/>
                <a:gd name="T4" fmla="*/ 53 w 78"/>
                <a:gd name="T5" fmla="*/ 56 h 109"/>
                <a:gd name="T6" fmla="*/ 57 w 78"/>
                <a:gd name="T7" fmla="*/ 60 h 109"/>
                <a:gd name="T8" fmla="*/ 61 w 78"/>
                <a:gd name="T9" fmla="*/ 70 h 109"/>
                <a:gd name="T10" fmla="*/ 63 w 78"/>
                <a:gd name="T11" fmla="*/ 68 h 109"/>
                <a:gd name="T12" fmla="*/ 67 w 78"/>
                <a:gd name="T13" fmla="*/ 63 h 109"/>
                <a:gd name="T14" fmla="*/ 65 w 78"/>
                <a:gd name="T15" fmla="*/ 53 h 109"/>
                <a:gd name="T16" fmla="*/ 56 w 78"/>
                <a:gd name="T17" fmla="*/ 47 h 109"/>
                <a:gd name="T18" fmla="*/ 50 w 78"/>
                <a:gd name="T19" fmla="*/ 40 h 109"/>
                <a:gd name="T20" fmla="*/ 39 w 78"/>
                <a:gd name="T21" fmla="*/ 38 h 109"/>
                <a:gd name="T22" fmla="*/ 35 w 78"/>
                <a:gd name="T23" fmla="*/ 30 h 109"/>
                <a:gd name="T24" fmla="*/ 41 w 78"/>
                <a:gd name="T25" fmla="*/ 19 h 109"/>
                <a:gd name="T26" fmla="*/ 40 w 78"/>
                <a:gd name="T27" fmla="*/ 6 h 109"/>
                <a:gd name="T28" fmla="*/ 39 w 78"/>
                <a:gd name="T29" fmla="*/ 3 h 109"/>
                <a:gd name="T30" fmla="*/ 27 w 78"/>
                <a:gd name="T31" fmla="*/ 2 h 109"/>
                <a:gd name="T32" fmla="*/ 25 w 78"/>
                <a:gd name="T33" fmla="*/ 21 h 109"/>
                <a:gd name="T34" fmla="*/ 22 w 78"/>
                <a:gd name="T35" fmla="*/ 20 h 109"/>
                <a:gd name="T36" fmla="*/ 24 w 78"/>
                <a:gd name="T37" fmla="*/ 31 h 109"/>
                <a:gd name="T38" fmla="*/ 26 w 78"/>
                <a:gd name="T39" fmla="*/ 37 h 109"/>
                <a:gd name="T40" fmla="*/ 34 w 78"/>
                <a:gd name="T41" fmla="*/ 40 h 109"/>
                <a:gd name="T42" fmla="*/ 41 w 78"/>
                <a:gd name="T43" fmla="*/ 42 h 109"/>
                <a:gd name="T44" fmla="*/ 26 w 78"/>
                <a:gd name="T45" fmla="*/ 44 h 109"/>
                <a:gd name="T46" fmla="*/ 34 w 78"/>
                <a:gd name="T47" fmla="*/ 53 h 109"/>
                <a:gd name="T48" fmla="*/ 26 w 78"/>
                <a:gd name="T49" fmla="*/ 44 h 109"/>
                <a:gd name="T50" fmla="*/ 39 w 78"/>
                <a:gd name="T51" fmla="*/ 67 h 109"/>
                <a:gd name="T52" fmla="*/ 44 w 78"/>
                <a:gd name="T53" fmla="*/ 65 h 109"/>
                <a:gd name="T54" fmla="*/ 44 w 78"/>
                <a:gd name="T55" fmla="*/ 71 h 109"/>
                <a:gd name="T56" fmla="*/ 46 w 78"/>
                <a:gd name="T57" fmla="*/ 80 h 109"/>
                <a:gd name="T58" fmla="*/ 54 w 78"/>
                <a:gd name="T59" fmla="*/ 67 h 109"/>
                <a:gd name="T60" fmla="*/ 51 w 78"/>
                <a:gd name="T61" fmla="*/ 66 h 109"/>
                <a:gd name="T62" fmla="*/ 39 w 78"/>
                <a:gd name="T63" fmla="*/ 56 h 109"/>
                <a:gd name="T64" fmla="*/ 39 w 78"/>
                <a:gd name="T65" fmla="*/ 67 h 109"/>
                <a:gd name="T66" fmla="*/ 11 w 78"/>
                <a:gd name="T67" fmla="*/ 72 h 109"/>
                <a:gd name="T68" fmla="*/ 1 w 78"/>
                <a:gd name="T69" fmla="*/ 85 h 109"/>
                <a:gd name="T70" fmla="*/ 16 w 78"/>
                <a:gd name="T71" fmla="*/ 72 h 109"/>
                <a:gd name="T72" fmla="*/ 18 w 78"/>
                <a:gd name="T73" fmla="*/ 63 h 109"/>
                <a:gd name="T74" fmla="*/ 11 w 78"/>
                <a:gd name="T75" fmla="*/ 72 h 109"/>
                <a:gd name="T76" fmla="*/ 54 w 78"/>
                <a:gd name="T77" fmla="*/ 77 h 109"/>
                <a:gd name="T78" fmla="*/ 60 w 78"/>
                <a:gd name="T79" fmla="*/ 73 h 109"/>
                <a:gd name="T80" fmla="*/ 54 w 78"/>
                <a:gd name="T81" fmla="*/ 77 h 109"/>
                <a:gd name="T82" fmla="*/ 75 w 78"/>
                <a:gd name="T83" fmla="*/ 95 h 109"/>
                <a:gd name="T84" fmla="*/ 73 w 78"/>
                <a:gd name="T85" fmla="*/ 77 h 109"/>
                <a:gd name="T86" fmla="*/ 68 w 78"/>
                <a:gd name="T87" fmla="*/ 77 h 109"/>
                <a:gd name="T88" fmla="*/ 63 w 78"/>
                <a:gd name="T89" fmla="*/ 81 h 109"/>
                <a:gd name="T90" fmla="*/ 58 w 78"/>
                <a:gd name="T91" fmla="*/ 85 h 109"/>
                <a:gd name="T92" fmla="*/ 51 w 78"/>
                <a:gd name="T93" fmla="*/ 83 h 109"/>
                <a:gd name="T94" fmla="*/ 42 w 78"/>
                <a:gd name="T95" fmla="*/ 88 h 109"/>
                <a:gd name="T96" fmla="*/ 39 w 78"/>
                <a:gd name="T97" fmla="*/ 97 h 109"/>
                <a:gd name="T98" fmla="*/ 46 w 78"/>
                <a:gd name="T99" fmla="*/ 93 h 109"/>
                <a:gd name="T100" fmla="*/ 52 w 78"/>
                <a:gd name="T101" fmla="*/ 91 h 109"/>
                <a:gd name="T102" fmla="*/ 58 w 78"/>
                <a:gd name="T103" fmla="*/ 105 h 109"/>
                <a:gd name="T104" fmla="*/ 67 w 78"/>
                <a:gd name="T105" fmla="*/ 109 h 109"/>
                <a:gd name="T106" fmla="*/ 67 w 78"/>
                <a:gd name="T107" fmla="*/ 99 h 109"/>
                <a:gd name="T108" fmla="*/ 75 w 78"/>
                <a:gd name="T109" fmla="*/ 95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09">
                  <a:moveTo>
                    <a:pt x="41" y="42"/>
                  </a:moveTo>
                  <a:cubicBezTo>
                    <a:pt x="46" y="41"/>
                    <a:pt x="52" y="47"/>
                    <a:pt x="51" y="49"/>
                  </a:cubicBezTo>
                  <a:cubicBezTo>
                    <a:pt x="50" y="51"/>
                    <a:pt x="51" y="58"/>
                    <a:pt x="53" y="56"/>
                  </a:cubicBezTo>
                  <a:cubicBezTo>
                    <a:pt x="56" y="54"/>
                    <a:pt x="59" y="57"/>
                    <a:pt x="57" y="60"/>
                  </a:cubicBezTo>
                  <a:cubicBezTo>
                    <a:pt x="55" y="63"/>
                    <a:pt x="60" y="66"/>
                    <a:pt x="61" y="70"/>
                  </a:cubicBezTo>
                  <a:cubicBezTo>
                    <a:pt x="62" y="74"/>
                    <a:pt x="64" y="71"/>
                    <a:pt x="63" y="68"/>
                  </a:cubicBezTo>
                  <a:cubicBezTo>
                    <a:pt x="63" y="65"/>
                    <a:pt x="64" y="65"/>
                    <a:pt x="67" y="63"/>
                  </a:cubicBezTo>
                  <a:cubicBezTo>
                    <a:pt x="70" y="61"/>
                    <a:pt x="67" y="57"/>
                    <a:pt x="65" y="53"/>
                  </a:cubicBezTo>
                  <a:cubicBezTo>
                    <a:pt x="63" y="49"/>
                    <a:pt x="56" y="51"/>
                    <a:pt x="56" y="47"/>
                  </a:cubicBezTo>
                  <a:cubicBezTo>
                    <a:pt x="56" y="43"/>
                    <a:pt x="51" y="42"/>
                    <a:pt x="50" y="40"/>
                  </a:cubicBezTo>
                  <a:cubicBezTo>
                    <a:pt x="50" y="38"/>
                    <a:pt x="43" y="35"/>
                    <a:pt x="39" y="38"/>
                  </a:cubicBezTo>
                  <a:cubicBezTo>
                    <a:pt x="35" y="40"/>
                    <a:pt x="38" y="34"/>
                    <a:pt x="35" y="30"/>
                  </a:cubicBezTo>
                  <a:cubicBezTo>
                    <a:pt x="32" y="27"/>
                    <a:pt x="37" y="23"/>
                    <a:pt x="41" y="19"/>
                  </a:cubicBezTo>
                  <a:cubicBezTo>
                    <a:pt x="44" y="15"/>
                    <a:pt x="40" y="9"/>
                    <a:pt x="40" y="6"/>
                  </a:cubicBezTo>
                  <a:cubicBezTo>
                    <a:pt x="41" y="3"/>
                    <a:pt x="40" y="2"/>
                    <a:pt x="39" y="3"/>
                  </a:cubicBezTo>
                  <a:cubicBezTo>
                    <a:pt x="37" y="4"/>
                    <a:pt x="30" y="0"/>
                    <a:pt x="27" y="2"/>
                  </a:cubicBezTo>
                  <a:cubicBezTo>
                    <a:pt x="24" y="4"/>
                    <a:pt x="27" y="20"/>
                    <a:pt x="25" y="21"/>
                  </a:cubicBezTo>
                  <a:cubicBezTo>
                    <a:pt x="24" y="22"/>
                    <a:pt x="22" y="18"/>
                    <a:pt x="22" y="20"/>
                  </a:cubicBezTo>
                  <a:cubicBezTo>
                    <a:pt x="21" y="22"/>
                    <a:pt x="22" y="31"/>
                    <a:pt x="24" y="31"/>
                  </a:cubicBezTo>
                  <a:cubicBezTo>
                    <a:pt x="26" y="31"/>
                    <a:pt x="27" y="33"/>
                    <a:pt x="26" y="37"/>
                  </a:cubicBezTo>
                  <a:cubicBezTo>
                    <a:pt x="25" y="41"/>
                    <a:pt x="29" y="41"/>
                    <a:pt x="34" y="40"/>
                  </a:cubicBezTo>
                  <a:cubicBezTo>
                    <a:pt x="39" y="38"/>
                    <a:pt x="37" y="43"/>
                    <a:pt x="41" y="42"/>
                  </a:cubicBezTo>
                  <a:close/>
                  <a:moveTo>
                    <a:pt x="26" y="44"/>
                  </a:moveTo>
                  <a:cubicBezTo>
                    <a:pt x="27" y="48"/>
                    <a:pt x="29" y="54"/>
                    <a:pt x="34" y="53"/>
                  </a:cubicBezTo>
                  <a:cubicBezTo>
                    <a:pt x="39" y="51"/>
                    <a:pt x="26" y="42"/>
                    <a:pt x="26" y="44"/>
                  </a:cubicBezTo>
                  <a:close/>
                  <a:moveTo>
                    <a:pt x="39" y="67"/>
                  </a:moveTo>
                  <a:cubicBezTo>
                    <a:pt x="41" y="67"/>
                    <a:pt x="44" y="67"/>
                    <a:pt x="44" y="65"/>
                  </a:cubicBezTo>
                  <a:cubicBezTo>
                    <a:pt x="44" y="63"/>
                    <a:pt x="47" y="69"/>
                    <a:pt x="44" y="71"/>
                  </a:cubicBezTo>
                  <a:cubicBezTo>
                    <a:pt x="42" y="73"/>
                    <a:pt x="42" y="79"/>
                    <a:pt x="46" y="80"/>
                  </a:cubicBezTo>
                  <a:cubicBezTo>
                    <a:pt x="49" y="81"/>
                    <a:pt x="55" y="69"/>
                    <a:pt x="54" y="67"/>
                  </a:cubicBezTo>
                  <a:cubicBezTo>
                    <a:pt x="53" y="65"/>
                    <a:pt x="50" y="69"/>
                    <a:pt x="51" y="66"/>
                  </a:cubicBezTo>
                  <a:cubicBezTo>
                    <a:pt x="52" y="63"/>
                    <a:pt x="43" y="56"/>
                    <a:pt x="39" y="56"/>
                  </a:cubicBezTo>
                  <a:cubicBezTo>
                    <a:pt x="35" y="57"/>
                    <a:pt x="37" y="68"/>
                    <a:pt x="39" y="67"/>
                  </a:cubicBezTo>
                  <a:close/>
                  <a:moveTo>
                    <a:pt x="11" y="72"/>
                  </a:moveTo>
                  <a:cubicBezTo>
                    <a:pt x="8" y="76"/>
                    <a:pt x="0" y="83"/>
                    <a:pt x="1" y="85"/>
                  </a:cubicBezTo>
                  <a:cubicBezTo>
                    <a:pt x="3" y="88"/>
                    <a:pt x="11" y="75"/>
                    <a:pt x="16" y="72"/>
                  </a:cubicBezTo>
                  <a:cubicBezTo>
                    <a:pt x="20" y="68"/>
                    <a:pt x="19" y="66"/>
                    <a:pt x="18" y="63"/>
                  </a:cubicBezTo>
                  <a:cubicBezTo>
                    <a:pt x="16" y="60"/>
                    <a:pt x="15" y="68"/>
                    <a:pt x="11" y="72"/>
                  </a:cubicBezTo>
                  <a:close/>
                  <a:moveTo>
                    <a:pt x="54" y="77"/>
                  </a:moveTo>
                  <a:cubicBezTo>
                    <a:pt x="55" y="79"/>
                    <a:pt x="62" y="75"/>
                    <a:pt x="60" y="73"/>
                  </a:cubicBezTo>
                  <a:cubicBezTo>
                    <a:pt x="58" y="70"/>
                    <a:pt x="53" y="75"/>
                    <a:pt x="54" y="77"/>
                  </a:cubicBezTo>
                  <a:close/>
                  <a:moveTo>
                    <a:pt x="75" y="95"/>
                  </a:moveTo>
                  <a:cubicBezTo>
                    <a:pt x="78" y="92"/>
                    <a:pt x="73" y="83"/>
                    <a:pt x="73" y="77"/>
                  </a:cubicBezTo>
                  <a:cubicBezTo>
                    <a:pt x="73" y="72"/>
                    <a:pt x="65" y="73"/>
                    <a:pt x="68" y="77"/>
                  </a:cubicBezTo>
                  <a:cubicBezTo>
                    <a:pt x="70" y="80"/>
                    <a:pt x="63" y="78"/>
                    <a:pt x="63" y="81"/>
                  </a:cubicBezTo>
                  <a:cubicBezTo>
                    <a:pt x="63" y="85"/>
                    <a:pt x="58" y="82"/>
                    <a:pt x="58" y="85"/>
                  </a:cubicBezTo>
                  <a:cubicBezTo>
                    <a:pt x="58" y="88"/>
                    <a:pt x="53" y="85"/>
                    <a:pt x="51" y="83"/>
                  </a:cubicBezTo>
                  <a:cubicBezTo>
                    <a:pt x="49" y="81"/>
                    <a:pt x="45" y="88"/>
                    <a:pt x="42" y="88"/>
                  </a:cubicBezTo>
                  <a:cubicBezTo>
                    <a:pt x="38" y="89"/>
                    <a:pt x="36" y="97"/>
                    <a:pt x="39" y="97"/>
                  </a:cubicBezTo>
                  <a:cubicBezTo>
                    <a:pt x="42" y="97"/>
                    <a:pt x="43" y="93"/>
                    <a:pt x="46" y="93"/>
                  </a:cubicBezTo>
                  <a:cubicBezTo>
                    <a:pt x="49" y="93"/>
                    <a:pt x="48" y="90"/>
                    <a:pt x="52" y="91"/>
                  </a:cubicBezTo>
                  <a:cubicBezTo>
                    <a:pt x="56" y="92"/>
                    <a:pt x="53" y="104"/>
                    <a:pt x="58" y="105"/>
                  </a:cubicBezTo>
                  <a:cubicBezTo>
                    <a:pt x="64" y="106"/>
                    <a:pt x="64" y="109"/>
                    <a:pt x="67" y="109"/>
                  </a:cubicBezTo>
                  <a:cubicBezTo>
                    <a:pt x="69" y="109"/>
                    <a:pt x="66" y="101"/>
                    <a:pt x="67" y="99"/>
                  </a:cubicBezTo>
                  <a:cubicBezTo>
                    <a:pt x="67" y="96"/>
                    <a:pt x="72" y="98"/>
                    <a:pt x="75" y="95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4" name="Freeform 152">
              <a:extLst>
                <a:ext uri="{FF2B5EF4-FFF2-40B4-BE49-F238E27FC236}">
                  <a16:creationId xmlns:a16="http://schemas.microsoft.com/office/drawing/2014/main" id="{82585B14-8921-835A-E01E-6652398A97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13309" y="4418500"/>
              <a:ext cx="310555" cy="198226"/>
            </a:xfrm>
            <a:custGeom>
              <a:avLst/>
              <a:gdLst>
                <a:gd name="T0" fmla="*/ 74 w 102"/>
                <a:gd name="T1" fmla="*/ 59 h 65"/>
                <a:gd name="T2" fmla="*/ 68 w 102"/>
                <a:gd name="T3" fmla="*/ 54 h 65"/>
                <a:gd name="T4" fmla="*/ 60 w 102"/>
                <a:gd name="T5" fmla="*/ 50 h 65"/>
                <a:gd name="T6" fmla="*/ 54 w 102"/>
                <a:gd name="T7" fmla="*/ 39 h 65"/>
                <a:gd name="T8" fmla="*/ 52 w 102"/>
                <a:gd name="T9" fmla="*/ 33 h 65"/>
                <a:gd name="T10" fmla="*/ 54 w 102"/>
                <a:gd name="T11" fmla="*/ 28 h 65"/>
                <a:gd name="T12" fmla="*/ 38 w 102"/>
                <a:gd name="T13" fmla="*/ 19 h 65"/>
                <a:gd name="T14" fmla="*/ 6 w 102"/>
                <a:gd name="T15" fmla="*/ 1 h 65"/>
                <a:gd name="T16" fmla="*/ 0 w 102"/>
                <a:gd name="T17" fmla="*/ 0 h 65"/>
                <a:gd name="T18" fmla="*/ 0 w 102"/>
                <a:gd name="T19" fmla="*/ 50 h 65"/>
                <a:gd name="T20" fmla="*/ 9 w 102"/>
                <a:gd name="T21" fmla="*/ 53 h 65"/>
                <a:gd name="T22" fmla="*/ 19 w 102"/>
                <a:gd name="T23" fmla="*/ 48 h 65"/>
                <a:gd name="T24" fmla="*/ 23 w 102"/>
                <a:gd name="T25" fmla="*/ 42 h 65"/>
                <a:gd name="T26" fmla="*/ 40 w 102"/>
                <a:gd name="T27" fmla="*/ 46 h 65"/>
                <a:gd name="T28" fmla="*/ 58 w 102"/>
                <a:gd name="T29" fmla="*/ 61 h 65"/>
                <a:gd name="T30" fmla="*/ 75 w 102"/>
                <a:gd name="T31" fmla="*/ 64 h 65"/>
                <a:gd name="T32" fmla="*/ 74 w 102"/>
                <a:gd name="T33" fmla="*/ 59 h 65"/>
                <a:gd name="T34" fmla="*/ 87 w 102"/>
                <a:gd name="T35" fmla="*/ 17 h 65"/>
                <a:gd name="T36" fmla="*/ 77 w 102"/>
                <a:gd name="T37" fmla="*/ 23 h 65"/>
                <a:gd name="T38" fmla="*/ 60 w 102"/>
                <a:gd name="T39" fmla="*/ 24 h 65"/>
                <a:gd name="T40" fmla="*/ 73 w 102"/>
                <a:gd name="T41" fmla="*/ 29 h 65"/>
                <a:gd name="T42" fmla="*/ 90 w 102"/>
                <a:gd name="T43" fmla="*/ 21 h 65"/>
                <a:gd name="T44" fmla="*/ 92 w 102"/>
                <a:gd name="T45" fmla="*/ 14 h 65"/>
                <a:gd name="T46" fmla="*/ 87 w 102"/>
                <a:gd name="T47" fmla="*/ 17 h 65"/>
                <a:gd name="T48" fmla="*/ 95 w 102"/>
                <a:gd name="T49" fmla="*/ 8 h 65"/>
                <a:gd name="T50" fmla="*/ 93 w 102"/>
                <a:gd name="T51" fmla="*/ 9 h 65"/>
                <a:gd name="T52" fmla="*/ 98 w 102"/>
                <a:gd name="T53" fmla="*/ 16 h 65"/>
                <a:gd name="T54" fmla="*/ 95 w 102"/>
                <a:gd name="T55" fmla="*/ 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2" h="65">
                  <a:moveTo>
                    <a:pt x="74" y="59"/>
                  </a:moveTo>
                  <a:cubicBezTo>
                    <a:pt x="72" y="59"/>
                    <a:pt x="68" y="56"/>
                    <a:pt x="68" y="54"/>
                  </a:cubicBezTo>
                  <a:cubicBezTo>
                    <a:pt x="68" y="52"/>
                    <a:pt x="63" y="52"/>
                    <a:pt x="60" y="50"/>
                  </a:cubicBezTo>
                  <a:cubicBezTo>
                    <a:pt x="56" y="48"/>
                    <a:pt x="58" y="41"/>
                    <a:pt x="54" y="39"/>
                  </a:cubicBezTo>
                  <a:cubicBezTo>
                    <a:pt x="51" y="38"/>
                    <a:pt x="48" y="33"/>
                    <a:pt x="52" y="33"/>
                  </a:cubicBezTo>
                  <a:cubicBezTo>
                    <a:pt x="56" y="33"/>
                    <a:pt x="57" y="31"/>
                    <a:pt x="54" y="28"/>
                  </a:cubicBezTo>
                  <a:cubicBezTo>
                    <a:pt x="51" y="24"/>
                    <a:pt x="38" y="23"/>
                    <a:pt x="38" y="19"/>
                  </a:cubicBezTo>
                  <a:cubicBezTo>
                    <a:pt x="37" y="14"/>
                    <a:pt x="16" y="4"/>
                    <a:pt x="6" y="1"/>
                  </a:cubicBezTo>
                  <a:cubicBezTo>
                    <a:pt x="5" y="1"/>
                    <a:pt x="3" y="0"/>
                    <a:pt x="0" y="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3" y="52"/>
                    <a:pt x="5" y="53"/>
                    <a:pt x="9" y="53"/>
                  </a:cubicBezTo>
                  <a:cubicBezTo>
                    <a:pt x="19" y="54"/>
                    <a:pt x="17" y="48"/>
                    <a:pt x="19" y="48"/>
                  </a:cubicBezTo>
                  <a:cubicBezTo>
                    <a:pt x="21" y="48"/>
                    <a:pt x="21" y="44"/>
                    <a:pt x="23" y="42"/>
                  </a:cubicBezTo>
                  <a:cubicBezTo>
                    <a:pt x="26" y="39"/>
                    <a:pt x="35" y="41"/>
                    <a:pt x="40" y="46"/>
                  </a:cubicBezTo>
                  <a:cubicBezTo>
                    <a:pt x="46" y="50"/>
                    <a:pt x="52" y="63"/>
                    <a:pt x="58" y="61"/>
                  </a:cubicBezTo>
                  <a:cubicBezTo>
                    <a:pt x="64" y="60"/>
                    <a:pt x="70" y="65"/>
                    <a:pt x="75" y="64"/>
                  </a:cubicBezTo>
                  <a:cubicBezTo>
                    <a:pt x="80" y="64"/>
                    <a:pt x="75" y="60"/>
                    <a:pt x="74" y="59"/>
                  </a:cubicBezTo>
                  <a:close/>
                  <a:moveTo>
                    <a:pt x="87" y="17"/>
                  </a:moveTo>
                  <a:cubicBezTo>
                    <a:pt x="87" y="19"/>
                    <a:pt x="83" y="20"/>
                    <a:pt x="77" y="23"/>
                  </a:cubicBezTo>
                  <a:cubicBezTo>
                    <a:pt x="71" y="25"/>
                    <a:pt x="61" y="20"/>
                    <a:pt x="60" y="24"/>
                  </a:cubicBezTo>
                  <a:cubicBezTo>
                    <a:pt x="60" y="26"/>
                    <a:pt x="67" y="29"/>
                    <a:pt x="73" y="29"/>
                  </a:cubicBezTo>
                  <a:cubicBezTo>
                    <a:pt x="80" y="29"/>
                    <a:pt x="90" y="23"/>
                    <a:pt x="90" y="21"/>
                  </a:cubicBezTo>
                  <a:cubicBezTo>
                    <a:pt x="90" y="19"/>
                    <a:pt x="94" y="16"/>
                    <a:pt x="92" y="14"/>
                  </a:cubicBezTo>
                  <a:cubicBezTo>
                    <a:pt x="91" y="12"/>
                    <a:pt x="87" y="15"/>
                    <a:pt x="87" y="17"/>
                  </a:cubicBezTo>
                  <a:close/>
                  <a:moveTo>
                    <a:pt x="95" y="8"/>
                  </a:moveTo>
                  <a:cubicBezTo>
                    <a:pt x="91" y="6"/>
                    <a:pt x="88" y="4"/>
                    <a:pt x="93" y="9"/>
                  </a:cubicBezTo>
                  <a:cubicBezTo>
                    <a:pt x="98" y="13"/>
                    <a:pt x="95" y="17"/>
                    <a:pt x="98" y="16"/>
                  </a:cubicBezTo>
                  <a:cubicBezTo>
                    <a:pt x="102" y="15"/>
                    <a:pt x="99" y="10"/>
                    <a:pt x="95" y="8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5" name="Freeform 153">
              <a:extLst>
                <a:ext uri="{FF2B5EF4-FFF2-40B4-BE49-F238E27FC236}">
                  <a16:creationId xmlns:a16="http://schemas.microsoft.com/office/drawing/2014/main" id="{8D7A165E-A36C-4154-7000-0E37A3D2F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1477" y="4109597"/>
              <a:ext cx="52860" cy="102417"/>
            </a:xfrm>
            <a:custGeom>
              <a:avLst/>
              <a:gdLst>
                <a:gd name="T0" fmla="*/ 4 w 17"/>
                <a:gd name="T1" fmla="*/ 0 h 34"/>
                <a:gd name="T2" fmla="*/ 1 w 17"/>
                <a:gd name="T3" fmla="*/ 8 h 34"/>
                <a:gd name="T4" fmla="*/ 0 w 17"/>
                <a:gd name="T5" fmla="*/ 19 h 34"/>
                <a:gd name="T6" fmla="*/ 4 w 17"/>
                <a:gd name="T7" fmla="*/ 31 h 34"/>
                <a:gd name="T8" fmla="*/ 17 w 17"/>
                <a:gd name="T9" fmla="*/ 19 h 34"/>
                <a:gd name="T10" fmla="*/ 4 w 17"/>
                <a:gd name="T1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34">
                  <a:moveTo>
                    <a:pt x="4" y="0"/>
                  </a:moveTo>
                  <a:cubicBezTo>
                    <a:pt x="1" y="1"/>
                    <a:pt x="2" y="5"/>
                    <a:pt x="1" y="8"/>
                  </a:cubicBezTo>
                  <a:cubicBezTo>
                    <a:pt x="0" y="11"/>
                    <a:pt x="0" y="14"/>
                    <a:pt x="0" y="19"/>
                  </a:cubicBezTo>
                  <a:cubicBezTo>
                    <a:pt x="1" y="23"/>
                    <a:pt x="0" y="28"/>
                    <a:pt x="4" y="31"/>
                  </a:cubicBezTo>
                  <a:cubicBezTo>
                    <a:pt x="9" y="34"/>
                    <a:pt x="16" y="26"/>
                    <a:pt x="17" y="19"/>
                  </a:cubicBezTo>
                  <a:cubicBezTo>
                    <a:pt x="17" y="13"/>
                    <a:pt x="5" y="0"/>
                    <a:pt x="4" y="0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6" name="Freeform 154">
              <a:extLst>
                <a:ext uri="{FF2B5EF4-FFF2-40B4-BE49-F238E27FC236}">
                  <a16:creationId xmlns:a16="http://schemas.microsoft.com/office/drawing/2014/main" id="{2D414D73-C734-8A24-C0C7-9D808CFC2C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289" y="4631593"/>
              <a:ext cx="181708" cy="358460"/>
            </a:xfrm>
            <a:custGeom>
              <a:avLst/>
              <a:gdLst>
                <a:gd name="T0" fmla="*/ 51 w 60"/>
                <a:gd name="T1" fmla="*/ 4 h 118"/>
                <a:gd name="T2" fmla="*/ 48 w 60"/>
                <a:gd name="T3" fmla="*/ 6 h 118"/>
                <a:gd name="T4" fmla="*/ 47 w 60"/>
                <a:gd name="T5" fmla="*/ 12 h 118"/>
                <a:gd name="T6" fmla="*/ 42 w 60"/>
                <a:gd name="T7" fmla="*/ 16 h 118"/>
                <a:gd name="T8" fmla="*/ 38 w 60"/>
                <a:gd name="T9" fmla="*/ 19 h 118"/>
                <a:gd name="T10" fmla="*/ 38 w 60"/>
                <a:gd name="T11" fmla="*/ 23 h 118"/>
                <a:gd name="T12" fmla="*/ 32 w 60"/>
                <a:gd name="T13" fmla="*/ 28 h 118"/>
                <a:gd name="T14" fmla="*/ 21 w 60"/>
                <a:gd name="T15" fmla="*/ 34 h 118"/>
                <a:gd name="T16" fmla="*/ 10 w 60"/>
                <a:gd name="T17" fmla="*/ 36 h 118"/>
                <a:gd name="T18" fmla="*/ 7 w 60"/>
                <a:gd name="T19" fmla="*/ 47 h 118"/>
                <a:gd name="T20" fmla="*/ 8 w 60"/>
                <a:gd name="T21" fmla="*/ 61 h 118"/>
                <a:gd name="T22" fmla="*/ 6 w 60"/>
                <a:gd name="T23" fmla="*/ 78 h 118"/>
                <a:gd name="T24" fmla="*/ 3 w 60"/>
                <a:gd name="T25" fmla="*/ 97 h 118"/>
                <a:gd name="T26" fmla="*/ 8 w 60"/>
                <a:gd name="T27" fmla="*/ 112 h 118"/>
                <a:gd name="T28" fmla="*/ 23 w 60"/>
                <a:gd name="T29" fmla="*/ 116 h 118"/>
                <a:gd name="T30" fmla="*/ 31 w 60"/>
                <a:gd name="T31" fmla="*/ 113 h 118"/>
                <a:gd name="T32" fmla="*/ 42 w 60"/>
                <a:gd name="T33" fmla="*/ 79 h 118"/>
                <a:gd name="T34" fmla="*/ 51 w 60"/>
                <a:gd name="T35" fmla="*/ 47 h 118"/>
                <a:gd name="T36" fmla="*/ 53 w 60"/>
                <a:gd name="T37" fmla="*/ 38 h 118"/>
                <a:gd name="T38" fmla="*/ 55 w 60"/>
                <a:gd name="T39" fmla="*/ 33 h 118"/>
                <a:gd name="T40" fmla="*/ 60 w 60"/>
                <a:gd name="T41" fmla="*/ 32 h 118"/>
                <a:gd name="T42" fmla="*/ 57 w 60"/>
                <a:gd name="T43" fmla="*/ 17 h 118"/>
                <a:gd name="T44" fmla="*/ 51 w 60"/>
                <a:gd name="T45" fmla="*/ 4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" h="118">
                  <a:moveTo>
                    <a:pt x="51" y="4"/>
                  </a:moveTo>
                  <a:cubicBezTo>
                    <a:pt x="50" y="0"/>
                    <a:pt x="49" y="5"/>
                    <a:pt x="48" y="6"/>
                  </a:cubicBezTo>
                  <a:cubicBezTo>
                    <a:pt x="47" y="7"/>
                    <a:pt x="47" y="10"/>
                    <a:pt x="47" y="12"/>
                  </a:cubicBezTo>
                  <a:cubicBezTo>
                    <a:pt x="47" y="14"/>
                    <a:pt x="44" y="16"/>
                    <a:pt x="42" y="16"/>
                  </a:cubicBezTo>
                  <a:cubicBezTo>
                    <a:pt x="40" y="15"/>
                    <a:pt x="37" y="17"/>
                    <a:pt x="38" y="19"/>
                  </a:cubicBezTo>
                  <a:cubicBezTo>
                    <a:pt x="39" y="22"/>
                    <a:pt x="37" y="21"/>
                    <a:pt x="38" y="23"/>
                  </a:cubicBezTo>
                  <a:cubicBezTo>
                    <a:pt x="39" y="26"/>
                    <a:pt x="35" y="28"/>
                    <a:pt x="32" y="28"/>
                  </a:cubicBezTo>
                  <a:cubicBezTo>
                    <a:pt x="28" y="29"/>
                    <a:pt x="24" y="35"/>
                    <a:pt x="21" y="34"/>
                  </a:cubicBezTo>
                  <a:cubicBezTo>
                    <a:pt x="17" y="34"/>
                    <a:pt x="13" y="36"/>
                    <a:pt x="10" y="36"/>
                  </a:cubicBezTo>
                  <a:cubicBezTo>
                    <a:pt x="7" y="36"/>
                    <a:pt x="9" y="42"/>
                    <a:pt x="7" y="47"/>
                  </a:cubicBezTo>
                  <a:cubicBezTo>
                    <a:pt x="5" y="51"/>
                    <a:pt x="6" y="56"/>
                    <a:pt x="8" y="61"/>
                  </a:cubicBezTo>
                  <a:cubicBezTo>
                    <a:pt x="10" y="66"/>
                    <a:pt x="12" y="71"/>
                    <a:pt x="6" y="78"/>
                  </a:cubicBezTo>
                  <a:cubicBezTo>
                    <a:pt x="0" y="85"/>
                    <a:pt x="1" y="92"/>
                    <a:pt x="3" y="97"/>
                  </a:cubicBezTo>
                  <a:cubicBezTo>
                    <a:pt x="5" y="102"/>
                    <a:pt x="5" y="109"/>
                    <a:pt x="8" y="112"/>
                  </a:cubicBezTo>
                  <a:cubicBezTo>
                    <a:pt x="11" y="115"/>
                    <a:pt x="20" y="118"/>
                    <a:pt x="23" y="116"/>
                  </a:cubicBezTo>
                  <a:cubicBezTo>
                    <a:pt x="25" y="113"/>
                    <a:pt x="28" y="116"/>
                    <a:pt x="31" y="113"/>
                  </a:cubicBezTo>
                  <a:cubicBezTo>
                    <a:pt x="34" y="109"/>
                    <a:pt x="38" y="91"/>
                    <a:pt x="42" y="79"/>
                  </a:cubicBezTo>
                  <a:cubicBezTo>
                    <a:pt x="47" y="67"/>
                    <a:pt x="52" y="51"/>
                    <a:pt x="51" y="47"/>
                  </a:cubicBezTo>
                  <a:cubicBezTo>
                    <a:pt x="51" y="44"/>
                    <a:pt x="54" y="42"/>
                    <a:pt x="53" y="38"/>
                  </a:cubicBezTo>
                  <a:cubicBezTo>
                    <a:pt x="51" y="35"/>
                    <a:pt x="53" y="31"/>
                    <a:pt x="55" y="33"/>
                  </a:cubicBezTo>
                  <a:cubicBezTo>
                    <a:pt x="57" y="36"/>
                    <a:pt x="59" y="36"/>
                    <a:pt x="60" y="32"/>
                  </a:cubicBezTo>
                  <a:cubicBezTo>
                    <a:pt x="60" y="29"/>
                    <a:pt x="57" y="23"/>
                    <a:pt x="57" y="17"/>
                  </a:cubicBezTo>
                  <a:cubicBezTo>
                    <a:pt x="56" y="12"/>
                    <a:pt x="52" y="7"/>
                    <a:pt x="51" y="4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7" name="Freeform 155">
              <a:extLst>
                <a:ext uri="{FF2B5EF4-FFF2-40B4-BE49-F238E27FC236}">
                  <a16:creationId xmlns:a16="http://schemas.microsoft.com/office/drawing/2014/main" id="{84BB7451-2AFC-E10B-358F-7E3D547221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24680" y="3873378"/>
              <a:ext cx="292385" cy="175101"/>
            </a:xfrm>
            <a:custGeom>
              <a:avLst/>
              <a:gdLst>
                <a:gd name="T0" fmla="*/ 68 w 96"/>
                <a:gd name="T1" fmla="*/ 2 h 58"/>
                <a:gd name="T2" fmla="*/ 52 w 96"/>
                <a:gd name="T3" fmla="*/ 3 h 58"/>
                <a:gd name="T4" fmla="*/ 40 w 96"/>
                <a:gd name="T5" fmla="*/ 14 h 58"/>
                <a:gd name="T6" fmla="*/ 34 w 96"/>
                <a:gd name="T7" fmla="*/ 16 h 58"/>
                <a:gd name="T8" fmla="*/ 23 w 96"/>
                <a:gd name="T9" fmla="*/ 14 h 58"/>
                <a:gd name="T10" fmla="*/ 13 w 96"/>
                <a:gd name="T11" fmla="*/ 13 h 58"/>
                <a:gd name="T12" fmla="*/ 7 w 96"/>
                <a:gd name="T13" fmla="*/ 12 h 58"/>
                <a:gd name="T14" fmla="*/ 4 w 96"/>
                <a:gd name="T15" fmla="*/ 15 h 58"/>
                <a:gd name="T16" fmla="*/ 4 w 96"/>
                <a:gd name="T17" fmla="*/ 19 h 58"/>
                <a:gd name="T18" fmla="*/ 0 w 96"/>
                <a:gd name="T19" fmla="*/ 22 h 58"/>
                <a:gd name="T20" fmla="*/ 1 w 96"/>
                <a:gd name="T21" fmla="*/ 26 h 58"/>
                <a:gd name="T22" fmla="*/ 3 w 96"/>
                <a:gd name="T23" fmla="*/ 39 h 58"/>
                <a:gd name="T24" fmla="*/ 6 w 96"/>
                <a:gd name="T25" fmla="*/ 51 h 58"/>
                <a:gd name="T26" fmla="*/ 21 w 96"/>
                <a:gd name="T27" fmla="*/ 49 h 58"/>
                <a:gd name="T28" fmla="*/ 31 w 96"/>
                <a:gd name="T29" fmla="*/ 46 h 58"/>
                <a:gd name="T30" fmla="*/ 40 w 96"/>
                <a:gd name="T31" fmla="*/ 42 h 58"/>
                <a:gd name="T32" fmla="*/ 48 w 96"/>
                <a:gd name="T33" fmla="*/ 41 h 58"/>
                <a:gd name="T34" fmla="*/ 54 w 96"/>
                <a:gd name="T35" fmla="*/ 36 h 58"/>
                <a:gd name="T36" fmla="*/ 71 w 96"/>
                <a:gd name="T37" fmla="*/ 31 h 58"/>
                <a:gd name="T38" fmla="*/ 79 w 96"/>
                <a:gd name="T39" fmla="*/ 23 h 58"/>
                <a:gd name="T40" fmla="*/ 86 w 96"/>
                <a:gd name="T41" fmla="*/ 20 h 58"/>
                <a:gd name="T42" fmla="*/ 76 w 96"/>
                <a:gd name="T43" fmla="*/ 0 h 58"/>
                <a:gd name="T44" fmla="*/ 68 w 96"/>
                <a:gd name="T45" fmla="*/ 2 h 58"/>
                <a:gd name="T46" fmla="*/ 88 w 96"/>
                <a:gd name="T47" fmla="*/ 55 h 58"/>
                <a:gd name="T48" fmla="*/ 96 w 96"/>
                <a:gd name="T49" fmla="*/ 54 h 58"/>
                <a:gd name="T50" fmla="*/ 88 w 96"/>
                <a:gd name="T51" fmla="*/ 5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" h="58">
                  <a:moveTo>
                    <a:pt x="68" y="2"/>
                  </a:moveTo>
                  <a:cubicBezTo>
                    <a:pt x="64" y="3"/>
                    <a:pt x="54" y="2"/>
                    <a:pt x="52" y="3"/>
                  </a:cubicBezTo>
                  <a:cubicBezTo>
                    <a:pt x="51" y="4"/>
                    <a:pt x="41" y="11"/>
                    <a:pt x="40" y="14"/>
                  </a:cubicBezTo>
                  <a:cubicBezTo>
                    <a:pt x="38" y="17"/>
                    <a:pt x="36" y="17"/>
                    <a:pt x="34" y="16"/>
                  </a:cubicBezTo>
                  <a:cubicBezTo>
                    <a:pt x="32" y="14"/>
                    <a:pt x="24" y="15"/>
                    <a:pt x="23" y="14"/>
                  </a:cubicBezTo>
                  <a:cubicBezTo>
                    <a:pt x="22" y="13"/>
                    <a:pt x="16" y="13"/>
                    <a:pt x="13" y="13"/>
                  </a:cubicBezTo>
                  <a:cubicBezTo>
                    <a:pt x="10" y="14"/>
                    <a:pt x="9" y="12"/>
                    <a:pt x="7" y="12"/>
                  </a:cubicBezTo>
                  <a:cubicBezTo>
                    <a:pt x="6" y="13"/>
                    <a:pt x="4" y="14"/>
                    <a:pt x="4" y="15"/>
                  </a:cubicBezTo>
                  <a:cubicBezTo>
                    <a:pt x="3" y="16"/>
                    <a:pt x="4" y="19"/>
                    <a:pt x="4" y="19"/>
                  </a:cubicBezTo>
                  <a:cubicBezTo>
                    <a:pt x="4" y="20"/>
                    <a:pt x="2" y="20"/>
                    <a:pt x="0" y="22"/>
                  </a:cubicBezTo>
                  <a:cubicBezTo>
                    <a:pt x="1" y="23"/>
                    <a:pt x="1" y="25"/>
                    <a:pt x="1" y="26"/>
                  </a:cubicBezTo>
                  <a:cubicBezTo>
                    <a:pt x="0" y="29"/>
                    <a:pt x="1" y="36"/>
                    <a:pt x="3" y="39"/>
                  </a:cubicBezTo>
                  <a:cubicBezTo>
                    <a:pt x="6" y="43"/>
                    <a:pt x="5" y="50"/>
                    <a:pt x="6" y="51"/>
                  </a:cubicBezTo>
                  <a:cubicBezTo>
                    <a:pt x="7" y="52"/>
                    <a:pt x="17" y="52"/>
                    <a:pt x="21" y="49"/>
                  </a:cubicBezTo>
                  <a:cubicBezTo>
                    <a:pt x="25" y="47"/>
                    <a:pt x="28" y="46"/>
                    <a:pt x="31" y="46"/>
                  </a:cubicBezTo>
                  <a:cubicBezTo>
                    <a:pt x="34" y="46"/>
                    <a:pt x="39" y="43"/>
                    <a:pt x="40" y="42"/>
                  </a:cubicBezTo>
                  <a:cubicBezTo>
                    <a:pt x="41" y="40"/>
                    <a:pt x="46" y="40"/>
                    <a:pt x="48" y="41"/>
                  </a:cubicBezTo>
                  <a:cubicBezTo>
                    <a:pt x="50" y="41"/>
                    <a:pt x="52" y="39"/>
                    <a:pt x="54" y="36"/>
                  </a:cubicBezTo>
                  <a:cubicBezTo>
                    <a:pt x="56" y="34"/>
                    <a:pt x="64" y="33"/>
                    <a:pt x="71" y="31"/>
                  </a:cubicBezTo>
                  <a:cubicBezTo>
                    <a:pt x="79" y="28"/>
                    <a:pt x="77" y="25"/>
                    <a:pt x="79" y="23"/>
                  </a:cubicBezTo>
                  <a:cubicBezTo>
                    <a:pt x="80" y="21"/>
                    <a:pt x="82" y="21"/>
                    <a:pt x="86" y="20"/>
                  </a:cubicBezTo>
                  <a:cubicBezTo>
                    <a:pt x="82" y="13"/>
                    <a:pt x="78" y="4"/>
                    <a:pt x="76" y="0"/>
                  </a:cubicBezTo>
                  <a:cubicBezTo>
                    <a:pt x="72" y="1"/>
                    <a:pt x="69" y="2"/>
                    <a:pt x="68" y="2"/>
                  </a:cubicBezTo>
                  <a:close/>
                  <a:moveTo>
                    <a:pt x="88" y="55"/>
                  </a:moveTo>
                  <a:cubicBezTo>
                    <a:pt x="90" y="58"/>
                    <a:pt x="96" y="55"/>
                    <a:pt x="96" y="54"/>
                  </a:cubicBezTo>
                  <a:cubicBezTo>
                    <a:pt x="96" y="53"/>
                    <a:pt x="85" y="52"/>
                    <a:pt x="88" y="55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8" name="Freeform 156">
              <a:extLst>
                <a:ext uri="{FF2B5EF4-FFF2-40B4-BE49-F238E27FC236}">
                  <a16:creationId xmlns:a16="http://schemas.microsoft.com/office/drawing/2014/main" id="{68953B05-85FA-C416-E01B-2DB3DE4F76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50293" y="4482923"/>
              <a:ext cx="199879" cy="142062"/>
            </a:xfrm>
            <a:custGeom>
              <a:avLst/>
              <a:gdLst>
                <a:gd name="T0" fmla="*/ 1 w 66"/>
                <a:gd name="T1" fmla="*/ 2 h 47"/>
                <a:gd name="T2" fmla="*/ 11 w 66"/>
                <a:gd name="T3" fmla="*/ 13 h 47"/>
                <a:gd name="T4" fmla="*/ 1 w 66"/>
                <a:gd name="T5" fmla="*/ 2 h 47"/>
                <a:gd name="T6" fmla="*/ 16 w 66"/>
                <a:gd name="T7" fmla="*/ 12 h 47"/>
                <a:gd name="T8" fmla="*/ 23 w 66"/>
                <a:gd name="T9" fmla="*/ 17 h 47"/>
                <a:gd name="T10" fmla="*/ 16 w 66"/>
                <a:gd name="T11" fmla="*/ 12 h 47"/>
                <a:gd name="T12" fmla="*/ 43 w 66"/>
                <a:gd name="T13" fmla="*/ 26 h 47"/>
                <a:gd name="T14" fmla="*/ 32 w 66"/>
                <a:gd name="T15" fmla="*/ 20 h 47"/>
                <a:gd name="T16" fmla="*/ 43 w 66"/>
                <a:gd name="T17" fmla="*/ 26 h 47"/>
                <a:gd name="T18" fmla="*/ 41 w 66"/>
                <a:gd name="T19" fmla="*/ 34 h 47"/>
                <a:gd name="T20" fmla="*/ 50 w 66"/>
                <a:gd name="T21" fmla="*/ 38 h 47"/>
                <a:gd name="T22" fmla="*/ 41 w 66"/>
                <a:gd name="T23" fmla="*/ 34 h 47"/>
                <a:gd name="T24" fmla="*/ 56 w 66"/>
                <a:gd name="T25" fmla="*/ 42 h 47"/>
                <a:gd name="T26" fmla="*/ 63 w 66"/>
                <a:gd name="T27" fmla="*/ 45 h 47"/>
                <a:gd name="T28" fmla="*/ 56 w 66"/>
                <a:gd name="T29" fmla="*/ 42 h 47"/>
                <a:gd name="T30" fmla="*/ 50 w 66"/>
                <a:gd name="T31" fmla="*/ 26 h 47"/>
                <a:gd name="T32" fmla="*/ 56 w 66"/>
                <a:gd name="T33" fmla="*/ 37 h 47"/>
                <a:gd name="T34" fmla="*/ 50 w 66"/>
                <a:gd name="T35" fmla="*/ 2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6" h="47">
                  <a:moveTo>
                    <a:pt x="1" y="2"/>
                  </a:moveTo>
                  <a:cubicBezTo>
                    <a:pt x="0" y="4"/>
                    <a:pt x="8" y="15"/>
                    <a:pt x="11" y="13"/>
                  </a:cubicBezTo>
                  <a:cubicBezTo>
                    <a:pt x="16" y="10"/>
                    <a:pt x="1" y="0"/>
                    <a:pt x="1" y="2"/>
                  </a:cubicBezTo>
                  <a:close/>
                  <a:moveTo>
                    <a:pt x="16" y="12"/>
                  </a:moveTo>
                  <a:cubicBezTo>
                    <a:pt x="16" y="13"/>
                    <a:pt x="22" y="18"/>
                    <a:pt x="23" y="17"/>
                  </a:cubicBezTo>
                  <a:cubicBezTo>
                    <a:pt x="24" y="16"/>
                    <a:pt x="16" y="10"/>
                    <a:pt x="16" y="12"/>
                  </a:cubicBezTo>
                  <a:close/>
                  <a:moveTo>
                    <a:pt x="43" y="26"/>
                  </a:moveTo>
                  <a:cubicBezTo>
                    <a:pt x="45" y="25"/>
                    <a:pt x="32" y="18"/>
                    <a:pt x="32" y="20"/>
                  </a:cubicBezTo>
                  <a:cubicBezTo>
                    <a:pt x="31" y="22"/>
                    <a:pt x="41" y="27"/>
                    <a:pt x="43" y="26"/>
                  </a:cubicBezTo>
                  <a:close/>
                  <a:moveTo>
                    <a:pt x="41" y="34"/>
                  </a:moveTo>
                  <a:cubicBezTo>
                    <a:pt x="42" y="37"/>
                    <a:pt x="47" y="39"/>
                    <a:pt x="50" y="38"/>
                  </a:cubicBezTo>
                  <a:cubicBezTo>
                    <a:pt x="52" y="37"/>
                    <a:pt x="41" y="30"/>
                    <a:pt x="41" y="34"/>
                  </a:cubicBezTo>
                  <a:close/>
                  <a:moveTo>
                    <a:pt x="56" y="42"/>
                  </a:moveTo>
                  <a:cubicBezTo>
                    <a:pt x="56" y="42"/>
                    <a:pt x="61" y="47"/>
                    <a:pt x="63" y="45"/>
                  </a:cubicBezTo>
                  <a:cubicBezTo>
                    <a:pt x="66" y="44"/>
                    <a:pt x="55" y="40"/>
                    <a:pt x="56" y="42"/>
                  </a:cubicBezTo>
                  <a:close/>
                  <a:moveTo>
                    <a:pt x="50" y="26"/>
                  </a:moveTo>
                  <a:cubicBezTo>
                    <a:pt x="48" y="30"/>
                    <a:pt x="55" y="36"/>
                    <a:pt x="56" y="37"/>
                  </a:cubicBezTo>
                  <a:cubicBezTo>
                    <a:pt x="57" y="37"/>
                    <a:pt x="51" y="23"/>
                    <a:pt x="50" y="26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9" name="Freeform 157">
              <a:extLst>
                <a:ext uri="{FF2B5EF4-FFF2-40B4-BE49-F238E27FC236}">
                  <a16:creationId xmlns:a16="http://schemas.microsoft.com/office/drawing/2014/main" id="{073B905F-E149-481E-6680-AA1C7ABF3D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50293" y="4482923"/>
              <a:ext cx="199879" cy="142062"/>
            </a:xfrm>
            <a:custGeom>
              <a:avLst/>
              <a:gdLst>
                <a:gd name="T0" fmla="*/ 1 w 66"/>
                <a:gd name="T1" fmla="*/ 2 h 47"/>
                <a:gd name="T2" fmla="*/ 11 w 66"/>
                <a:gd name="T3" fmla="*/ 13 h 47"/>
                <a:gd name="T4" fmla="*/ 1 w 66"/>
                <a:gd name="T5" fmla="*/ 2 h 47"/>
                <a:gd name="T6" fmla="*/ 16 w 66"/>
                <a:gd name="T7" fmla="*/ 12 h 47"/>
                <a:gd name="T8" fmla="*/ 23 w 66"/>
                <a:gd name="T9" fmla="*/ 17 h 47"/>
                <a:gd name="T10" fmla="*/ 16 w 66"/>
                <a:gd name="T11" fmla="*/ 12 h 47"/>
                <a:gd name="T12" fmla="*/ 43 w 66"/>
                <a:gd name="T13" fmla="*/ 26 h 47"/>
                <a:gd name="T14" fmla="*/ 32 w 66"/>
                <a:gd name="T15" fmla="*/ 20 h 47"/>
                <a:gd name="T16" fmla="*/ 43 w 66"/>
                <a:gd name="T17" fmla="*/ 26 h 47"/>
                <a:gd name="T18" fmla="*/ 41 w 66"/>
                <a:gd name="T19" fmla="*/ 34 h 47"/>
                <a:gd name="T20" fmla="*/ 50 w 66"/>
                <a:gd name="T21" fmla="*/ 38 h 47"/>
                <a:gd name="T22" fmla="*/ 41 w 66"/>
                <a:gd name="T23" fmla="*/ 34 h 47"/>
                <a:gd name="T24" fmla="*/ 56 w 66"/>
                <a:gd name="T25" fmla="*/ 42 h 47"/>
                <a:gd name="T26" fmla="*/ 63 w 66"/>
                <a:gd name="T27" fmla="*/ 45 h 47"/>
                <a:gd name="T28" fmla="*/ 56 w 66"/>
                <a:gd name="T29" fmla="*/ 42 h 47"/>
                <a:gd name="T30" fmla="*/ 50 w 66"/>
                <a:gd name="T31" fmla="*/ 26 h 47"/>
                <a:gd name="T32" fmla="*/ 56 w 66"/>
                <a:gd name="T33" fmla="*/ 37 h 47"/>
                <a:gd name="T34" fmla="*/ 50 w 66"/>
                <a:gd name="T35" fmla="*/ 2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6" h="47">
                  <a:moveTo>
                    <a:pt x="1" y="2"/>
                  </a:moveTo>
                  <a:cubicBezTo>
                    <a:pt x="0" y="4"/>
                    <a:pt x="8" y="15"/>
                    <a:pt x="11" y="13"/>
                  </a:cubicBezTo>
                  <a:cubicBezTo>
                    <a:pt x="16" y="10"/>
                    <a:pt x="1" y="0"/>
                    <a:pt x="1" y="2"/>
                  </a:cubicBezTo>
                  <a:close/>
                  <a:moveTo>
                    <a:pt x="16" y="12"/>
                  </a:moveTo>
                  <a:cubicBezTo>
                    <a:pt x="16" y="13"/>
                    <a:pt x="22" y="18"/>
                    <a:pt x="23" y="17"/>
                  </a:cubicBezTo>
                  <a:cubicBezTo>
                    <a:pt x="24" y="16"/>
                    <a:pt x="16" y="10"/>
                    <a:pt x="16" y="12"/>
                  </a:cubicBezTo>
                  <a:close/>
                  <a:moveTo>
                    <a:pt x="43" y="26"/>
                  </a:moveTo>
                  <a:cubicBezTo>
                    <a:pt x="45" y="25"/>
                    <a:pt x="32" y="18"/>
                    <a:pt x="32" y="20"/>
                  </a:cubicBezTo>
                  <a:cubicBezTo>
                    <a:pt x="31" y="22"/>
                    <a:pt x="41" y="27"/>
                    <a:pt x="43" y="26"/>
                  </a:cubicBezTo>
                  <a:close/>
                  <a:moveTo>
                    <a:pt x="41" y="34"/>
                  </a:moveTo>
                  <a:cubicBezTo>
                    <a:pt x="42" y="37"/>
                    <a:pt x="47" y="39"/>
                    <a:pt x="50" y="38"/>
                  </a:cubicBezTo>
                  <a:cubicBezTo>
                    <a:pt x="52" y="37"/>
                    <a:pt x="41" y="30"/>
                    <a:pt x="41" y="34"/>
                  </a:cubicBezTo>
                  <a:close/>
                  <a:moveTo>
                    <a:pt x="56" y="42"/>
                  </a:moveTo>
                  <a:cubicBezTo>
                    <a:pt x="56" y="42"/>
                    <a:pt x="61" y="47"/>
                    <a:pt x="63" y="45"/>
                  </a:cubicBezTo>
                  <a:cubicBezTo>
                    <a:pt x="66" y="44"/>
                    <a:pt x="55" y="40"/>
                    <a:pt x="56" y="42"/>
                  </a:cubicBezTo>
                  <a:close/>
                  <a:moveTo>
                    <a:pt x="50" y="26"/>
                  </a:moveTo>
                  <a:cubicBezTo>
                    <a:pt x="48" y="30"/>
                    <a:pt x="55" y="36"/>
                    <a:pt x="56" y="37"/>
                  </a:cubicBezTo>
                  <a:cubicBezTo>
                    <a:pt x="57" y="37"/>
                    <a:pt x="51" y="23"/>
                    <a:pt x="50" y="26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0" name="Freeform 158">
              <a:extLst>
                <a:ext uri="{FF2B5EF4-FFF2-40B4-BE49-F238E27FC236}">
                  <a16:creationId xmlns:a16="http://schemas.microsoft.com/office/drawing/2014/main" id="{27E285EF-436A-CFBA-1AD3-8D0E285D39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4470" y="4613422"/>
              <a:ext cx="1004347" cy="888714"/>
            </a:xfrm>
            <a:custGeom>
              <a:avLst/>
              <a:gdLst>
                <a:gd name="T0" fmla="*/ 326 w 331"/>
                <a:gd name="T1" fmla="*/ 128 h 293"/>
                <a:gd name="T2" fmla="*/ 312 w 331"/>
                <a:gd name="T3" fmla="*/ 114 h 293"/>
                <a:gd name="T4" fmla="*/ 302 w 331"/>
                <a:gd name="T5" fmla="*/ 99 h 293"/>
                <a:gd name="T6" fmla="*/ 293 w 331"/>
                <a:gd name="T7" fmla="*/ 88 h 293"/>
                <a:gd name="T8" fmla="*/ 270 w 331"/>
                <a:gd name="T9" fmla="*/ 66 h 293"/>
                <a:gd name="T10" fmla="*/ 262 w 331"/>
                <a:gd name="T11" fmla="*/ 38 h 293"/>
                <a:gd name="T12" fmla="*/ 248 w 331"/>
                <a:gd name="T13" fmla="*/ 24 h 293"/>
                <a:gd name="T14" fmla="*/ 235 w 331"/>
                <a:gd name="T15" fmla="*/ 7 h 293"/>
                <a:gd name="T16" fmla="*/ 231 w 331"/>
                <a:gd name="T17" fmla="*/ 36 h 293"/>
                <a:gd name="T18" fmla="*/ 212 w 331"/>
                <a:gd name="T19" fmla="*/ 54 h 293"/>
                <a:gd name="T20" fmla="*/ 189 w 331"/>
                <a:gd name="T21" fmla="*/ 42 h 293"/>
                <a:gd name="T22" fmla="*/ 185 w 331"/>
                <a:gd name="T23" fmla="*/ 25 h 293"/>
                <a:gd name="T24" fmla="*/ 191 w 331"/>
                <a:gd name="T25" fmla="*/ 12 h 293"/>
                <a:gd name="T26" fmla="*/ 179 w 331"/>
                <a:gd name="T27" fmla="*/ 13 h 293"/>
                <a:gd name="T28" fmla="*/ 159 w 331"/>
                <a:gd name="T29" fmla="*/ 9 h 293"/>
                <a:gd name="T30" fmla="*/ 138 w 331"/>
                <a:gd name="T31" fmla="*/ 22 h 293"/>
                <a:gd name="T32" fmla="*/ 131 w 331"/>
                <a:gd name="T33" fmla="*/ 36 h 293"/>
                <a:gd name="T34" fmla="*/ 119 w 331"/>
                <a:gd name="T35" fmla="*/ 31 h 293"/>
                <a:gd name="T36" fmla="*/ 105 w 331"/>
                <a:gd name="T37" fmla="*/ 32 h 293"/>
                <a:gd name="T38" fmla="*/ 94 w 331"/>
                <a:gd name="T39" fmla="*/ 39 h 293"/>
                <a:gd name="T40" fmla="*/ 87 w 331"/>
                <a:gd name="T41" fmla="*/ 52 h 293"/>
                <a:gd name="T42" fmla="*/ 76 w 331"/>
                <a:gd name="T43" fmla="*/ 53 h 293"/>
                <a:gd name="T44" fmla="*/ 49 w 331"/>
                <a:gd name="T45" fmla="*/ 78 h 293"/>
                <a:gd name="T46" fmla="*/ 24 w 331"/>
                <a:gd name="T47" fmla="*/ 86 h 293"/>
                <a:gd name="T48" fmla="*/ 9 w 331"/>
                <a:gd name="T49" fmla="*/ 93 h 293"/>
                <a:gd name="T50" fmla="*/ 4 w 331"/>
                <a:gd name="T51" fmla="*/ 121 h 293"/>
                <a:gd name="T52" fmla="*/ 6 w 331"/>
                <a:gd name="T53" fmla="*/ 133 h 293"/>
                <a:gd name="T54" fmla="*/ 15 w 331"/>
                <a:gd name="T55" fmla="*/ 162 h 293"/>
                <a:gd name="T56" fmla="*/ 16 w 331"/>
                <a:gd name="T57" fmla="*/ 198 h 293"/>
                <a:gd name="T58" fmla="*/ 40 w 331"/>
                <a:gd name="T59" fmla="*/ 210 h 293"/>
                <a:gd name="T60" fmla="*/ 74 w 331"/>
                <a:gd name="T61" fmla="*/ 200 h 293"/>
                <a:gd name="T62" fmla="*/ 112 w 331"/>
                <a:gd name="T63" fmla="*/ 185 h 293"/>
                <a:gd name="T64" fmla="*/ 156 w 331"/>
                <a:gd name="T65" fmla="*/ 183 h 293"/>
                <a:gd name="T66" fmla="*/ 171 w 331"/>
                <a:gd name="T67" fmla="*/ 191 h 293"/>
                <a:gd name="T68" fmla="*/ 187 w 331"/>
                <a:gd name="T69" fmla="*/ 205 h 293"/>
                <a:gd name="T70" fmla="*/ 198 w 331"/>
                <a:gd name="T71" fmla="*/ 203 h 293"/>
                <a:gd name="T72" fmla="*/ 205 w 331"/>
                <a:gd name="T73" fmla="*/ 206 h 293"/>
                <a:gd name="T74" fmla="*/ 217 w 331"/>
                <a:gd name="T75" fmla="*/ 226 h 293"/>
                <a:gd name="T76" fmla="*/ 245 w 331"/>
                <a:gd name="T77" fmla="*/ 245 h 293"/>
                <a:gd name="T78" fmla="*/ 260 w 331"/>
                <a:gd name="T79" fmla="*/ 243 h 293"/>
                <a:gd name="T80" fmla="*/ 271 w 331"/>
                <a:gd name="T81" fmla="*/ 248 h 293"/>
                <a:gd name="T82" fmla="*/ 299 w 331"/>
                <a:gd name="T83" fmla="*/ 235 h 293"/>
                <a:gd name="T84" fmla="*/ 316 w 331"/>
                <a:gd name="T85" fmla="*/ 189 h 293"/>
                <a:gd name="T86" fmla="*/ 327 w 331"/>
                <a:gd name="T87" fmla="*/ 162 h 293"/>
                <a:gd name="T88" fmla="*/ 150 w 331"/>
                <a:gd name="T89" fmla="*/ 7 h 293"/>
                <a:gd name="T90" fmla="*/ 190 w 331"/>
                <a:gd name="T91" fmla="*/ 219 h 293"/>
                <a:gd name="T92" fmla="*/ 270 w 331"/>
                <a:gd name="T93" fmla="*/ 268 h 293"/>
                <a:gd name="T94" fmla="*/ 271 w 331"/>
                <a:gd name="T95" fmla="*/ 293 h 293"/>
                <a:gd name="T96" fmla="*/ 282 w 331"/>
                <a:gd name="T97" fmla="*/ 286 h 293"/>
                <a:gd name="T98" fmla="*/ 270 w 331"/>
                <a:gd name="T99" fmla="*/ 268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31" h="293">
                  <a:moveTo>
                    <a:pt x="328" y="147"/>
                  </a:moveTo>
                  <a:cubicBezTo>
                    <a:pt x="330" y="146"/>
                    <a:pt x="328" y="140"/>
                    <a:pt x="326" y="141"/>
                  </a:cubicBezTo>
                  <a:cubicBezTo>
                    <a:pt x="325" y="142"/>
                    <a:pt x="325" y="132"/>
                    <a:pt x="326" y="128"/>
                  </a:cubicBezTo>
                  <a:cubicBezTo>
                    <a:pt x="327" y="123"/>
                    <a:pt x="326" y="124"/>
                    <a:pt x="324" y="126"/>
                  </a:cubicBezTo>
                  <a:cubicBezTo>
                    <a:pt x="322" y="129"/>
                    <a:pt x="319" y="122"/>
                    <a:pt x="319" y="120"/>
                  </a:cubicBezTo>
                  <a:cubicBezTo>
                    <a:pt x="318" y="118"/>
                    <a:pt x="315" y="113"/>
                    <a:pt x="312" y="114"/>
                  </a:cubicBezTo>
                  <a:cubicBezTo>
                    <a:pt x="309" y="115"/>
                    <a:pt x="311" y="110"/>
                    <a:pt x="308" y="110"/>
                  </a:cubicBezTo>
                  <a:cubicBezTo>
                    <a:pt x="306" y="111"/>
                    <a:pt x="305" y="106"/>
                    <a:pt x="306" y="102"/>
                  </a:cubicBezTo>
                  <a:cubicBezTo>
                    <a:pt x="306" y="98"/>
                    <a:pt x="304" y="101"/>
                    <a:pt x="302" y="99"/>
                  </a:cubicBezTo>
                  <a:cubicBezTo>
                    <a:pt x="301" y="97"/>
                    <a:pt x="300" y="99"/>
                    <a:pt x="298" y="100"/>
                  </a:cubicBezTo>
                  <a:cubicBezTo>
                    <a:pt x="296" y="100"/>
                    <a:pt x="295" y="96"/>
                    <a:pt x="296" y="94"/>
                  </a:cubicBezTo>
                  <a:cubicBezTo>
                    <a:pt x="296" y="92"/>
                    <a:pt x="295" y="90"/>
                    <a:pt x="293" y="88"/>
                  </a:cubicBezTo>
                  <a:cubicBezTo>
                    <a:pt x="290" y="86"/>
                    <a:pt x="290" y="85"/>
                    <a:pt x="290" y="82"/>
                  </a:cubicBezTo>
                  <a:cubicBezTo>
                    <a:pt x="290" y="80"/>
                    <a:pt x="275" y="72"/>
                    <a:pt x="272" y="71"/>
                  </a:cubicBezTo>
                  <a:cubicBezTo>
                    <a:pt x="268" y="71"/>
                    <a:pt x="271" y="67"/>
                    <a:pt x="270" y="66"/>
                  </a:cubicBezTo>
                  <a:cubicBezTo>
                    <a:pt x="268" y="65"/>
                    <a:pt x="268" y="60"/>
                    <a:pt x="268" y="56"/>
                  </a:cubicBezTo>
                  <a:cubicBezTo>
                    <a:pt x="268" y="52"/>
                    <a:pt x="263" y="51"/>
                    <a:pt x="263" y="48"/>
                  </a:cubicBezTo>
                  <a:cubicBezTo>
                    <a:pt x="263" y="44"/>
                    <a:pt x="261" y="41"/>
                    <a:pt x="262" y="38"/>
                  </a:cubicBezTo>
                  <a:cubicBezTo>
                    <a:pt x="262" y="34"/>
                    <a:pt x="257" y="33"/>
                    <a:pt x="256" y="31"/>
                  </a:cubicBezTo>
                  <a:cubicBezTo>
                    <a:pt x="256" y="29"/>
                    <a:pt x="253" y="31"/>
                    <a:pt x="250" y="32"/>
                  </a:cubicBezTo>
                  <a:cubicBezTo>
                    <a:pt x="247" y="32"/>
                    <a:pt x="247" y="28"/>
                    <a:pt x="248" y="24"/>
                  </a:cubicBezTo>
                  <a:cubicBezTo>
                    <a:pt x="248" y="19"/>
                    <a:pt x="246" y="13"/>
                    <a:pt x="244" y="11"/>
                  </a:cubicBezTo>
                  <a:cubicBezTo>
                    <a:pt x="241" y="9"/>
                    <a:pt x="241" y="2"/>
                    <a:pt x="240" y="1"/>
                  </a:cubicBezTo>
                  <a:cubicBezTo>
                    <a:pt x="239" y="0"/>
                    <a:pt x="235" y="4"/>
                    <a:pt x="235" y="7"/>
                  </a:cubicBezTo>
                  <a:cubicBezTo>
                    <a:pt x="235" y="9"/>
                    <a:pt x="234" y="12"/>
                    <a:pt x="233" y="13"/>
                  </a:cubicBezTo>
                  <a:cubicBezTo>
                    <a:pt x="231" y="15"/>
                    <a:pt x="234" y="20"/>
                    <a:pt x="232" y="22"/>
                  </a:cubicBezTo>
                  <a:cubicBezTo>
                    <a:pt x="230" y="24"/>
                    <a:pt x="232" y="32"/>
                    <a:pt x="231" y="36"/>
                  </a:cubicBezTo>
                  <a:cubicBezTo>
                    <a:pt x="231" y="41"/>
                    <a:pt x="231" y="46"/>
                    <a:pt x="229" y="49"/>
                  </a:cubicBezTo>
                  <a:cubicBezTo>
                    <a:pt x="226" y="52"/>
                    <a:pt x="226" y="57"/>
                    <a:pt x="222" y="58"/>
                  </a:cubicBezTo>
                  <a:cubicBezTo>
                    <a:pt x="217" y="60"/>
                    <a:pt x="212" y="56"/>
                    <a:pt x="212" y="54"/>
                  </a:cubicBezTo>
                  <a:cubicBezTo>
                    <a:pt x="212" y="52"/>
                    <a:pt x="207" y="50"/>
                    <a:pt x="205" y="51"/>
                  </a:cubicBezTo>
                  <a:cubicBezTo>
                    <a:pt x="202" y="51"/>
                    <a:pt x="201" y="47"/>
                    <a:pt x="197" y="44"/>
                  </a:cubicBezTo>
                  <a:cubicBezTo>
                    <a:pt x="193" y="41"/>
                    <a:pt x="190" y="45"/>
                    <a:pt x="189" y="42"/>
                  </a:cubicBezTo>
                  <a:cubicBezTo>
                    <a:pt x="188" y="38"/>
                    <a:pt x="186" y="37"/>
                    <a:pt x="183" y="35"/>
                  </a:cubicBezTo>
                  <a:cubicBezTo>
                    <a:pt x="181" y="34"/>
                    <a:pt x="181" y="34"/>
                    <a:pt x="184" y="32"/>
                  </a:cubicBezTo>
                  <a:cubicBezTo>
                    <a:pt x="187" y="30"/>
                    <a:pt x="186" y="27"/>
                    <a:pt x="185" y="25"/>
                  </a:cubicBezTo>
                  <a:cubicBezTo>
                    <a:pt x="183" y="22"/>
                    <a:pt x="186" y="23"/>
                    <a:pt x="190" y="21"/>
                  </a:cubicBezTo>
                  <a:cubicBezTo>
                    <a:pt x="194" y="19"/>
                    <a:pt x="190" y="17"/>
                    <a:pt x="193" y="16"/>
                  </a:cubicBezTo>
                  <a:cubicBezTo>
                    <a:pt x="195" y="15"/>
                    <a:pt x="194" y="12"/>
                    <a:pt x="191" y="12"/>
                  </a:cubicBezTo>
                  <a:cubicBezTo>
                    <a:pt x="188" y="11"/>
                    <a:pt x="189" y="15"/>
                    <a:pt x="188" y="15"/>
                  </a:cubicBezTo>
                  <a:cubicBezTo>
                    <a:pt x="187" y="15"/>
                    <a:pt x="186" y="11"/>
                    <a:pt x="185" y="11"/>
                  </a:cubicBezTo>
                  <a:cubicBezTo>
                    <a:pt x="184" y="11"/>
                    <a:pt x="181" y="16"/>
                    <a:pt x="179" y="13"/>
                  </a:cubicBezTo>
                  <a:cubicBezTo>
                    <a:pt x="177" y="11"/>
                    <a:pt x="167" y="9"/>
                    <a:pt x="163" y="8"/>
                  </a:cubicBezTo>
                  <a:cubicBezTo>
                    <a:pt x="159" y="8"/>
                    <a:pt x="158" y="3"/>
                    <a:pt x="156" y="4"/>
                  </a:cubicBezTo>
                  <a:cubicBezTo>
                    <a:pt x="153" y="5"/>
                    <a:pt x="156" y="6"/>
                    <a:pt x="159" y="9"/>
                  </a:cubicBezTo>
                  <a:cubicBezTo>
                    <a:pt x="161" y="12"/>
                    <a:pt x="150" y="14"/>
                    <a:pt x="146" y="13"/>
                  </a:cubicBezTo>
                  <a:cubicBezTo>
                    <a:pt x="143" y="12"/>
                    <a:pt x="147" y="15"/>
                    <a:pt x="144" y="15"/>
                  </a:cubicBezTo>
                  <a:cubicBezTo>
                    <a:pt x="141" y="15"/>
                    <a:pt x="141" y="20"/>
                    <a:pt x="138" y="22"/>
                  </a:cubicBezTo>
                  <a:cubicBezTo>
                    <a:pt x="136" y="25"/>
                    <a:pt x="138" y="27"/>
                    <a:pt x="135" y="28"/>
                  </a:cubicBezTo>
                  <a:cubicBezTo>
                    <a:pt x="133" y="30"/>
                    <a:pt x="132" y="32"/>
                    <a:pt x="135" y="35"/>
                  </a:cubicBezTo>
                  <a:cubicBezTo>
                    <a:pt x="138" y="39"/>
                    <a:pt x="134" y="39"/>
                    <a:pt x="131" y="36"/>
                  </a:cubicBezTo>
                  <a:cubicBezTo>
                    <a:pt x="129" y="33"/>
                    <a:pt x="126" y="33"/>
                    <a:pt x="126" y="36"/>
                  </a:cubicBezTo>
                  <a:cubicBezTo>
                    <a:pt x="126" y="39"/>
                    <a:pt x="123" y="38"/>
                    <a:pt x="124" y="35"/>
                  </a:cubicBezTo>
                  <a:cubicBezTo>
                    <a:pt x="124" y="31"/>
                    <a:pt x="120" y="33"/>
                    <a:pt x="119" y="31"/>
                  </a:cubicBezTo>
                  <a:cubicBezTo>
                    <a:pt x="118" y="29"/>
                    <a:pt x="115" y="26"/>
                    <a:pt x="112" y="26"/>
                  </a:cubicBezTo>
                  <a:cubicBezTo>
                    <a:pt x="110" y="26"/>
                    <a:pt x="110" y="29"/>
                    <a:pt x="108" y="29"/>
                  </a:cubicBezTo>
                  <a:cubicBezTo>
                    <a:pt x="105" y="29"/>
                    <a:pt x="105" y="30"/>
                    <a:pt x="105" y="32"/>
                  </a:cubicBezTo>
                  <a:cubicBezTo>
                    <a:pt x="105" y="35"/>
                    <a:pt x="102" y="32"/>
                    <a:pt x="99" y="32"/>
                  </a:cubicBezTo>
                  <a:cubicBezTo>
                    <a:pt x="96" y="33"/>
                    <a:pt x="99" y="36"/>
                    <a:pt x="97" y="36"/>
                  </a:cubicBezTo>
                  <a:cubicBezTo>
                    <a:pt x="96" y="36"/>
                    <a:pt x="96" y="39"/>
                    <a:pt x="94" y="39"/>
                  </a:cubicBezTo>
                  <a:cubicBezTo>
                    <a:pt x="91" y="39"/>
                    <a:pt x="92" y="44"/>
                    <a:pt x="92" y="47"/>
                  </a:cubicBezTo>
                  <a:cubicBezTo>
                    <a:pt x="92" y="49"/>
                    <a:pt x="89" y="45"/>
                    <a:pt x="86" y="46"/>
                  </a:cubicBezTo>
                  <a:cubicBezTo>
                    <a:pt x="84" y="47"/>
                    <a:pt x="87" y="49"/>
                    <a:pt x="87" y="52"/>
                  </a:cubicBezTo>
                  <a:cubicBezTo>
                    <a:pt x="88" y="55"/>
                    <a:pt x="86" y="55"/>
                    <a:pt x="85" y="56"/>
                  </a:cubicBezTo>
                  <a:cubicBezTo>
                    <a:pt x="84" y="57"/>
                    <a:pt x="82" y="53"/>
                    <a:pt x="82" y="50"/>
                  </a:cubicBezTo>
                  <a:cubicBezTo>
                    <a:pt x="82" y="47"/>
                    <a:pt x="79" y="50"/>
                    <a:pt x="76" y="53"/>
                  </a:cubicBezTo>
                  <a:cubicBezTo>
                    <a:pt x="72" y="57"/>
                    <a:pt x="77" y="62"/>
                    <a:pt x="75" y="63"/>
                  </a:cubicBezTo>
                  <a:cubicBezTo>
                    <a:pt x="74" y="64"/>
                    <a:pt x="67" y="70"/>
                    <a:pt x="64" y="74"/>
                  </a:cubicBezTo>
                  <a:cubicBezTo>
                    <a:pt x="60" y="79"/>
                    <a:pt x="52" y="76"/>
                    <a:pt x="49" y="78"/>
                  </a:cubicBezTo>
                  <a:cubicBezTo>
                    <a:pt x="47" y="80"/>
                    <a:pt x="44" y="79"/>
                    <a:pt x="42" y="81"/>
                  </a:cubicBezTo>
                  <a:cubicBezTo>
                    <a:pt x="39" y="83"/>
                    <a:pt x="35" y="86"/>
                    <a:pt x="34" y="84"/>
                  </a:cubicBezTo>
                  <a:cubicBezTo>
                    <a:pt x="33" y="82"/>
                    <a:pt x="27" y="83"/>
                    <a:pt x="24" y="86"/>
                  </a:cubicBezTo>
                  <a:cubicBezTo>
                    <a:pt x="22" y="89"/>
                    <a:pt x="17" y="92"/>
                    <a:pt x="14" y="92"/>
                  </a:cubicBezTo>
                  <a:cubicBezTo>
                    <a:pt x="11" y="92"/>
                    <a:pt x="11" y="97"/>
                    <a:pt x="10" y="98"/>
                  </a:cubicBezTo>
                  <a:cubicBezTo>
                    <a:pt x="9" y="99"/>
                    <a:pt x="9" y="94"/>
                    <a:pt x="9" y="93"/>
                  </a:cubicBezTo>
                  <a:cubicBezTo>
                    <a:pt x="9" y="91"/>
                    <a:pt x="6" y="95"/>
                    <a:pt x="5" y="99"/>
                  </a:cubicBezTo>
                  <a:cubicBezTo>
                    <a:pt x="4" y="102"/>
                    <a:pt x="8" y="104"/>
                    <a:pt x="5" y="108"/>
                  </a:cubicBezTo>
                  <a:cubicBezTo>
                    <a:pt x="3" y="112"/>
                    <a:pt x="0" y="116"/>
                    <a:pt x="4" y="121"/>
                  </a:cubicBezTo>
                  <a:cubicBezTo>
                    <a:pt x="8" y="126"/>
                    <a:pt x="10" y="129"/>
                    <a:pt x="9" y="131"/>
                  </a:cubicBezTo>
                  <a:cubicBezTo>
                    <a:pt x="7" y="134"/>
                    <a:pt x="5" y="126"/>
                    <a:pt x="4" y="127"/>
                  </a:cubicBezTo>
                  <a:cubicBezTo>
                    <a:pt x="3" y="128"/>
                    <a:pt x="7" y="131"/>
                    <a:pt x="6" y="133"/>
                  </a:cubicBezTo>
                  <a:cubicBezTo>
                    <a:pt x="5" y="134"/>
                    <a:pt x="1" y="127"/>
                    <a:pt x="0" y="129"/>
                  </a:cubicBezTo>
                  <a:cubicBezTo>
                    <a:pt x="0" y="130"/>
                    <a:pt x="8" y="142"/>
                    <a:pt x="9" y="147"/>
                  </a:cubicBezTo>
                  <a:cubicBezTo>
                    <a:pt x="9" y="151"/>
                    <a:pt x="16" y="156"/>
                    <a:pt x="15" y="162"/>
                  </a:cubicBezTo>
                  <a:cubicBezTo>
                    <a:pt x="15" y="168"/>
                    <a:pt x="21" y="179"/>
                    <a:pt x="23" y="180"/>
                  </a:cubicBezTo>
                  <a:cubicBezTo>
                    <a:pt x="24" y="182"/>
                    <a:pt x="20" y="186"/>
                    <a:pt x="21" y="191"/>
                  </a:cubicBezTo>
                  <a:cubicBezTo>
                    <a:pt x="21" y="196"/>
                    <a:pt x="19" y="198"/>
                    <a:pt x="16" y="198"/>
                  </a:cubicBezTo>
                  <a:cubicBezTo>
                    <a:pt x="13" y="198"/>
                    <a:pt x="15" y="203"/>
                    <a:pt x="18" y="203"/>
                  </a:cubicBezTo>
                  <a:cubicBezTo>
                    <a:pt x="22" y="203"/>
                    <a:pt x="20" y="206"/>
                    <a:pt x="24" y="208"/>
                  </a:cubicBezTo>
                  <a:cubicBezTo>
                    <a:pt x="28" y="211"/>
                    <a:pt x="37" y="210"/>
                    <a:pt x="40" y="210"/>
                  </a:cubicBezTo>
                  <a:cubicBezTo>
                    <a:pt x="43" y="210"/>
                    <a:pt x="44" y="205"/>
                    <a:pt x="48" y="205"/>
                  </a:cubicBezTo>
                  <a:cubicBezTo>
                    <a:pt x="52" y="205"/>
                    <a:pt x="52" y="203"/>
                    <a:pt x="54" y="201"/>
                  </a:cubicBezTo>
                  <a:cubicBezTo>
                    <a:pt x="56" y="198"/>
                    <a:pt x="65" y="199"/>
                    <a:pt x="74" y="200"/>
                  </a:cubicBezTo>
                  <a:cubicBezTo>
                    <a:pt x="84" y="200"/>
                    <a:pt x="88" y="197"/>
                    <a:pt x="89" y="193"/>
                  </a:cubicBezTo>
                  <a:cubicBezTo>
                    <a:pt x="90" y="190"/>
                    <a:pt x="97" y="190"/>
                    <a:pt x="100" y="187"/>
                  </a:cubicBezTo>
                  <a:cubicBezTo>
                    <a:pt x="103" y="185"/>
                    <a:pt x="105" y="185"/>
                    <a:pt x="112" y="185"/>
                  </a:cubicBezTo>
                  <a:cubicBezTo>
                    <a:pt x="119" y="185"/>
                    <a:pt x="125" y="182"/>
                    <a:pt x="130" y="180"/>
                  </a:cubicBezTo>
                  <a:cubicBezTo>
                    <a:pt x="134" y="178"/>
                    <a:pt x="142" y="179"/>
                    <a:pt x="147" y="178"/>
                  </a:cubicBezTo>
                  <a:cubicBezTo>
                    <a:pt x="151" y="177"/>
                    <a:pt x="152" y="183"/>
                    <a:pt x="156" y="183"/>
                  </a:cubicBezTo>
                  <a:cubicBezTo>
                    <a:pt x="161" y="182"/>
                    <a:pt x="163" y="184"/>
                    <a:pt x="166" y="184"/>
                  </a:cubicBezTo>
                  <a:cubicBezTo>
                    <a:pt x="168" y="184"/>
                    <a:pt x="168" y="186"/>
                    <a:pt x="171" y="186"/>
                  </a:cubicBezTo>
                  <a:cubicBezTo>
                    <a:pt x="173" y="187"/>
                    <a:pt x="173" y="189"/>
                    <a:pt x="171" y="191"/>
                  </a:cubicBezTo>
                  <a:cubicBezTo>
                    <a:pt x="170" y="193"/>
                    <a:pt x="175" y="193"/>
                    <a:pt x="178" y="198"/>
                  </a:cubicBezTo>
                  <a:cubicBezTo>
                    <a:pt x="182" y="203"/>
                    <a:pt x="178" y="203"/>
                    <a:pt x="180" y="207"/>
                  </a:cubicBezTo>
                  <a:cubicBezTo>
                    <a:pt x="182" y="210"/>
                    <a:pt x="183" y="210"/>
                    <a:pt x="187" y="205"/>
                  </a:cubicBezTo>
                  <a:cubicBezTo>
                    <a:pt x="190" y="200"/>
                    <a:pt x="194" y="203"/>
                    <a:pt x="195" y="198"/>
                  </a:cubicBezTo>
                  <a:cubicBezTo>
                    <a:pt x="195" y="194"/>
                    <a:pt x="199" y="189"/>
                    <a:pt x="202" y="191"/>
                  </a:cubicBezTo>
                  <a:cubicBezTo>
                    <a:pt x="204" y="193"/>
                    <a:pt x="200" y="195"/>
                    <a:pt x="198" y="203"/>
                  </a:cubicBezTo>
                  <a:cubicBezTo>
                    <a:pt x="197" y="211"/>
                    <a:pt x="194" y="207"/>
                    <a:pt x="193" y="209"/>
                  </a:cubicBezTo>
                  <a:cubicBezTo>
                    <a:pt x="193" y="211"/>
                    <a:pt x="201" y="213"/>
                    <a:pt x="201" y="208"/>
                  </a:cubicBezTo>
                  <a:cubicBezTo>
                    <a:pt x="201" y="204"/>
                    <a:pt x="202" y="202"/>
                    <a:pt x="205" y="206"/>
                  </a:cubicBezTo>
                  <a:cubicBezTo>
                    <a:pt x="208" y="210"/>
                    <a:pt x="203" y="213"/>
                    <a:pt x="204" y="215"/>
                  </a:cubicBezTo>
                  <a:cubicBezTo>
                    <a:pt x="205" y="217"/>
                    <a:pt x="208" y="214"/>
                    <a:pt x="210" y="215"/>
                  </a:cubicBezTo>
                  <a:cubicBezTo>
                    <a:pt x="213" y="215"/>
                    <a:pt x="217" y="222"/>
                    <a:pt x="217" y="226"/>
                  </a:cubicBezTo>
                  <a:cubicBezTo>
                    <a:pt x="216" y="229"/>
                    <a:pt x="215" y="233"/>
                    <a:pt x="221" y="236"/>
                  </a:cubicBezTo>
                  <a:cubicBezTo>
                    <a:pt x="227" y="239"/>
                    <a:pt x="225" y="240"/>
                    <a:pt x="229" y="240"/>
                  </a:cubicBezTo>
                  <a:cubicBezTo>
                    <a:pt x="234" y="240"/>
                    <a:pt x="243" y="243"/>
                    <a:pt x="245" y="245"/>
                  </a:cubicBezTo>
                  <a:cubicBezTo>
                    <a:pt x="248" y="247"/>
                    <a:pt x="254" y="244"/>
                    <a:pt x="256" y="239"/>
                  </a:cubicBezTo>
                  <a:cubicBezTo>
                    <a:pt x="257" y="235"/>
                    <a:pt x="262" y="239"/>
                    <a:pt x="259" y="241"/>
                  </a:cubicBezTo>
                  <a:cubicBezTo>
                    <a:pt x="257" y="242"/>
                    <a:pt x="260" y="245"/>
                    <a:pt x="260" y="243"/>
                  </a:cubicBezTo>
                  <a:cubicBezTo>
                    <a:pt x="261" y="241"/>
                    <a:pt x="262" y="239"/>
                    <a:pt x="263" y="241"/>
                  </a:cubicBezTo>
                  <a:cubicBezTo>
                    <a:pt x="264" y="244"/>
                    <a:pt x="267" y="244"/>
                    <a:pt x="268" y="246"/>
                  </a:cubicBezTo>
                  <a:cubicBezTo>
                    <a:pt x="269" y="248"/>
                    <a:pt x="271" y="250"/>
                    <a:pt x="271" y="248"/>
                  </a:cubicBezTo>
                  <a:cubicBezTo>
                    <a:pt x="271" y="246"/>
                    <a:pt x="271" y="245"/>
                    <a:pt x="274" y="244"/>
                  </a:cubicBezTo>
                  <a:cubicBezTo>
                    <a:pt x="277" y="243"/>
                    <a:pt x="279" y="241"/>
                    <a:pt x="282" y="238"/>
                  </a:cubicBezTo>
                  <a:cubicBezTo>
                    <a:pt x="285" y="236"/>
                    <a:pt x="297" y="235"/>
                    <a:pt x="299" y="235"/>
                  </a:cubicBezTo>
                  <a:cubicBezTo>
                    <a:pt x="300" y="235"/>
                    <a:pt x="301" y="225"/>
                    <a:pt x="301" y="219"/>
                  </a:cubicBezTo>
                  <a:cubicBezTo>
                    <a:pt x="302" y="213"/>
                    <a:pt x="307" y="213"/>
                    <a:pt x="307" y="207"/>
                  </a:cubicBezTo>
                  <a:cubicBezTo>
                    <a:pt x="308" y="201"/>
                    <a:pt x="314" y="190"/>
                    <a:pt x="316" y="189"/>
                  </a:cubicBezTo>
                  <a:cubicBezTo>
                    <a:pt x="318" y="189"/>
                    <a:pt x="321" y="187"/>
                    <a:pt x="321" y="184"/>
                  </a:cubicBezTo>
                  <a:cubicBezTo>
                    <a:pt x="321" y="180"/>
                    <a:pt x="325" y="177"/>
                    <a:pt x="325" y="173"/>
                  </a:cubicBezTo>
                  <a:cubicBezTo>
                    <a:pt x="325" y="169"/>
                    <a:pt x="327" y="164"/>
                    <a:pt x="327" y="162"/>
                  </a:cubicBezTo>
                  <a:cubicBezTo>
                    <a:pt x="327" y="161"/>
                    <a:pt x="325" y="157"/>
                    <a:pt x="328" y="154"/>
                  </a:cubicBezTo>
                  <a:cubicBezTo>
                    <a:pt x="331" y="152"/>
                    <a:pt x="327" y="148"/>
                    <a:pt x="328" y="147"/>
                  </a:cubicBezTo>
                  <a:close/>
                  <a:moveTo>
                    <a:pt x="150" y="7"/>
                  </a:moveTo>
                  <a:cubicBezTo>
                    <a:pt x="149" y="5"/>
                    <a:pt x="136" y="8"/>
                    <a:pt x="139" y="10"/>
                  </a:cubicBezTo>
                  <a:cubicBezTo>
                    <a:pt x="141" y="11"/>
                    <a:pt x="150" y="10"/>
                    <a:pt x="150" y="7"/>
                  </a:cubicBezTo>
                  <a:close/>
                  <a:moveTo>
                    <a:pt x="190" y="219"/>
                  </a:moveTo>
                  <a:cubicBezTo>
                    <a:pt x="192" y="220"/>
                    <a:pt x="198" y="220"/>
                    <a:pt x="199" y="217"/>
                  </a:cubicBezTo>
                  <a:cubicBezTo>
                    <a:pt x="200" y="215"/>
                    <a:pt x="188" y="217"/>
                    <a:pt x="190" y="219"/>
                  </a:cubicBezTo>
                  <a:close/>
                  <a:moveTo>
                    <a:pt x="270" y="268"/>
                  </a:moveTo>
                  <a:cubicBezTo>
                    <a:pt x="265" y="269"/>
                    <a:pt x="258" y="264"/>
                    <a:pt x="257" y="264"/>
                  </a:cubicBezTo>
                  <a:cubicBezTo>
                    <a:pt x="255" y="265"/>
                    <a:pt x="263" y="277"/>
                    <a:pt x="260" y="280"/>
                  </a:cubicBezTo>
                  <a:cubicBezTo>
                    <a:pt x="258" y="284"/>
                    <a:pt x="268" y="292"/>
                    <a:pt x="271" y="293"/>
                  </a:cubicBezTo>
                  <a:cubicBezTo>
                    <a:pt x="274" y="293"/>
                    <a:pt x="273" y="289"/>
                    <a:pt x="275" y="290"/>
                  </a:cubicBezTo>
                  <a:cubicBezTo>
                    <a:pt x="278" y="290"/>
                    <a:pt x="277" y="287"/>
                    <a:pt x="277" y="286"/>
                  </a:cubicBezTo>
                  <a:cubicBezTo>
                    <a:pt x="278" y="284"/>
                    <a:pt x="280" y="287"/>
                    <a:pt x="282" y="286"/>
                  </a:cubicBezTo>
                  <a:cubicBezTo>
                    <a:pt x="284" y="285"/>
                    <a:pt x="281" y="278"/>
                    <a:pt x="284" y="278"/>
                  </a:cubicBezTo>
                  <a:cubicBezTo>
                    <a:pt x="287" y="278"/>
                    <a:pt x="285" y="268"/>
                    <a:pt x="284" y="265"/>
                  </a:cubicBezTo>
                  <a:cubicBezTo>
                    <a:pt x="283" y="262"/>
                    <a:pt x="275" y="268"/>
                    <a:pt x="270" y="268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1" name="Freeform 159">
              <a:extLst>
                <a:ext uri="{FF2B5EF4-FFF2-40B4-BE49-F238E27FC236}">
                  <a16:creationId xmlns:a16="http://schemas.microsoft.com/office/drawing/2014/main" id="{21DF05E0-267B-5710-53D7-A0396F2EA4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36070" y="5247745"/>
              <a:ext cx="305599" cy="363415"/>
            </a:xfrm>
            <a:custGeom>
              <a:avLst/>
              <a:gdLst>
                <a:gd name="T0" fmla="*/ 62 w 101"/>
                <a:gd name="T1" fmla="*/ 58 h 120"/>
                <a:gd name="T2" fmla="*/ 56 w 101"/>
                <a:gd name="T3" fmla="*/ 60 h 120"/>
                <a:gd name="T4" fmla="*/ 48 w 101"/>
                <a:gd name="T5" fmla="*/ 56 h 120"/>
                <a:gd name="T6" fmla="*/ 44 w 101"/>
                <a:gd name="T7" fmla="*/ 63 h 120"/>
                <a:gd name="T8" fmla="*/ 37 w 101"/>
                <a:gd name="T9" fmla="*/ 75 h 120"/>
                <a:gd name="T10" fmla="*/ 15 w 101"/>
                <a:gd name="T11" fmla="*/ 89 h 120"/>
                <a:gd name="T12" fmla="*/ 5 w 101"/>
                <a:gd name="T13" fmla="*/ 99 h 120"/>
                <a:gd name="T14" fmla="*/ 3 w 101"/>
                <a:gd name="T15" fmla="*/ 108 h 120"/>
                <a:gd name="T16" fmla="*/ 10 w 101"/>
                <a:gd name="T17" fmla="*/ 111 h 120"/>
                <a:gd name="T18" fmla="*/ 16 w 101"/>
                <a:gd name="T19" fmla="*/ 113 h 120"/>
                <a:gd name="T20" fmla="*/ 31 w 101"/>
                <a:gd name="T21" fmla="*/ 110 h 120"/>
                <a:gd name="T22" fmla="*/ 36 w 101"/>
                <a:gd name="T23" fmla="*/ 100 h 120"/>
                <a:gd name="T24" fmla="*/ 40 w 101"/>
                <a:gd name="T25" fmla="*/ 92 h 120"/>
                <a:gd name="T26" fmla="*/ 49 w 101"/>
                <a:gd name="T27" fmla="*/ 87 h 120"/>
                <a:gd name="T28" fmla="*/ 52 w 101"/>
                <a:gd name="T29" fmla="*/ 82 h 120"/>
                <a:gd name="T30" fmla="*/ 57 w 101"/>
                <a:gd name="T31" fmla="*/ 75 h 120"/>
                <a:gd name="T32" fmla="*/ 64 w 101"/>
                <a:gd name="T33" fmla="*/ 64 h 120"/>
                <a:gd name="T34" fmla="*/ 62 w 101"/>
                <a:gd name="T35" fmla="*/ 58 h 120"/>
                <a:gd name="T36" fmla="*/ 11 w 101"/>
                <a:gd name="T37" fmla="*/ 119 h 120"/>
                <a:gd name="T38" fmla="*/ 14 w 101"/>
                <a:gd name="T39" fmla="*/ 116 h 120"/>
                <a:gd name="T40" fmla="*/ 11 w 101"/>
                <a:gd name="T41" fmla="*/ 119 h 120"/>
                <a:gd name="T42" fmla="*/ 92 w 101"/>
                <a:gd name="T43" fmla="*/ 29 h 120"/>
                <a:gd name="T44" fmla="*/ 84 w 101"/>
                <a:gd name="T45" fmla="*/ 28 h 120"/>
                <a:gd name="T46" fmla="*/ 79 w 101"/>
                <a:gd name="T47" fmla="*/ 23 h 120"/>
                <a:gd name="T48" fmla="*/ 75 w 101"/>
                <a:gd name="T49" fmla="*/ 17 h 120"/>
                <a:gd name="T50" fmla="*/ 75 w 101"/>
                <a:gd name="T51" fmla="*/ 21 h 120"/>
                <a:gd name="T52" fmla="*/ 72 w 101"/>
                <a:gd name="T53" fmla="*/ 20 h 120"/>
                <a:gd name="T54" fmla="*/ 69 w 101"/>
                <a:gd name="T55" fmla="*/ 14 h 120"/>
                <a:gd name="T56" fmla="*/ 66 w 101"/>
                <a:gd name="T57" fmla="*/ 7 h 120"/>
                <a:gd name="T58" fmla="*/ 56 w 101"/>
                <a:gd name="T59" fmla="*/ 0 h 120"/>
                <a:gd name="T60" fmla="*/ 58 w 101"/>
                <a:gd name="T61" fmla="*/ 8 h 120"/>
                <a:gd name="T62" fmla="*/ 64 w 101"/>
                <a:gd name="T63" fmla="*/ 14 h 120"/>
                <a:gd name="T64" fmla="*/ 69 w 101"/>
                <a:gd name="T65" fmla="*/ 20 h 120"/>
                <a:gd name="T66" fmla="*/ 67 w 101"/>
                <a:gd name="T67" fmla="*/ 32 h 120"/>
                <a:gd name="T68" fmla="*/ 61 w 101"/>
                <a:gd name="T69" fmla="*/ 40 h 120"/>
                <a:gd name="T70" fmla="*/ 72 w 101"/>
                <a:gd name="T71" fmla="*/ 49 h 120"/>
                <a:gd name="T72" fmla="*/ 69 w 101"/>
                <a:gd name="T73" fmla="*/ 62 h 120"/>
                <a:gd name="T74" fmla="*/ 77 w 101"/>
                <a:gd name="T75" fmla="*/ 63 h 120"/>
                <a:gd name="T76" fmla="*/ 85 w 101"/>
                <a:gd name="T77" fmla="*/ 51 h 120"/>
                <a:gd name="T78" fmla="*/ 88 w 101"/>
                <a:gd name="T79" fmla="*/ 42 h 120"/>
                <a:gd name="T80" fmla="*/ 93 w 101"/>
                <a:gd name="T81" fmla="*/ 40 h 120"/>
                <a:gd name="T82" fmla="*/ 97 w 101"/>
                <a:gd name="T83" fmla="*/ 36 h 120"/>
                <a:gd name="T84" fmla="*/ 99 w 101"/>
                <a:gd name="T85" fmla="*/ 29 h 120"/>
                <a:gd name="T86" fmla="*/ 92 w 101"/>
                <a:gd name="T87" fmla="*/ 29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1" h="120">
                  <a:moveTo>
                    <a:pt x="62" y="58"/>
                  </a:moveTo>
                  <a:cubicBezTo>
                    <a:pt x="60" y="56"/>
                    <a:pt x="59" y="58"/>
                    <a:pt x="56" y="60"/>
                  </a:cubicBezTo>
                  <a:cubicBezTo>
                    <a:pt x="53" y="61"/>
                    <a:pt x="52" y="54"/>
                    <a:pt x="48" y="56"/>
                  </a:cubicBezTo>
                  <a:cubicBezTo>
                    <a:pt x="45" y="59"/>
                    <a:pt x="48" y="60"/>
                    <a:pt x="44" y="63"/>
                  </a:cubicBezTo>
                  <a:cubicBezTo>
                    <a:pt x="40" y="67"/>
                    <a:pt x="42" y="68"/>
                    <a:pt x="37" y="75"/>
                  </a:cubicBezTo>
                  <a:cubicBezTo>
                    <a:pt x="33" y="82"/>
                    <a:pt x="18" y="85"/>
                    <a:pt x="15" y="89"/>
                  </a:cubicBezTo>
                  <a:cubicBezTo>
                    <a:pt x="13" y="93"/>
                    <a:pt x="5" y="96"/>
                    <a:pt x="5" y="99"/>
                  </a:cubicBezTo>
                  <a:cubicBezTo>
                    <a:pt x="5" y="102"/>
                    <a:pt x="0" y="104"/>
                    <a:pt x="3" y="108"/>
                  </a:cubicBezTo>
                  <a:cubicBezTo>
                    <a:pt x="5" y="111"/>
                    <a:pt x="8" y="108"/>
                    <a:pt x="10" y="111"/>
                  </a:cubicBezTo>
                  <a:cubicBezTo>
                    <a:pt x="13" y="113"/>
                    <a:pt x="15" y="111"/>
                    <a:pt x="16" y="113"/>
                  </a:cubicBezTo>
                  <a:cubicBezTo>
                    <a:pt x="17" y="115"/>
                    <a:pt x="25" y="115"/>
                    <a:pt x="31" y="110"/>
                  </a:cubicBezTo>
                  <a:cubicBezTo>
                    <a:pt x="37" y="104"/>
                    <a:pt x="34" y="102"/>
                    <a:pt x="36" y="100"/>
                  </a:cubicBezTo>
                  <a:cubicBezTo>
                    <a:pt x="39" y="99"/>
                    <a:pt x="39" y="95"/>
                    <a:pt x="40" y="92"/>
                  </a:cubicBezTo>
                  <a:cubicBezTo>
                    <a:pt x="42" y="89"/>
                    <a:pt x="43" y="87"/>
                    <a:pt x="49" y="87"/>
                  </a:cubicBezTo>
                  <a:cubicBezTo>
                    <a:pt x="56" y="87"/>
                    <a:pt x="52" y="85"/>
                    <a:pt x="52" y="82"/>
                  </a:cubicBezTo>
                  <a:cubicBezTo>
                    <a:pt x="52" y="79"/>
                    <a:pt x="57" y="79"/>
                    <a:pt x="57" y="75"/>
                  </a:cubicBezTo>
                  <a:cubicBezTo>
                    <a:pt x="57" y="71"/>
                    <a:pt x="65" y="67"/>
                    <a:pt x="64" y="64"/>
                  </a:cubicBezTo>
                  <a:cubicBezTo>
                    <a:pt x="62" y="61"/>
                    <a:pt x="65" y="59"/>
                    <a:pt x="62" y="58"/>
                  </a:cubicBezTo>
                  <a:close/>
                  <a:moveTo>
                    <a:pt x="11" y="119"/>
                  </a:moveTo>
                  <a:cubicBezTo>
                    <a:pt x="12" y="120"/>
                    <a:pt x="16" y="118"/>
                    <a:pt x="14" y="116"/>
                  </a:cubicBezTo>
                  <a:cubicBezTo>
                    <a:pt x="12" y="113"/>
                    <a:pt x="8" y="118"/>
                    <a:pt x="11" y="119"/>
                  </a:cubicBezTo>
                  <a:close/>
                  <a:moveTo>
                    <a:pt x="92" y="29"/>
                  </a:moveTo>
                  <a:cubicBezTo>
                    <a:pt x="90" y="32"/>
                    <a:pt x="87" y="28"/>
                    <a:pt x="84" y="28"/>
                  </a:cubicBezTo>
                  <a:cubicBezTo>
                    <a:pt x="81" y="28"/>
                    <a:pt x="79" y="26"/>
                    <a:pt x="79" y="23"/>
                  </a:cubicBezTo>
                  <a:cubicBezTo>
                    <a:pt x="79" y="21"/>
                    <a:pt x="78" y="17"/>
                    <a:pt x="75" y="17"/>
                  </a:cubicBezTo>
                  <a:cubicBezTo>
                    <a:pt x="72" y="17"/>
                    <a:pt x="76" y="20"/>
                    <a:pt x="75" y="21"/>
                  </a:cubicBezTo>
                  <a:cubicBezTo>
                    <a:pt x="74" y="23"/>
                    <a:pt x="73" y="20"/>
                    <a:pt x="72" y="20"/>
                  </a:cubicBezTo>
                  <a:cubicBezTo>
                    <a:pt x="70" y="20"/>
                    <a:pt x="69" y="18"/>
                    <a:pt x="69" y="14"/>
                  </a:cubicBezTo>
                  <a:cubicBezTo>
                    <a:pt x="69" y="11"/>
                    <a:pt x="66" y="11"/>
                    <a:pt x="66" y="7"/>
                  </a:cubicBezTo>
                  <a:cubicBezTo>
                    <a:pt x="66" y="3"/>
                    <a:pt x="59" y="0"/>
                    <a:pt x="56" y="0"/>
                  </a:cubicBezTo>
                  <a:cubicBezTo>
                    <a:pt x="52" y="0"/>
                    <a:pt x="57" y="6"/>
                    <a:pt x="58" y="8"/>
                  </a:cubicBezTo>
                  <a:cubicBezTo>
                    <a:pt x="60" y="10"/>
                    <a:pt x="64" y="12"/>
                    <a:pt x="64" y="14"/>
                  </a:cubicBezTo>
                  <a:cubicBezTo>
                    <a:pt x="64" y="16"/>
                    <a:pt x="67" y="20"/>
                    <a:pt x="69" y="20"/>
                  </a:cubicBezTo>
                  <a:cubicBezTo>
                    <a:pt x="71" y="21"/>
                    <a:pt x="67" y="27"/>
                    <a:pt x="67" y="32"/>
                  </a:cubicBezTo>
                  <a:cubicBezTo>
                    <a:pt x="67" y="37"/>
                    <a:pt x="64" y="36"/>
                    <a:pt x="61" y="40"/>
                  </a:cubicBezTo>
                  <a:cubicBezTo>
                    <a:pt x="58" y="43"/>
                    <a:pt x="68" y="46"/>
                    <a:pt x="72" y="49"/>
                  </a:cubicBezTo>
                  <a:cubicBezTo>
                    <a:pt x="75" y="52"/>
                    <a:pt x="68" y="60"/>
                    <a:pt x="69" y="62"/>
                  </a:cubicBezTo>
                  <a:cubicBezTo>
                    <a:pt x="70" y="63"/>
                    <a:pt x="72" y="64"/>
                    <a:pt x="77" y="63"/>
                  </a:cubicBezTo>
                  <a:cubicBezTo>
                    <a:pt x="81" y="62"/>
                    <a:pt x="83" y="53"/>
                    <a:pt x="85" y="51"/>
                  </a:cubicBezTo>
                  <a:cubicBezTo>
                    <a:pt x="88" y="48"/>
                    <a:pt x="87" y="44"/>
                    <a:pt x="88" y="42"/>
                  </a:cubicBezTo>
                  <a:cubicBezTo>
                    <a:pt x="89" y="40"/>
                    <a:pt x="91" y="40"/>
                    <a:pt x="93" y="40"/>
                  </a:cubicBezTo>
                  <a:cubicBezTo>
                    <a:pt x="95" y="40"/>
                    <a:pt x="94" y="36"/>
                    <a:pt x="97" y="36"/>
                  </a:cubicBezTo>
                  <a:cubicBezTo>
                    <a:pt x="99" y="36"/>
                    <a:pt x="98" y="32"/>
                    <a:pt x="99" y="29"/>
                  </a:cubicBezTo>
                  <a:cubicBezTo>
                    <a:pt x="101" y="25"/>
                    <a:pt x="93" y="26"/>
                    <a:pt x="92" y="29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2" name="Freeform 160">
              <a:extLst>
                <a:ext uri="{FF2B5EF4-FFF2-40B4-BE49-F238E27FC236}">
                  <a16:creationId xmlns:a16="http://schemas.microsoft.com/office/drawing/2014/main" id="{A3AB5B63-8777-6572-7BDB-08B6DED139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4114" y="3225837"/>
              <a:ext cx="348548" cy="221353"/>
            </a:xfrm>
            <a:custGeom>
              <a:avLst/>
              <a:gdLst>
                <a:gd name="T0" fmla="*/ 115 w 115"/>
                <a:gd name="T1" fmla="*/ 46 h 73"/>
                <a:gd name="T2" fmla="*/ 108 w 115"/>
                <a:gd name="T3" fmla="*/ 43 h 73"/>
                <a:gd name="T4" fmla="*/ 99 w 115"/>
                <a:gd name="T5" fmla="*/ 38 h 73"/>
                <a:gd name="T6" fmla="*/ 90 w 115"/>
                <a:gd name="T7" fmla="*/ 32 h 73"/>
                <a:gd name="T8" fmla="*/ 82 w 115"/>
                <a:gd name="T9" fmla="*/ 27 h 73"/>
                <a:gd name="T10" fmla="*/ 78 w 115"/>
                <a:gd name="T11" fmla="*/ 20 h 73"/>
                <a:gd name="T12" fmla="*/ 75 w 115"/>
                <a:gd name="T13" fmla="*/ 15 h 73"/>
                <a:gd name="T14" fmla="*/ 63 w 115"/>
                <a:gd name="T15" fmla="*/ 13 h 73"/>
                <a:gd name="T16" fmla="*/ 60 w 115"/>
                <a:gd name="T17" fmla="*/ 5 h 73"/>
                <a:gd name="T18" fmla="*/ 54 w 115"/>
                <a:gd name="T19" fmla="*/ 3 h 73"/>
                <a:gd name="T20" fmla="*/ 48 w 115"/>
                <a:gd name="T21" fmla="*/ 1 h 73"/>
                <a:gd name="T22" fmla="*/ 45 w 115"/>
                <a:gd name="T23" fmla="*/ 3 h 73"/>
                <a:gd name="T24" fmla="*/ 42 w 115"/>
                <a:gd name="T25" fmla="*/ 6 h 73"/>
                <a:gd name="T26" fmla="*/ 36 w 115"/>
                <a:gd name="T27" fmla="*/ 10 h 73"/>
                <a:gd name="T28" fmla="*/ 34 w 115"/>
                <a:gd name="T29" fmla="*/ 14 h 73"/>
                <a:gd name="T30" fmla="*/ 28 w 115"/>
                <a:gd name="T31" fmla="*/ 13 h 73"/>
                <a:gd name="T32" fmla="*/ 22 w 115"/>
                <a:gd name="T33" fmla="*/ 11 h 73"/>
                <a:gd name="T34" fmla="*/ 12 w 115"/>
                <a:gd name="T35" fmla="*/ 4 h 73"/>
                <a:gd name="T36" fmla="*/ 4 w 115"/>
                <a:gd name="T37" fmla="*/ 8 h 73"/>
                <a:gd name="T38" fmla="*/ 8 w 115"/>
                <a:gd name="T39" fmla="*/ 7 h 73"/>
                <a:gd name="T40" fmla="*/ 14 w 115"/>
                <a:gd name="T41" fmla="*/ 14 h 73"/>
                <a:gd name="T42" fmla="*/ 18 w 115"/>
                <a:gd name="T43" fmla="*/ 19 h 73"/>
                <a:gd name="T44" fmla="*/ 10 w 115"/>
                <a:gd name="T45" fmla="*/ 20 h 73"/>
                <a:gd name="T46" fmla="*/ 2 w 115"/>
                <a:gd name="T47" fmla="*/ 20 h 73"/>
                <a:gd name="T48" fmla="*/ 4 w 115"/>
                <a:gd name="T49" fmla="*/ 27 h 73"/>
                <a:gd name="T50" fmla="*/ 5 w 115"/>
                <a:gd name="T51" fmla="*/ 32 h 73"/>
                <a:gd name="T52" fmla="*/ 9 w 115"/>
                <a:gd name="T53" fmla="*/ 34 h 73"/>
                <a:gd name="T54" fmla="*/ 11 w 115"/>
                <a:gd name="T55" fmla="*/ 40 h 73"/>
                <a:gd name="T56" fmla="*/ 11 w 115"/>
                <a:gd name="T57" fmla="*/ 51 h 73"/>
                <a:gd name="T58" fmla="*/ 17 w 115"/>
                <a:gd name="T59" fmla="*/ 50 h 73"/>
                <a:gd name="T60" fmla="*/ 25 w 115"/>
                <a:gd name="T61" fmla="*/ 45 h 73"/>
                <a:gd name="T62" fmla="*/ 30 w 115"/>
                <a:gd name="T63" fmla="*/ 44 h 73"/>
                <a:gd name="T64" fmla="*/ 40 w 115"/>
                <a:gd name="T65" fmla="*/ 44 h 73"/>
                <a:gd name="T66" fmla="*/ 45 w 115"/>
                <a:gd name="T67" fmla="*/ 47 h 73"/>
                <a:gd name="T68" fmla="*/ 49 w 115"/>
                <a:gd name="T69" fmla="*/ 49 h 73"/>
                <a:gd name="T70" fmla="*/ 56 w 115"/>
                <a:gd name="T71" fmla="*/ 51 h 73"/>
                <a:gd name="T72" fmla="*/ 60 w 115"/>
                <a:gd name="T73" fmla="*/ 54 h 73"/>
                <a:gd name="T74" fmla="*/ 65 w 115"/>
                <a:gd name="T75" fmla="*/ 58 h 73"/>
                <a:gd name="T76" fmla="*/ 71 w 115"/>
                <a:gd name="T77" fmla="*/ 59 h 73"/>
                <a:gd name="T78" fmla="*/ 72 w 115"/>
                <a:gd name="T79" fmla="*/ 69 h 73"/>
                <a:gd name="T80" fmla="*/ 74 w 115"/>
                <a:gd name="T81" fmla="*/ 69 h 73"/>
                <a:gd name="T82" fmla="*/ 80 w 115"/>
                <a:gd name="T83" fmla="*/ 71 h 73"/>
                <a:gd name="T84" fmla="*/ 87 w 115"/>
                <a:gd name="T85" fmla="*/ 68 h 73"/>
                <a:gd name="T86" fmla="*/ 98 w 115"/>
                <a:gd name="T87" fmla="*/ 61 h 73"/>
                <a:gd name="T88" fmla="*/ 103 w 115"/>
                <a:gd name="T89" fmla="*/ 53 h 73"/>
                <a:gd name="T90" fmla="*/ 109 w 115"/>
                <a:gd name="T91" fmla="*/ 50 h 73"/>
                <a:gd name="T92" fmla="*/ 115 w 115"/>
                <a:gd name="T93" fmla="*/ 51 h 73"/>
                <a:gd name="T94" fmla="*/ 115 w 115"/>
                <a:gd name="T95" fmla="*/ 4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5" h="73">
                  <a:moveTo>
                    <a:pt x="115" y="46"/>
                  </a:moveTo>
                  <a:cubicBezTo>
                    <a:pt x="115" y="46"/>
                    <a:pt x="109" y="43"/>
                    <a:pt x="108" y="43"/>
                  </a:cubicBezTo>
                  <a:cubicBezTo>
                    <a:pt x="106" y="44"/>
                    <a:pt x="103" y="39"/>
                    <a:pt x="99" y="38"/>
                  </a:cubicBezTo>
                  <a:cubicBezTo>
                    <a:pt x="96" y="37"/>
                    <a:pt x="91" y="35"/>
                    <a:pt x="90" y="32"/>
                  </a:cubicBezTo>
                  <a:cubicBezTo>
                    <a:pt x="89" y="30"/>
                    <a:pt x="83" y="28"/>
                    <a:pt x="82" y="27"/>
                  </a:cubicBezTo>
                  <a:cubicBezTo>
                    <a:pt x="81" y="25"/>
                    <a:pt x="80" y="22"/>
                    <a:pt x="78" y="20"/>
                  </a:cubicBezTo>
                  <a:cubicBezTo>
                    <a:pt x="77" y="18"/>
                    <a:pt x="77" y="15"/>
                    <a:pt x="75" y="15"/>
                  </a:cubicBezTo>
                  <a:cubicBezTo>
                    <a:pt x="73" y="14"/>
                    <a:pt x="63" y="15"/>
                    <a:pt x="63" y="13"/>
                  </a:cubicBezTo>
                  <a:cubicBezTo>
                    <a:pt x="63" y="12"/>
                    <a:pt x="62" y="5"/>
                    <a:pt x="60" y="5"/>
                  </a:cubicBezTo>
                  <a:cubicBezTo>
                    <a:pt x="58" y="4"/>
                    <a:pt x="55" y="4"/>
                    <a:pt x="54" y="3"/>
                  </a:cubicBezTo>
                  <a:cubicBezTo>
                    <a:pt x="53" y="1"/>
                    <a:pt x="49" y="0"/>
                    <a:pt x="48" y="1"/>
                  </a:cubicBezTo>
                  <a:cubicBezTo>
                    <a:pt x="48" y="2"/>
                    <a:pt x="46" y="3"/>
                    <a:pt x="45" y="3"/>
                  </a:cubicBezTo>
                  <a:cubicBezTo>
                    <a:pt x="44" y="3"/>
                    <a:pt x="45" y="6"/>
                    <a:pt x="42" y="6"/>
                  </a:cubicBezTo>
                  <a:cubicBezTo>
                    <a:pt x="40" y="6"/>
                    <a:pt x="36" y="8"/>
                    <a:pt x="36" y="10"/>
                  </a:cubicBezTo>
                  <a:cubicBezTo>
                    <a:pt x="36" y="12"/>
                    <a:pt x="37" y="14"/>
                    <a:pt x="34" y="14"/>
                  </a:cubicBezTo>
                  <a:cubicBezTo>
                    <a:pt x="32" y="14"/>
                    <a:pt x="30" y="14"/>
                    <a:pt x="28" y="13"/>
                  </a:cubicBezTo>
                  <a:cubicBezTo>
                    <a:pt x="27" y="13"/>
                    <a:pt x="25" y="15"/>
                    <a:pt x="22" y="11"/>
                  </a:cubicBezTo>
                  <a:cubicBezTo>
                    <a:pt x="19" y="7"/>
                    <a:pt x="15" y="4"/>
                    <a:pt x="12" y="4"/>
                  </a:cubicBezTo>
                  <a:cubicBezTo>
                    <a:pt x="10" y="4"/>
                    <a:pt x="2" y="4"/>
                    <a:pt x="4" y="8"/>
                  </a:cubicBezTo>
                  <a:cubicBezTo>
                    <a:pt x="5" y="7"/>
                    <a:pt x="6" y="6"/>
                    <a:pt x="8" y="7"/>
                  </a:cubicBezTo>
                  <a:cubicBezTo>
                    <a:pt x="14" y="7"/>
                    <a:pt x="11" y="14"/>
                    <a:pt x="14" y="14"/>
                  </a:cubicBezTo>
                  <a:cubicBezTo>
                    <a:pt x="17" y="14"/>
                    <a:pt x="21" y="19"/>
                    <a:pt x="18" y="19"/>
                  </a:cubicBezTo>
                  <a:cubicBezTo>
                    <a:pt x="15" y="18"/>
                    <a:pt x="13" y="21"/>
                    <a:pt x="10" y="20"/>
                  </a:cubicBezTo>
                  <a:cubicBezTo>
                    <a:pt x="7" y="19"/>
                    <a:pt x="3" y="17"/>
                    <a:pt x="2" y="20"/>
                  </a:cubicBezTo>
                  <a:cubicBezTo>
                    <a:pt x="1" y="24"/>
                    <a:pt x="0" y="27"/>
                    <a:pt x="4" y="27"/>
                  </a:cubicBezTo>
                  <a:cubicBezTo>
                    <a:pt x="8" y="27"/>
                    <a:pt x="7" y="29"/>
                    <a:pt x="5" y="32"/>
                  </a:cubicBezTo>
                  <a:cubicBezTo>
                    <a:pt x="2" y="35"/>
                    <a:pt x="9" y="32"/>
                    <a:pt x="9" y="34"/>
                  </a:cubicBezTo>
                  <a:cubicBezTo>
                    <a:pt x="10" y="36"/>
                    <a:pt x="12" y="37"/>
                    <a:pt x="11" y="40"/>
                  </a:cubicBezTo>
                  <a:cubicBezTo>
                    <a:pt x="10" y="43"/>
                    <a:pt x="11" y="48"/>
                    <a:pt x="11" y="51"/>
                  </a:cubicBezTo>
                  <a:cubicBezTo>
                    <a:pt x="13" y="51"/>
                    <a:pt x="17" y="51"/>
                    <a:pt x="17" y="50"/>
                  </a:cubicBezTo>
                  <a:cubicBezTo>
                    <a:pt x="19" y="48"/>
                    <a:pt x="22" y="45"/>
                    <a:pt x="25" y="45"/>
                  </a:cubicBezTo>
                  <a:cubicBezTo>
                    <a:pt x="27" y="45"/>
                    <a:pt x="29" y="46"/>
                    <a:pt x="30" y="44"/>
                  </a:cubicBezTo>
                  <a:cubicBezTo>
                    <a:pt x="31" y="42"/>
                    <a:pt x="38" y="43"/>
                    <a:pt x="40" y="44"/>
                  </a:cubicBezTo>
                  <a:cubicBezTo>
                    <a:pt x="41" y="46"/>
                    <a:pt x="45" y="47"/>
                    <a:pt x="45" y="47"/>
                  </a:cubicBezTo>
                  <a:cubicBezTo>
                    <a:pt x="46" y="47"/>
                    <a:pt x="47" y="49"/>
                    <a:pt x="49" y="49"/>
                  </a:cubicBezTo>
                  <a:cubicBezTo>
                    <a:pt x="52" y="49"/>
                    <a:pt x="56" y="50"/>
                    <a:pt x="56" y="51"/>
                  </a:cubicBezTo>
                  <a:cubicBezTo>
                    <a:pt x="56" y="52"/>
                    <a:pt x="58" y="54"/>
                    <a:pt x="60" y="54"/>
                  </a:cubicBezTo>
                  <a:cubicBezTo>
                    <a:pt x="62" y="54"/>
                    <a:pt x="63" y="59"/>
                    <a:pt x="65" y="58"/>
                  </a:cubicBezTo>
                  <a:cubicBezTo>
                    <a:pt x="67" y="58"/>
                    <a:pt x="71" y="58"/>
                    <a:pt x="71" y="59"/>
                  </a:cubicBezTo>
                  <a:cubicBezTo>
                    <a:pt x="71" y="60"/>
                    <a:pt x="71" y="66"/>
                    <a:pt x="72" y="69"/>
                  </a:cubicBezTo>
                  <a:cubicBezTo>
                    <a:pt x="73" y="69"/>
                    <a:pt x="74" y="69"/>
                    <a:pt x="74" y="69"/>
                  </a:cubicBezTo>
                  <a:cubicBezTo>
                    <a:pt x="75" y="70"/>
                    <a:pt x="79" y="68"/>
                    <a:pt x="80" y="71"/>
                  </a:cubicBezTo>
                  <a:cubicBezTo>
                    <a:pt x="80" y="73"/>
                    <a:pt x="87" y="72"/>
                    <a:pt x="87" y="68"/>
                  </a:cubicBezTo>
                  <a:cubicBezTo>
                    <a:pt x="86" y="65"/>
                    <a:pt x="97" y="65"/>
                    <a:pt x="98" y="61"/>
                  </a:cubicBezTo>
                  <a:cubicBezTo>
                    <a:pt x="99" y="58"/>
                    <a:pt x="100" y="53"/>
                    <a:pt x="103" y="53"/>
                  </a:cubicBezTo>
                  <a:cubicBezTo>
                    <a:pt x="106" y="54"/>
                    <a:pt x="107" y="49"/>
                    <a:pt x="109" y="50"/>
                  </a:cubicBezTo>
                  <a:cubicBezTo>
                    <a:pt x="111" y="50"/>
                    <a:pt x="113" y="52"/>
                    <a:pt x="115" y="51"/>
                  </a:cubicBezTo>
                  <a:lnTo>
                    <a:pt x="115" y="4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3" name="Freeform 161">
              <a:extLst>
                <a:ext uri="{FF2B5EF4-FFF2-40B4-BE49-F238E27FC236}">
                  <a16:creationId xmlns:a16="http://schemas.microsoft.com/office/drawing/2014/main" id="{12B43073-7F2C-7429-D3D5-A0209C8E30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672" y="3305128"/>
              <a:ext cx="482351" cy="409668"/>
            </a:xfrm>
            <a:custGeom>
              <a:avLst/>
              <a:gdLst>
                <a:gd name="T0" fmla="*/ 155 w 159"/>
                <a:gd name="T1" fmla="*/ 116 h 135"/>
                <a:gd name="T2" fmla="*/ 151 w 159"/>
                <a:gd name="T3" fmla="*/ 107 h 135"/>
                <a:gd name="T4" fmla="*/ 143 w 159"/>
                <a:gd name="T5" fmla="*/ 101 h 135"/>
                <a:gd name="T6" fmla="*/ 137 w 159"/>
                <a:gd name="T7" fmla="*/ 94 h 135"/>
                <a:gd name="T8" fmla="*/ 146 w 159"/>
                <a:gd name="T9" fmla="*/ 82 h 135"/>
                <a:gd name="T10" fmla="*/ 138 w 159"/>
                <a:gd name="T11" fmla="*/ 78 h 135"/>
                <a:gd name="T12" fmla="*/ 136 w 159"/>
                <a:gd name="T13" fmla="*/ 69 h 135"/>
                <a:gd name="T14" fmla="*/ 136 w 159"/>
                <a:gd name="T15" fmla="*/ 60 h 135"/>
                <a:gd name="T16" fmla="*/ 137 w 159"/>
                <a:gd name="T17" fmla="*/ 53 h 135"/>
                <a:gd name="T18" fmla="*/ 141 w 159"/>
                <a:gd name="T19" fmla="*/ 47 h 135"/>
                <a:gd name="T20" fmla="*/ 142 w 159"/>
                <a:gd name="T21" fmla="*/ 43 h 135"/>
                <a:gd name="T22" fmla="*/ 141 w 159"/>
                <a:gd name="T23" fmla="*/ 33 h 135"/>
                <a:gd name="T24" fmla="*/ 135 w 159"/>
                <a:gd name="T25" fmla="*/ 32 h 135"/>
                <a:gd name="T26" fmla="*/ 130 w 159"/>
                <a:gd name="T27" fmla="*/ 28 h 135"/>
                <a:gd name="T28" fmla="*/ 126 w 159"/>
                <a:gd name="T29" fmla="*/ 25 h 135"/>
                <a:gd name="T30" fmla="*/ 119 w 159"/>
                <a:gd name="T31" fmla="*/ 23 h 135"/>
                <a:gd name="T32" fmla="*/ 115 w 159"/>
                <a:gd name="T33" fmla="*/ 21 h 135"/>
                <a:gd name="T34" fmla="*/ 110 w 159"/>
                <a:gd name="T35" fmla="*/ 18 h 135"/>
                <a:gd name="T36" fmla="*/ 100 w 159"/>
                <a:gd name="T37" fmla="*/ 18 h 135"/>
                <a:gd name="T38" fmla="*/ 95 w 159"/>
                <a:gd name="T39" fmla="*/ 19 h 135"/>
                <a:gd name="T40" fmla="*/ 87 w 159"/>
                <a:gd name="T41" fmla="*/ 24 h 135"/>
                <a:gd name="T42" fmla="*/ 81 w 159"/>
                <a:gd name="T43" fmla="*/ 25 h 135"/>
                <a:gd name="T44" fmla="*/ 81 w 159"/>
                <a:gd name="T45" fmla="*/ 29 h 135"/>
                <a:gd name="T46" fmla="*/ 63 w 159"/>
                <a:gd name="T47" fmla="*/ 33 h 135"/>
                <a:gd name="T48" fmla="*/ 48 w 159"/>
                <a:gd name="T49" fmla="*/ 24 h 135"/>
                <a:gd name="T50" fmla="*/ 39 w 159"/>
                <a:gd name="T51" fmla="*/ 15 h 135"/>
                <a:gd name="T52" fmla="*/ 33 w 159"/>
                <a:gd name="T53" fmla="*/ 11 h 135"/>
                <a:gd name="T54" fmla="*/ 31 w 159"/>
                <a:gd name="T55" fmla="*/ 3 h 135"/>
                <a:gd name="T56" fmla="*/ 15 w 159"/>
                <a:gd name="T57" fmla="*/ 10 h 135"/>
                <a:gd name="T58" fmla="*/ 10 w 159"/>
                <a:gd name="T59" fmla="*/ 7 h 135"/>
                <a:gd name="T60" fmla="*/ 5 w 159"/>
                <a:gd name="T61" fmla="*/ 1 h 135"/>
                <a:gd name="T62" fmla="*/ 2 w 159"/>
                <a:gd name="T63" fmla="*/ 5 h 135"/>
                <a:gd name="T64" fmla="*/ 2 w 159"/>
                <a:gd name="T65" fmla="*/ 12 h 135"/>
                <a:gd name="T66" fmla="*/ 2 w 159"/>
                <a:gd name="T67" fmla="*/ 20 h 135"/>
                <a:gd name="T68" fmla="*/ 6 w 159"/>
                <a:gd name="T69" fmla="*/ 27 h 135"/>
                <a:gd name="T70" fmla="*/ 9 w 159"/>
                <a:gd name="T71" fmla="*/ 33 h 135"/>
                <a:gd name="T72" fmla="*/ 14 w 159"/>
                <a:gd name="T73" fmla="*/ 38 h 135"/>
                <a:gd name="T74" fmla="*/ 17 w 159"/>
                <a:gd name="T75" fmla="*/ 41 h 135"/>
                <a:gd name="T76" fmla="*/ 16 w 159"/>
                <a:gd name="T77" fmla="*/ 46 h 135"/>
                <a:gd name="T78" fmla="*/ 13 w 159"/>
                <a:gd name="T79" fmla="*/ 52 h 135"/>
                <a:gd name="T80" fmla="*/ 14 w 159"/>
                <a:gd name="T81" fmla="*/ 59 h 135"/>
                <a:gd name="T82" fmla="*/ 17 w 159"/>
                <a:gd name="T83" fmla="*/ 64 h 135"/>
                <a:gd name="T84" fmla="*/ 26 w 159"/>
                <a:gd name="T85" fmla="*/ 70 h 135"/>
                <a:gd name="T86" fmla="*/ 30 w 159"/>
                <a:gd name="T87" fmla="*/ 74 h 135"/>
                <a:gd name="T88" fmla="*/ 29 w 159"/>
                <a:gd name="T89" fmla="*/ 80 h 135"/>
                <a:gd name="T90" fmla="*/ 32 w 159"/>
                <a:gd name="T91" fmla="*/ 85 h 135"/>
                <a:gd name="T92" fmla="*/ 37 w 159"/>
                <a:gd name="T93" fmla="*/ 92 h 135"/>
                <a:gd name="T94" fmla="*/ 39 w 159"/>
                <a:gd name="T95" fmla="*/ 91 h 135"/>
                <a:gd name="T96" fmla="*/ 42 w 159"/>
                <a:gd name="T97" fmla="*/ 90 h 135"/>
                <a:gd name="T98" fmla="*/ 48 w 159"/>
                <a:gd name="T99" fmla="*/ 90 h 135"/>
                <a:gd name="T100" fmla="*/ 56 w 159"/>
                <a:gd name="T101" fmla="*/ 103 h 135"/>
                <a:gd name="T102" fmla="*/ 61 w 159"/>
                <a:gd name="T103" fmla="*/ 110 h 135"/>
                <a:gd name="T104" fmla="*/ 71 w 159"/>
                <a:gd name="T105" fmla="*/ 115 h 135"/>
                <a:gd name="T106" fmla="*/ 89 w 159"/>
                <a:gd name="T107" fmla="*/ 122 h 135"/>
                <a:gd name="T108" fmla="*/ 102 w 159"/>
                <a:gd name="T109" fmla="*/ 118 h 135"/>
                <a:gd name="T110" fmla="*/ 108 w 159"/>
                <a:gd name="T111" fmla="*/ 129 h 135"/>
                <a:gd name="T112" fmla="*/ 136 w 159"/>
                <a:gd name="T113" fmla="*/ 134 h 135"/>
                <a:gd name="T114" fmla="*/ 145 w 159"/>
                <a:gd name="T115" fmla="*/ 135 h 135"/>
                <a:gd name="T116" fmla="*/ 144 w 159"/>
                <a:gd name="T117" fmla="*/ 133 h 135"/>
                <a:gd name="T118" fmla="*/ 149 w 159"/>
                <a:gd name="T119" fmla="*/ 125 h 135"/>
                <a:gd name="T120" fmla="*/ 157 w 159"/>
                <a:gd name="T121" fmla="*/ 122 h 135"/>
                <a:gd name="T122" fmla="*/ 155 w 159"/>
                <a:gd name="T123" fmla="*/ 116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9" h="135">
                  <a:moveTo>
                    <a:pt x="155" y="116"/>
                  </a:moveTo>
                  <a:cubicBezTo>
                    <a:pt x="153" y="116"/>
                    <a:pt x="155" y="109"/>
                    <a:pt x="151" y="107"/>
                  </a:cubicBezTo>
                  <a:cubicBezTo>
                    <a:pt x="147" y="106"/>
                    <a:pt x="144" y="103"/>
                    <a:pt x="143" y="101"/>
                  </a:cubicBezTo>
                  <a:cubicBezTo>
                    <a:pt x="142" y="98"/>
                    <a:pt x="137" y="95"/>
                    <a:pt x="137" y="94"/>
                  </a:cubicBezTo>
                  <a:cubicBezTo>
                    <a:pt x="138" y="92"/>
                    <a:pt x="147" y="86"/>
                    <a:pt x="146" y="82"/>
                  </a:cubicBezTo>
                  <a:cubicBezTo>
                    <a:pt x="144" y="79"/>
                    <a:pt x="138" y="79"/>
                    <a:pt x="138" y="78"/>
                  </a:cubicBezTo>
                  <a:cubicBezTo>
                    <a:pt x="137" y="77"/>
                    <a:pt x="138" y="72"/>
                    <a:pt x="136" y="69"/>
                  </a:cubicBezTo>
                  <a:cubicBezTo>
                    <a:pt x="135" y="65"/>
                    <a:pt x="138" y="62"/>
                    <a:pt x="136" y="60"/>
                  </a:cubicBezTo>
                  <a:cubicBezTo>
                    <a:pt x="135" y="58"/>
                    <a:pt x="137" y="54"/>
                    <a:pt x="137" y="53"/>
                  </a:cubicBezTo>
                  <a:cubicBezTo>
                    <a:pt x="138" y="52"/>
                    <a:pt x="141" y="50"/>
                    <a:pt x="141" y="47"/>
                  </a:cubicBezTo>
                  <a:cubicBezTo>
                    <a:pt x="140" y="45"/>
                    <a:pt x="141" y="44"/>
                    <a:pt x="142" y="43"/>
                  </a:cubicBezTo>
                  <a:cubicBezTo>
                    <a:pt x="141" y="40"/>
                    <a:pt x="141" y="34"/>
                    <a:pt x="141" y="33"/>
                  </a:cubicBezTo>
                  <a:cubicBezTo>
                    <a:pt x="141" y="32"/>
                    <a:pt x="137" y="32"/>
                    <a:pt x="135" y="32"/>
                  </a:cubicBezTo>
                  <a:cubicBezTo>
                    <a:pt x="133" y="33"/>
                    <a:pt x="132" y="28"/>
                    <a:pt x="130" y="28"/>
                  </a:cubicBezTo>
                  <a:cubicBezTo>
                    <a:pt x="128" y="28"/>
                    <a:pt x="126" y="26"/>
                    <a:pt x="126" y="25"/>
                  </a:cubicBezTo>
                  <a:cubicBezTo>
                    <a:pt x="126" y="24"/>
                    <a:pt x="122" y="23"/>
                    <a:pt x="119" y="23"/>
                  </a:cubicBezTo>
                  <a:cubicBezTo>
                    <a:pt x="117" y="23"/>
                    <a:pt x="116" y="21"/>
                    <a:pt x="115" y="21"/>
                  </a:cubicBezTo>
                  <a:cubicBezTo>
                    <a:pt x="115" y="21"/>
                    <a:pt x="111" y="20"/>
                    <a:pt x="110" y="18"/>
                  </a:cubicBezTo>
                  <a:cubicBezTo>
                    <a:pt x="108" y="17"/>
                    <a:pt x="101" y="16"/>
                    <a:pt x="100" y="18"/>
                  </a:cubicBezTo>
                  <a:cubicBezTo>
                    <a:pt x="99" y="20"/>
                    <a:pt x="97" y="19"/>
                    <a:pt x="95" y="19"/>
                  </a:cubicBezTo>
                  <a:cubicBezTo>
                    <a:pt x="92" y="19"/>
                    <a:pt x="89" y="22"/>
                    <a:pt x="87" y="24"/>
                  </a:cubicBezTo>
                  <a:cubicBezTo>
                    <a:pt x="87" y="25"/>
                    <a:pt x="83" y="25"/>
                    <a:pt x="81" y="25"/>
                  </a:cubicBezTo>
                  <a:cubicBezTo>
                    <a:pt x="81" y="27"/>
                    <a:pt x="81" y="29"/>
                    <a:pt x="81" y="29"/>
                  </a:cubicBezTo>
                  <a:cubicBezTo>
                    <a:pt x="79" y="31"/>
                    <a:pt x="70" y="33"/>
                    <a:pt x="63" y="33"/>
                  </a:cubicBezTo>
                  <a:cubicBezTo>
                    <a:pt x="56" y="33"/>
                    <a:pt x="56" y="24"/>
                    <a:pt x="48" y="24"/>
                  </a:cubicBezTo>
                  <a:cubicBezTo>
                    <a:pt x="43" y="24"/>
                    <a:pt x="39" y="19"/>
                    <a:pt x="39" y="15"/>
                  </a:cubicBezTo>
                  <a:cubicBezTo>
                    <a:pt x="36" y="14"/>
                    <a:pt x="32" y="12"/>
                    <a:pt x="33" y="11"/>
                  </a:cubicBezTo>
                  <a:cubicBezTo>
                    <a:pt x="34" y="9"/>
                    <a:pt x="35" y="1"/>
                    <a:pt x="31" y="3"/>
                  </a:cubicBezTo>
                  <a:cubicBezTo>
                    <a:pt x="28" y="5"/>
                    <a:pt x="22" y="11"/>
                    <a:pt x="15" y="10"/>
                  </a:cubicBezTo>
                  <a:cubicBezTo>
                    <a:pt x="8" y="9"/>
                    <a:pt x="13" y="9"/>
                    <a:pt x="10" y="7"/>
                  </a:cubicBezTo>
                  <a:cubicBezTo>
                    <a:pt x="6" y="6"/>
                    <a:pt x="8" y="2"/>
                    <a:pt x="5" y="1"/>
                  </a:cubicBezTo>
                  <a:cubicBezTo>
                    <a:pt x="2" y="0"/>
                    <a:pt x="4" y="5"/>
                    <a:pt x="2" y="5"/>
                  </a:cubicBezTo>
                  <a:cubicBezTo>
                    <a:pt x="0" y="5"/>
                    <a:pt x="2" y="11"/>
                    <a:pt x="2" y="12"/>
                  </a:cubicBezTo>
                  <a:cubicBezTo>
                    <a:pt x="3" y="13"/>
                    <a:pt x="1" y="20"/>
                    <a:pt x="2" y="20"/>
                  </a:cubicBezTo>
                  <a:cubicBezTo>
                    <a:pt x="4" y="21"/>
                    <a:pt x="7" y="26"/>
                    <a:pt x="6" y="27"/>
                  </a:cubicBezTo>
                  <a:cubicBezTo>
                    <a:pt x="6" y="28"/>
                    <a:pt x="9" y="31"/>
                    <a:pt x="9" y="33"/>
                  </a:cubicBezTo>
                  <a:cubicBezTo>
                    <a:pt x="9" y="35"/>
                    <a:pt x="12" y="38"/>
                    <a:pt x="14" y="38"/>
                  </a:cubicBezTo>
                  <a:cubicBezTo>
                    <a:pt x="15" y="38"/>
                    <a:pt x="17" y="39"/>
                    <a:pt x="17" y="41"/>
                  </a:cubicBezTo>
                  <a:cubicBezTo>
                    <a:pt x="16" y="43"/>
                    <a:pt x="18" y="46"/>
                    <a:pt x="16" y="46"/>
                  </a:cubicBezTo>
                  <a:cubicBezTo>
                    <a:pt x="14" y="46"/>
                    <a:pt x="14" y="51"/>
                    <a:pt x="13" y="52"/>
                  </a:cubicBezTo>
                  <a:cubicBezTo>
                    <a:pt x="11" y="53"/>
                    <a:pt x="12" y="59"/>
                    <a:pt x="14" y="59"/>
                  </a:cubicBezTo>
                  <a:cubicBezTo>
                    <a:pt x="15" y="60"/>
                    <a:pt x="18" y="61"/>
                    <a:pt x="17" y="64"/>
                  </a:cubicBezTo>
                  <a:cubicBezTo>
                    <a:pt x="17" y="66"/>
                    <a:pt x="24" y="69"/>
                    <a:pt x="26" y="70"/>
                  </a:cubicBezTo>
                  <a:cubicBezTo>
                    <a:pt x="28" y="70"/>
                    <a:pt x="29" y="73"/>
                    <a:pt x="30" y="74"/>
                  </a:cubicBezTo>
                  <a:cubicBezTo>
                    <a:pt x="31" y="76"/>
                    <a:pt x="29" y="78"/>
                    <a:pt x="29" y="80"/>
                  </a:cubicBezTo>
                  <a:cubicBezTo>
                    <a:pt x="30" y="81"/>
                    <a:pt x="33" y="83"/>
                    <a:pt x="32" y="85"/>
                  </a:cubicBezTo>
                  <a:cubicBezTo>
                    <a:pt x="32" y="87"/>
                    <a:pt x="35" y="89"/>
                    <a:pt x="37" y="92"/>
                  </a:cubicBezTo>
                  <a:cubicBezTo>
                    <a:pt x="38" y="91"/>
                    <a:pt x="38" y="91"/>
                    <a:pt x="39" y="91"/>
                  </a:cubicBezTo>
                  <a:cubicBezTo>
                    <a:pt x="41" y="91"/>
                    <a:pt x="41" y="89"/>
                    <a:pt x="42" y="90"/>
                  </a:cubicBezTo>
                  <a:cubicBezTo>
                    <a:pt x="44" y="92"/>
                    <a:pt x="46" y="90"/>
                    <a:pt x="48" y="90"/>
                  </a:cubicBezTo>
                  <a:cubicBezTo>
                    <a:pt x="50" y="90"/>
                    <a:pt x="54" y="98"/>
                    <a:pt x="56" y="103"/>
                  </a:cubicBezTo>
                  <a:cubicBezTo>
                    <a:pt x="58" y="107"/>
                    <a:pt x="58" y="108"/>
                    <a:pt x="61" y="110"/>
                  </a:cubicBezTo>
                  <a:cubicBezTo>
                    <a:pt x="64" y="112"/>
                    <a:pt x="67" y="111"/>
                    <a:pt x="71" y="115"/>
                  </a:cubicBezTo>
                  <a:cubicBezTo>
                    <a:pt x="75" y="119"/>
                    <a:pt x="85" y="122"/>
                    <a:pt x="89" y="122"/>
                  </a:cubicBezTo>
                  <a:cubicBezTo>
                    <a:pt x="93" y="122"/>
                    <a:pt x="96" y="117"/>
                    <a:pt x="102" y="118"/>
                  </a:cubicBezTo>
                  <a:cubicBezTo>
                    <a:pt x="107" y="119"/>
                    <a:pt x="106" y="126"/>
                    <a:pt x="108" y="129"/>
                  </a:cubicBezTo>
                  <a:cubicBezTo>
                    <a:pt x="110" y="131"/>
                    <a:pt x="132" y="133"/>
                    <a:pt x="136" y="134"/>
                  </a:cubicBezTo>
                  <a:cubicBezTo>
                    <a:pt x="138" y="135"/>
                    <a:pt x="141" y="135"/>
                    <a:pt x="145" y="135"/>
                  </a:cubicBezTo>
                  <a:cubicBezTo>
                    <a:pt x="145" y="134"/>
                    <a:pt x="144" y="133"/>
                    <a:pt x="144" y="133"/>
                  </a:cubicBezTo>
                  <a:cubicBezTo>
                    <a:pt x="144" y="129"/>
                    <a:pt x="147" y="126"/>
                    <a:pt x="149" y="125"/>
                  </a:cubicBezTo>
                  <a:cubicBezTo>
                    <a:pt x="152" y="123"/>
                    <a:pt x="154" y="123"/>
                    <a:pt x="157" y="122"/>
                  </a:cubicBezTo>
                  <a:cubicBezTo>
                    <a:pt x="159" y="122"/>
                    <a:pt x="157" y="117"/>
                    <a:pt x="155" y="116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" name="Freeform 162">
              <a:extLst>
                <a:ext uri="{FF2B5EF4-FFF2-40B4-BE49-F238E27FC236}">
                  <a16:creationId xmlns:a16="http://schemas.microsoft.com/office/drawing/2014/main" id="{1F23AED1-A362-02E4-9A61-0DAB958F44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25444" y="2822777"/>
              <a:ext cx="992784" cy="467485"/>
            </a:xfrm>
            <a:custGeom>
              <a:avLst/>
              <a:gdLst>
                <a:gd name="T0" fmla="*/ 316 w 327"/>
                <a:gd name="T1" fmla="*/ 64 h 154"/>
                <a:gd name="T2" fmla="*/ 306 w 327"/>
                <a:gd name="T3" fmla="*/ 54 h 154"/>
                <a:gd name="T4" fmla="*/ 285 w 327"/>
                <a:gd name="T5" fmla="*/ 50 h 154"/>
                <a:gd name="T6" fmla="*/ 265 w 327"/>
                <a:gd name="T7" fmla="*/ 37 h 154"/>
                <a:gd name="T8" fmla="*/ 243 w 327"/>
                <a:gd name="T9" fmla="*/ 13 h 154"/>
                <a:gd name="T10" fmla="*/ 221 w 327"/>
                <a:gd name="T11" fmla="*/ 22 h 154"/>
                <a:gd name="T12" fmla="*/ 216 w 327"/>
                <a:gd name="T13" fmla="*/ 16 h 154"/>
                <a:gd name="T14" fmla="*/ 203 w 327"/>
                <a:gd name="T15" fmla="*/ 14 h 154"/>
                <a:gd name="T16" fmla="*/ 197 w 327"/>
                <a:gd name="T17" fmla="*/ 2 h 154"/>
                <a:gd name="T18" fmla="*/ 169 w 327"/>
                <a:gd name="T19" fmla="*/ 7 h 154"/>
                <a:gd name="T20" fmla="*/ 137 w 327"/>
                <a:gd name="T21" fmla="*/ 14 h 154"/>
                <a:gd name="T22" fmla="*/ 121 w 327"/>
                <a:gd name="T23" fmla="*/ 23 h 154"/>
                <a:gd name="T24" fmla="*/ 118 w 327"/>
                <a:gd name="T25" fmla="*/ 33 h 154"/>
                <a:gd name="T26" fmla="*/ 121 w 327"/>
                <a:gd name="T27" fmla="*/ 44 h 154"/>
                <a:gd name="T28" fmla="*/ 112 w 327"/>
                <a:gd name="T29" fmla="*/ 50 h 154"/>
                <a:gd name="T30" fmla="*/ 100 w 327"/>
                <a:gd name="T31" fmla="*/ 49 h 154"/>
                <a:gd name="T32" fmla="*/ 80 w 327"/>
                <a:gd name="T33" fmla="*/ 50 h 154"/>
                <a:gd name="T34" fmla="*/ 66 w 327"/>
                <a:gd name="T35" fmla="*/ 50 h 154"/>
                <a:gd name="T36" fmla="*/ 44 w 327"/>
                <a:gd name="T37" fmla="*/ 42 h 154"/>
                <a:gd name="T38" fmla="*/ 25 w 327"/>
                <a:gd name="T39" fmla="*/ 47 h 154"/>
                <a:gd name="T40" fmla="*/ 18 w 327"/>
                <a:gd name="T41" fmla="*/ 60 h 154"/>
                <a:gd name="T42" fmla="*/ 3 w 327"/>
                <a:gd name="T43" fmla="*/ 63 h 154"/>
                <a:gd name="T44" fmla="*/ 0 w 327"/>
                <a:gd name="T45" fmla="*/ 74 h 154"/>
                <a:gd name="T46" fmla="*/ 12 w 327"/>
                <a:gd name="T47" fmla="*/ 82 h 154"/>
                <a:gd name="T48" fmla="*/ 20 w 327"/>
                <a:gd name="T49" fmla="*/ 96 h 154"/>
                <a:gd name="T50" fmla="*/ 41 w 327"/>
                <a:gd name="T51" fmla="*/ 91 h 154"/>
                <a:gd name="T52" fmla="*/ 46 w 327"/>
                <a:gd name="T53" fmla="*/ 107 h 154"/>
                <a:gd name="T54" fmla="*/ 31 w 327"/>
                <a:gd name="T55" fmla="*/ 118 h 154"/>
                <a:gd name="T56" fmla="*/ 46 w 327"/>
                <a:gd name="T57" fmla="*/ 133 h 154"/>
                <a:gd name="T58" fmla="*/ 53 w 327"/>
                <a:gd name="T59" fmla="*/ 141 h 154"/>
                <a:gd name="T60" fmla="*/ 77 w 327"/>
                <a:gd name="T61" fmla="*/ 146 h 154"/>
                <a:gd name="T62" fmla="*/ 99 w 327"/>
                <a:gd name="T63" fmla="*/ 103 h 154"/>
                <a:gd name="T64" fmla="*/ 112 w 327"/>
                <a:gd name="T65" fmla="*/ 104 h 154"/>
                <a:gd name="T66" fmla="*/ 136 w 327"/>
                <a:gd name="T67" fmla="*/ 125 h 154"/>
                <a:gd name="T68" fmla="*/ 160 w 327"/>
                <a:gd name="T69" fmla="*/ 138 h 154"/>
                <a:gd name="T70" fmla="*/ 178 w 327"/>
                <a:gd name="T71" fmla="*/ 152 h 154"/>
                <a:gd name="T72" fmla="*/ 195 w 327"/>
                <a:gd name="T73" fmla="*/ 144 h 154"/>
                <a:gd name="T74" fmla="*/ 213 w 327"/>
                <a:gd name="T75" fmla="*/ 134 h 154"/>
                <a:gd name="T76" fmla="*/ 240 w 327"/>
                <a:gd name="T77" fmla="*/ 132 h 154"/>
                <a:gd name="T78" fmla="*/ 275 w 327"/>
                <a:gd name="T79" fmla="*/ 138 h 154"/>
                <a:gd name="T80" fmla="*/ 275 w 327"/>
                <a:gd name="T81" fmla="*/ 120 h 154"/>
                <a:gd name="T82" fmla="*/ 286 w 327"/>
                <a:gd name="T83" fmla="*/ 108 h 154"/>
                <a:gd name="T84" fmla="*/ 297 w 327"/>
                <a:gd name="T85" fmla="*/ 91 h 154"/>
                <a:gd name="T86" fmla="*/ 317 w 327"/>
                <a:gd name="T87" fmla="*/ 88 h 154"/>
                <a:gd name="T88" fmla="*/ 325 w 327"/>
                <a:gd name="T89" fmla="*/ 71 h 154"/>
                <a:gd name="T90" fmla="*/ 122 w 327"/>
                <a:gd name="T91" fmla="*/ 98 h 154"/>
                <a:gd name="T92" fmla="*/ 257 w 327"/>
                <a:gd name="T93" fmla="*/ 97 h 154"/>
                <a:gd name="T94" fmla="*/ 225 w 327"/>
                <a:gd name="T95" fmla="*/ 97 h 154"/>
                <a:gd name="T96" fmla="*/ 257 w 327"/>
                <a:gd name="T97" fmla="*/ 97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27" h="154">
                  <a:moveTo>
                    <a:pt x="326" y="63"/>
                  </a:moveTo>
                  <a:cubicBezTo>
                    <a:pt x="325" y="62"/>
                    <a:pt x="324" y="62"/>
                    <a:pt x="323" y="63"/>
                  </a:cubicBezTo>
                  <a:cubicBezTo>
                    <a:pt x="322" y="64"/>
                    <a:pt x="318" y="64"/>
                    <a:pt x="316" y="64"/>
                  </a:cubicBezTo>
                  <a:cubicBezTo>
                    <a:pt x="315" y="64"/>
                    <a:pt x="312" y="62"/>
                    <a:pt x="312" y="61"/>
                  </a:cubicBezTo>
                  <a:cubicBezTo>
                    <a:pt x="312" y="59"/>
                    <a:pt x="312" y="58"/>
                    <a:pt x="311" y="58"/>
                  </a:cubicBezTo>
                  <a:cubicBezTo>
                    <a:pt x="309" y="58"/>
                    <a:pt x="307" y="57"/>
                    <a:pt x="306" y="54"/>
                  </a:cubicBezTo>
                  <a:cubicBezTo>
                    <a:pt x="304" y="50"/>
                    <a:pt x="302" y="50"/>
                    <a:pt x="300" y="49"/>
                  </a:cubicBezTo>
                  <a:cubicBezTo>
                    <a:pt x="299" y="49"/>
                    <a:pt x="294" y="51"/>
                    <a:pt x="292" y="52"/>
                  </a:cubicBezTo>
                  <a:cubicBezTo>
                    <a:pt x="290" y="52"/>
                    <a:pt x="287" y="51"/>
                    <a:pt x="285" y="50"/>
                  </a:cubicBezTo>
                  <a:cubicBezTo>
                    <a:pt x="282" y="50"/>
                    <a:pt x="281" y="46"/>
                    <a:pt x="278" y="46"/>
                  </a:cubicBezTo>
                  <a:cubicBezTo>
                    <a:pt x="276" y="47"/>
                    <a:pt x="275" y="51"/>
                    <a:pt x="274" y="51"/>
                  </a:cubicBezTo>
                  <a:cubicBezTo>
                    <a:pt x="272" y="51"/>
                    <a:pt x="269" y="42"/>
                    <a:pt x="265" y="37"/>
                  </a:cubicBezTo>
                  <a:cubicBezTo>
                    <a:pt x="262" y="32"/>
                    <a:pt x="256" y="21"/>
                    <a:pt x="250" y="19"/>
                  </a:cubicBezTo>
                  <a:cubicBezTo>
                    <a:pt x="245" y="17"/>
                    <a:pt x="247" y="15"/>
                    <a:pt x="248" y="13"/>
                  </a:cubicBezTo>
                  <a:cubicBezTo>
                    <a:pt x="250" y="12"/>
                    <a:pt x="245" y="11"/>
                    <a:pt x="243" y="13"/>
                  </a:cubicBezTo>
                  <a:cubicBezTo>
                    <a:pt x="241" y="14"/>
                    <a:pt x="238" y="16"/>
                    <a:pt x="235" y="17"/>
                  </a:cubicBezTo>
                  <a:cubicBezTo>
                    <a:pt x="233" y="17"/>
                    <a:pt x="229" y="21"/>
                    <a:pt x="227" y="20"/>
                  </a:cubicBezTo>
                  <a:cubicBezTo>
                    <a:pt x="224" y="19"/>
                    <a:pt x="223" y="24"/>
                    <a:pt x="221" y="22"/>
                  </a:cubicBezTo>
                  <a:cubicBezTo>
                    <a:pt x="219" y="20"/>
                    <a:pt x="224" y="18"/>
                    <a:pt x="224" y="17"/>
                  </a:cubicBezTo>
                  <a:cubicBezTo>
                    <a:pt x="224" y="15"/>
                    <a:pt x="220" y="17"/>
                    <a:pt x="219" y="16"/>
                  </a:cubicBezTo>
                  <a:cubicBezTo>
                    <a:pt x="218" y="15"/>
                    <a:pt x="216" y="14"/>
                    <a:pt x="216" y="16"/>
                  </a:cubicBezTo>
                  <a:cubicBezTo>
                    <a:pt x="216" y="17"/>
                    <a:pt x="213" y="16"/>
                    <a:pt x="213" y="15"/>
                  </a:cubicBezTo>
                  <a:cubicBezTo>
                    <a:pt x="213" y="14"/>
                    <a:pt x="212" y="11"/>
                    <a:pt x="210" y="13"/>
                  </a:cubicBezTo>
                  <a:cubicBezTo>
                    <a:pt x="209" y="15"/>
                    <a:pt x="204" y="16"/>
                    <a:pt x="203" y="14"/>
                  </a:cubicBezTo>
                  <a:cubicBezTo>
                    <a:pt x="202" y="13"/>
                    <a:pt x="204" y="13"/>
                    <a:pt x="204" y="11"/>
                  </a:cubicBezTo>
                  <a:cubicBezTo>
                    <a:pt x="204" y="9"/>
                    <a:pt x="202" y="7"/>
                    <a:pt x="202" y="5"/>
                  </a:cubicBezTo>
                  <a:cubicBezTo>
                    <a:pt x="203" y="3"/>
                    <a:pt x="199" y="1"/>
                    <a:pt x="197" y="2"/>
                  </a:cubicBezTo>
                  <a:cubicBezTo>
                    <a:pt x="195" y="3"/>
                    <a:pt x="193" y="2"/>
                    <a:pt x="191" y="1"/>
                  </a:cubicBezTo>
                  <a:cubicBezTo>
                    <a:pt x="189" y="0"/>
                    <a:pt x="181" y="2"/>
                    <a:pt x="181" y="3"/>
                  </a:cubicBezTo>
                  <a:cubicBezTo>
                    <a:pt x="181" y="5"/>
                    <a:pt x="171" y="7"/>
                    <a:pt x="169" y="7"/>
                  </a:cubicBezTo>
                  <a:cubicBezTo>
                    <a:pt x="167" y="8"/>
                    <a:pt x="160" y="9"/>
                    <a:pt x="158" y="9"/>
                  </a:cubicBezTo>
                  <a:cubicBezTo>
                    <a:pt x="155" y="10"/>
                    <a:pt x="153" y="12"/>
                    <a:pt x="150" y="12"/>
                  </a:cubicBezTo>
                  <a:cubicBezTo>
                    <a:pt x="146" y="12"/>
                    <a:pt x="140" y="12"/>
                    <a:pt x="137" y="14"/>
                  </a:cubicBezTo>
                  <a:cubicBezTo>
                    <a:pt x="135" y="17"/>
                    <a:pt x="130" y="15"/>
                    <a:pt x="128" y="16"/>
                  </a:cubicBezTo>
                  <a:cubicBezTo>
                    <a:pt x="126" y="16"/>
                    <a:pt x="122" y="15"/>
                    <a:pt x="121" y="16"/>
                  </a:cubicBezTo>
                  <a:cubicBezTo>
                    <a:pt x="120" y="17"/>
                    <a:pt x="120" y="21"/>
                    <a:pt x="121" y="23"/>
                  </a:cubicBezTo>
                  <a:cubicBezTo>
                    <a:pt x="122" y="24"/>
                    <a:pt x="128" y="25"/>
                    <a:pt x="128" y="26"/>
                  </a:cubicBezTo>
                  <a:cubicBezTo>
                    <a:pt x="129" y="27"/>
                    <a:pt x="123" y="27"/>
                    <a:pt x="120" y="28"/>
                  </a:cubicBezTo>
                  <a:cubicBezTo>
                    <a:pt x="117" y="28"/>
                    <a:pt x="118" y="32"/>
                    <a:pt x="118" y="33"/>
                  </a:cubicBezTo>
                  <a:cubicBezTo>
                    <a:pt x="119" y="35"/>
                    <a:pt x="116" y="37"/>
                    <a:pt x="114" y="38"/>
                  </a:cubicBezTo>
                  <a:cubicBezTo>
                    <a:pt x="111" y="38"/>
                    <a:pt x="114" y="42"/>
                    <a:pt x="116" y="42"/>
                  </a:cubicBezTo>
                  <a:cubicBezTo>
                    <a:pt x="118" y="42"/>
                    <a:pt x="120" y="44"/>
                    <a:pt x="121" y="44"/>
                  </a:cubicBezTo>
                  <a:cubicBezTo>
                    <a:pt x="123" y="44"/>
                    <a:pt x="123" y="47"/>
                    <a:pt x="123" y="49"/>
                  </a:cubicBezTo>
                  <a:cubicBezTo>
                    <a:pt x="123" y="52"/>
                    <a:pt x="121" y="52"/>
                    <a:pt x="118" y="52"/>
                  </a:cubicBezTo>
                  <a:cubicBezTo>
                    <a:pt x="116" y="52"/>
                    <a:pt x="114" y="50"/>
                    <a:pt x="112" y="50"/>
                  </a:cubicBezTo>
                  <a:cubicBezTo>
                    <a:pt x="111" y="49"/>
                    <a:pt x="111" y="53"/>
                    <a:pt x="110" y="54"/>
                  </a:cubicBezTo>
                  <a:cubicBezTo>
                    <a:pt x="108" y="54"/>
                    <a:pt x="108" y="51"/>
                    <a:pt x="106" y="51"/>
                  </a:cubicBezTo>
                  <a:cubicBezTo>
                    <a:pt x="104" y="51"/>
                    <a:pt x="101" y="51"/>
                    <a:pt x="100" y="49"/>
                  </a:cubicBezTo>
                  <a:cubicBezTo>
                    <a:pt x="100" y="47"/>
                    <a:pt x="95" y="46"/>
                    <a:pt x="92" y="48"/>
                  </a:cubicBezTo>
                  <a:cubicBezTo>
                    <a:pt x="90" y="50"/>
                    <a:pt x="90" y="49"/>
                    <a:pt x="88" y="48"/>
                  </a:cubicBezTo>
                  <a:cubicBezTo>
                    <a:pt x="86" y="47"/>
                    <a:pt x="81" y="49"/>
                    <a:pt x="80" y="50"/>
                  </a:cubicBezTo>
                  <a:cubicBezTo>
                    <a:pt x="79" y="52"/>
                    <a:pt x="75" y="53"/>
                    <a:pt x="72" y="51"/>
                  </a:cubicBezTo>
                  <a:cubicBezTo>
                    <a:pt x="70" y="49"/>
                    <a:pt x="68" y="49"/>
                    <a:pt x="68" y="51"/>
                  </a:cubicBezTo>
                  <a:cubicBezTo>
                    <a:pt x="68" y="54"/>
                    <a:pt x="66" y="52"/>
                    <a:pt x="66" y="50"/>
                  </a:cubicBezTo>
                  <a:cubicBezTo>
                    <a:pt x="66" y="49"/>
                    <a:pt x="61" y="46"/>
                    <a:pt x="59" y="44"/>
                  </a:cubicBezTo>
                  <a:cubicBezTo>
                    <a:pt x="57" y="43"/>
                    <a:pt x="50" y="43"/>
                    <a:pt x="50" y="42"/>
                  </a:cubicBezTo>
                  <a:cubicBezTo>
                    <a:pt x="49" y="40"/>
                    <a:pt x="45" y="39"/>
                    <a:pt x="44" y="42"/>
                  </a:cubicBezTo>
                  <a:cubicBezTo>
                    <a:pt x="43" y="44"/>
                    <a:pt x="41" y="42"/>
                    <a:pt x="40" y="42"/>
                  </a:cubicBezTo>
                  <a:cubicBezTo>
                    <a:pt x="38" y="41"/>
                    <a:pt x="35" y="43"/>
                    <a:pt x="34" y="43"/>
                  </a:cubicBezTo>
                  <a:cubicBezTo>
                    <a:pt x="32" y="44"/>
                    <a:pt x="28" y="47"/>
                    <a:pt x="25" y="47"/>
                  </a:cubicBezTo>
                  <a:cubicBezTo>
                    <a:pt x="23" y="47"/>
                    <a:pt x="24" y="50"/>
                    <a:pt x="21" y="51"/>
                  </a:cubicBezTo>
                  <a:cubicBezTo>
                    <a:pt x="18" y="52"/>
                    <a:pt x="18" y="54"/>
                    <a:pt x="19" y="55"/>
                  </a:cubicBezTo>
                  <a:cubicBezTo>
                    <a:pt x="19" y="57"/>
                    <a:pt x="21" y="59"/>
                    <a:pt x="18" y="60"/>
                  </a:cubicBezTo>
                  <a:cubicBezTo>
                    <a:pt x="15" y="62"/>
                    <a:pt x="14" y="57"/>
                    <a:pt x="11" y="55"/>
                  </a:cubicBezTo>
                  <a:cubicBezTo>
                    <a:pt x="9" y="53"/>
                    <a:pt x="7" y="55"/>
                    <a:pt x="7" y="58"/>
                  </a:cubicBezTo>
                  <a:cubicBezTo>
                    <a:pt x="7" y="60"/>
                    <a:pt x="4" y="60"/>
                    <a:pt x="3" y="63"/>
                  </a:cubicBezTo>
                  <a:cubicBezTo>
                    <a:pt x="1" y="65"/>
                    <a:pt x="5" y="66"/>
                    <a:pt x="5" y="67"/>
                  </a:cubicBezTo>
                  <a:cubicBezTo>
                    <a:pt x="5" y="68"/>
                    <a:pt x="3" y="69"/>
                    <a:pt x="2" y="69"/>
                  </a:cubicBezTo>
                  <a:cubicBezTo>
                    <a:pt x="2" y="70"/>
                    <a:pt x="0" y="73"/>
                    <a:pt x="0" y="74"/>
                  </a:cubicBezTo>
                  <a:cubicBezTo>
                    <a:pt x="1" y="75"/>
                    <a:pt x="5" y="75"/>
                    <a:pt x="5" y="78"/>
                  </a:cubicBezTo>
                  <a:cubicBezTo>
                    <a:pt x="5" y="80"/>
                    <a:pt x="4" y="83"/>
                    <a:pt x="6" y="82"/>
                  </a:cubicBezTo>
                  <a:cubicBezTo>
                    <a:pt x="9" y="81"/>
                    <a:pt x="11" y="82"/>
                    <a:pt x="12" y="82"/>
                  </a:cubicBezTo>
                  <a:cubicBezTo>
                    <a:pt x="14" y="82"/>
                    <a:pt x="15" y="84"/>
                    <a:pt x="17" y="87"/>
                  </a:cubicBezTo>
                  <a:cubicBezTo>
                    <a:pt x="20" y="90"/>
                    <a:pt x="21" y="92"/>
                    <a:pt x="18" y="92"/>
                  </a:cubicBezTo>
                  <a:cubicBezTo>
                    <a:pt x="16" y="93"/>
                    <a:pt x="17" y="94"/>
                    <a:pt x="20" y="96"/>
                  </a:cubicBezTo>
                  <a:cubicBezTo>
                    <a:pt x="21" y="96"/>
                    <a:pt x="22" y="97"/>
                    <a:pt x="23" y="97"/>
                  </a:cubicBezTo>
                  <a:cubicBezTo>
                    <a:pt x="23" y="97"/>
                    <a:pt x="24" y="97"/>
                    <a:pt x="24" y="96"/>
                  </a:cubicBezTo>
                  <a:cubicBezTo>
                    <a:pt x="28" y="93"/>
                    <a:pt x="36" y="89"/>
                    <a:pt x="41" y="91"/>
                  </a:cubicBezTo>
                  <a:cubicBezTo>
                    <a:pt x="46" y="92"/>
                    <a:pt x="51" y="90"/>
                    <a:pt x="53" y="93"/>
                  </a:cubicBezTo>
                  <a:cubicBezTo>
                    <a:pt x="56" y="97"/>
                    <a:pt x="53" y="103"/>
                    <a:pt x="54" y="105"/>
                  </a:cubicBezTo>
                  <a:cubicBezTo>
                    <a:pt x="55" y="107"/>
                    <a:pt x="50" y="108"/>
                    <a:pt x="46" y="107"/>
                  </a:cubicBezTo>
                  <a:cubicBezTo>
                    <a:pt x="43" y="107"/>
                    <a:pt x="36" y="109"/>
                    <a:pt x="36" y="111"/>
                  </a:cubicBezTo>
                  <a:cubicBezTo>
                    <a:pt x="37" y="113"/>
                    <a:pt x="40" y="118"/>
                    <a:pt x="35" y="115"/>
                  </a:cubicBezTo>
                  <a:cubicBezTo>
                    <a:pt x="31" y="113"/>
                    <a:pt x="29" y="118"/>
                    <a:pt x="31" y="118"/>
                  </a:cubicBezTo>
                  <a:cubicBezTo>
                    <a:pt x="34" y="118"/>
                    <a:pt x="37" y="121"/>
                    <a:pt x="37" y="123"/>
                  </a:cubicBezTo>
                  <a:cubicBezTo>
                    <a:pt x="37" y="125"/>
                    <a:pt x="38" y="130"/>
                    <a:pt x="40" y="129"/>
                  </a:cubicBezTo>
                  <a:cubicBezTo>
                    <a:pt x="42" y="129"/>
                    <a:pt x="42" y="133"/>
                    <a:pt x="46" y="133"/>
                  </a:cubicBezTo>
                  <a:cubicBezTo>
                    <a:pt x="49" y="132"/>
                    <a:pt x="52" y="134"/>
                    <a:pt x="50" y="137"/>
                  </a:cubicBezTo>
                  <a:cubicBezTo>
                    <a:pt x="47" y="140"/>
                    <a:pt x="51" y="148"/>
                    <a:pt x="52" y="146"/>
                  </a:cubicBezTo>
                  <a:cubicBezTo>
                    <a:pt x="53" y="145"/>
                    <a:pt x="52" y="143"/>
                    <a:pt x="53" y="141"/>
                  </a:cubicBezTo>
                  <a:cubicBezTo>
                    <a:pt x="51" y="137"/>
                    <a:pt x="59" y="137"/>
                    <a:pt x="61" y="137"/>
                  </a:cubicBezTo>
                  <a:cubicBezTo>
                    <a:pt x="64" y="137"/>
                    <a:pt x="68" y="140"/>
                    <a:pt x="71" y="144"/>
                  </a:cubicBezTo>
                  <a:cubicBezTo>
                    <a:pt x="74" y="148"/>
                    <a:pt x="77" y="146"/>
                    <a:pt x="77" y="146"/>
                  </a:cubicBezTo>
                  <a:cubicBezTo>
                    <a:pt x="78" y="110"/>
                    <a:pt x="78" y="110"/>
                    <a:pt x="78" y="110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9" y="104"/>
                    <a:pt x="99" y="104"/>
                    <a:pt x="99" y="103"/>
                  </a:cubicBezTo>
                  <a:cubicBezTo>
                    <a:pt x="102" y="99"/>
                    <a:pt x="105" y="103"/>
                    <a:pt x="106" y="103"/>
                  </a:cubicBezTo>
                  <a:cubicBezTo>
                    <a:pt x="107" y="104"/>
                    <a:pt x="107" y="99"/>
                    <a:pt x="110" y="100"/>
                  </a:cubicBezTo>
                  <a:cubicBezTo>
                    <a:pt x="113" y="100"/>
                    <a:pt x="109" y="104"/>
                    <a:pt x="112" y="104"/>
                  </a:cubicBezTo>
                  <a:cubicBezTo>
                    <a:pt x="113" y="104"/>
                    <a:pt x="117" y="110"/>
                    <a:pt x="116" y="115"/>
                  </a:cubicBezTo>
                  <a:cubicBezTo>
                    <a:pt x="119" y="118"/>
                    <a:pt x="125" y="124"/>
                    <a:pt x="125" y="125"/>
                  </a:cubicBezTo>
                  <a:cubicBezTo>
                    <a:pt x="126" y="127"/>
                    <a:pt x="134" y="124"/>
                    <a:pt x="136" y="125"/>
                  </a:cubicBezTo>
                  <a:cubicBezTo>
                    <a:pt x="137" y="125"/>
                    <a:pt x="150" y="125"/>
                    <a:pt x="152" y="125"/>
                  </a:cubicBezTo>
                  <a:cubicBezTo>
                    <a:pt x="154" y="125"/>
                    <a:pt x="156" y="129"/>
                    <a:pt x="158" y="130"/>
                  </a:cubicBezTo>
                  <a:cubicBezTo>
                    <a:pt x="161" y="131"/>
                    <a:pt x="160" y="135"/>
                    <a:pt x="160" y="138"/>
                  </a:cubicBezTo>
                  <a:cubicBezTo>
                    <a:pt x="161" y="140"/>
                    <a:pt x="164" y="143"/>
                    <a:pt x="165" y="146"/>
                  </a:cubicBezTo>
                  <a:cubicBezTo>
                    <a:pt x="165" y="148"/>
                    <a:pt x="169" y="147"/>
                    <a:pt x="172" y="148"/>
                  </a:cubicBezTo>
                  <a:cubicBezTo>
                    <a:pt x="174" y="148"/>
                    <a:pt x="178" y="149"/>
                    <a:pt x="178" y="152"/>
                  </a:cubicBezTo>
                  <a:cubicBezTo>
                    <a:pt x="179" y="154"/>
                    <a:pt x="182" y="152"/>
                    <a:pt x="182" y="151"/>
                  </a:cubicBezTo>
                  <a:cubicBezTo>
                    <a:pt x="182" y="149"/>
                    <a:pt x="186" y="146"/>
                    <a:pt x="190" y="144"/>
                  </a:cubicBezTo>
                  <a:cubicBezTo>
                    <a:pt x="193" y="143"/>
                    <a:pt x="194" y="143"/>
                    <a:pt x="195" y="144"/>
                  </a:cubicBezTo>
                  <a:cubicBezTo>
                    <a:pt x="196" y="142"/>
                    <a:pt x="197" y="140"/>
                    <a:pt x="197" y="139"/>
                  </a:cubicBezTo>
                  <a:cubicBezTo>
                    <a:pt x="199" y="139"/>
                    <a:pt x="202" y="136"/>
                    <a:pt x="202" y="134"/>
                  </a:cubicBezTo>
                  <a:cubicBezTo>
                    <a:pt x="203" y="131"/>
                    <a:pt x="209" y="131"/>
                    <a:pt x="213" y="134"/>
                  </a:cubicBezTo>
                  <a:cubicBezTo>
                    <a:pt x="218" y="136"/>
                    <a:pt x="220" y="136"/>
                    <a:pt x="221" y="132"/>
                  </a:cubicBezTo>
                  <a:cubicBezTo>
                    <a:pt x="221" y="129"/>
                    <a:pt x="227" y="128"/>
                    <a:pt x="229" y="129"/>
                  </a:cubicBezTo>
                  <a:cubicBezTo>
                    <a:pt x="231" y="130"/>
                    <a:pt x="237" y="133"/>
                    <a:pt x="240" y="132"/>
                  </a:cubicBezTo>
                  <a:cubicBezTo>
                    <a:pt x="242" y="131"/>
                    <a:pt x="257" y="132"/>
                    <a:pt x="260" y="133"/>
                  </a:cubicBezTo>
                  <a:cubicBezTo>
                    <a:pt x="264" y="134"/>
                    <a:pt x="265" y="132"/>
                    <a:pt x="268" y="136"/>
                  </a:cubicBezTo>
                  <a:cubicBezTo>
                    <a:pt x="270" y="139"/>
                    <a:pt x="272" y="136"/>
                    <a:pt x="275" y="138"/>
                  </a:cubicBezTo>
                  <a:cubicBezTo>
                    <a:pt x="275" y="137"/>
                    <a:pt x="274" y="136"/>
                    <a:pt x="274" y="135"/>
                  </a:cubicBezTo>
                  <a:cubicBezTo>
                    <a:pt x="274" y="133"/>
                    <a:pt x="278" y="131"/>
                    <a:pt x="279" y="129"/>
                  </a:cubicBezTo>
                  <a:cubicBezTo>
                    <a:pt x="279" y="127"/>
                    <a:pt x="275" y="122"/>
                    <a:pt x="275" y="120"/>
                  </a:cubicBezTo>
                  <a:cubicBezTo>
                    <a:pt x="275" y="118"/>
                    <a:pt x="275" y="114"/>
                    <a:pt x="274" y="113"/>
                  </a:cubicBezTo>
                  <a:cubicBezTo>
                    <a:pt x="272" y="112"/>
                    <a:pt x="277" y="110"/>
                    <a:pt x="278" y="110"/>
                  </a:cubicBezTo>
                  <a:cubicBezTo>
                    <a:pt x="281" y="110"/>
                    <a:pt x="285" y="107"/>
                    <a:pt x="286" y="108"/>
                  </a:cubicBezTo>
                  <a:cubicBezTo>
                    <a:pt x="287" y="109"/>
                    <a:pt x="289" y="110"/>
                    <a:pt x="292" y="110"/>
                  </a:cubicBezTo>
                  <a:cubicBezTo>
                    <a:pt x="294" y="110"/>
                    <a:pt x="293" y="107"/>
                    <a:pt x="292" y="106"/>
                  </a:cubicBezTo>
                  <a:cubicBezTo>
                    <a:pt x="290" y="105"/>
                    <a:pt x="296" y="94"/>
                    <a:pt x="297" y="91"/>
                  </a:cubicBezTo>
                  <a:cubicBezTo>
                    <a:pt x="297" y="87"/>
                    <a:pt x="299" y="90"/>
                    <a:pt x="302" y="91"/>
                  </a:cubicBezTo>
                  <a:cubicBezTo>
                    <a:pt x="305" y="91"/>
                    <a:pt x="308" y="90"/>
                    <a:pt x="309" y="91"/>
                  </a:cubicBezTo>
                  <a:cubicBezTo>
                    <a:pt x="311" y="92"/>
                    <a:pt x="316" y="90"/>
                    <a:pt x="317" y="88"/>
                  </a:cubicBezTo>
                  <a:cubicBezTo>
                    <a:pt x="318" y="87"/>
                    <a:pt x="316" y="86"/>
                    <a:pt x="316" y="82"/>
                  </a:cubicBezTo>
                  <a:cubicBezTo>
                    <a:pt x="316" y="78"/>
                    <a:pt x="318" y="76"/>
                    <a:pt x="321" y="76"/>
                  </a:cubicBezTo>
                  <a:cubicBezTo>
                    <a:pt x="324" y="76"/>
                    <a:pt x="325" y="73"/>
                    <a:pt x="325" y="71"/>
                  </a:cubicBezTo>
                  <a:cubicBezTo>
                    <a:pt x="325" y="70"/>
                    <a:pt x="327" y="69"/>
                    <a:pt x="327" y="66"/>
                  </a:cubicBezTo>
                  <a:cubicBezTo>
                    <a:pt x="326" y="65"/>
                    <a:pt x="326" y="64"/>
                    <a:pt x="326" y="63"/>
                  </a:cubicBezTo>
                  <a:close/>
                  <a:moveTo>
                    <a:pt x="122" y="98"/>
                  </a:moveTo>
                  <a:cubicBezTo>
                    <a:pt x="121" y="99"/>
                    <a:pt x="112" y="97"/>
                    <a:pt x="111" y="95"/>
                  </a:cubicBezTo>
                  <a:cubicBezTo>
                    <a:pt x="110" y="93"/>
                    <a:pt x="124" y="95"/>
                    <a:pt x="122" y="98"/>
                  </a:cubicBezTo>
                  <a:close/>
                  <a:moveTo>
                    <a:pt x="257" y="97"/>
                  </a:moveTo>
                  <a:cubicBezTo>
                    <a:pt x="250" y="97"/>
                    <a:pt x="236" y="94"/>
                    <a:pt x="230" y="100"/>
                  </a:cubicBezTo>
                  <a:cubicBezTo>
                    <a:pt x="224" y="107"/>
                    <a:pt x="228" y="110"/>
                    <a:pt x="226" y="111"/>
                  </a:cubicBezTo>
                  <a:cubicBezTo>
                    <a:pt x="223" y="111"/>
                    <a:pt x="221" y="101"/>
                    <a:pt x="225" y="97"/>
                  </a:cubicBezTo>
                  <a:cubicBezTo>
                    <a:pt x="228" y="94"/>
                    <a:pt x="239" y="93"/>
                    <a:pt x="245" y="94"/>
                  </a:cubicBezTo>
                  <a:cubicBezTo>
                    <a:pt x="252" y="96"/>
                    <a:pt x="264" y="93"/>
                    <a:pt x="265" y="93"/>
                  </a:cubicBezTo>
                  <a:cubicBezTo>
                    <a:pt x="267" y="94"/>
                    <a:pt x="264" y="97"/>
                    <a:pt x="257" y="97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" name="Freeform 163">
              <a:extLst>
                <a:ext uri="{FF2B5EF4-FFF2-40B4-BE49-F238E27FC236}">
                  <a16:creationId xmlns:a16="http://schemas.microsoft.com/office/drawing/2014/main" id="{A66FCF0F-F616-218B-25D5-AEE64B1079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72949" y="1671413"/>
              <a:ext cx="4166057" cy="1600678"/>
            </a:xfrm>
            <a:custGeom>
              <a:avLst/>
              <a:gdLst>
                <a:gd name="T0" fmla="*/ 361 w 1373"/>
                <a:gd name="T1" fmla="*/ 11 h 527"/>
                <a:gd name="T2" fmla="*/ 610 w 1373"/>
                <a:gd name="T3" fmla="*/ 5 h 527"/>
                <a:gd name="T4" fmla="*/ 480 w 1373"/>
                <a:gd name="T5" fmla="*/ 151 h 527"/>
                <a:gd name="T6" fmla="*/ 662 w 1373"/>
                <a:gd name="T7" fmla="*/ 50 h 527"/>
                <a:gd name="T8" fmla="*/ 1002 w 1373"/>
                <a:gd name="T9" fmla="*/ 111 h 527"/>
                <a:gd name="T10" fmla="*/ 1053 w 1373"/>
                <a:gd name="T11" fmla="*/ 117 h 527"/>
                <a:gd name="T12" fmla="*/ 981 w 1373"/>
                <a:gd name="T13" fmla="*/ 426 h 527"/>
                <a:gd name="T14" fmla="*/ 243 w 1373"/>
                <a:gd name="T15" fmla="*/ 23 h 527"/>
                <a:gd name="T16" fmla="*/ 1331 w 1373"/>
                <a:gd name="T17" fmla="*/ 242 h 527"/>
                <a:gd name="T18" fmla="*/ 1193 w 1373"/>
                <a:gd name="T19" fmla="*/ 203 h 527"/>
                <a:gd name="T20" fmla="*/ 1062 w 1373"/>
                <a:gd name="T21" fmla="*/ 177 h 527"/>
                <a:gd name="T22" fmla="*/ 973 w 1373"/>
                <a:gd name="T23" fmla="*/ 150 h 527"/>
                <a:gd name="T24" fmla="*/ 902 w 1373"/>
                <a:gd name="T25" fmla="*/ 168 h 527"/>
                <a:gd name="T26" fmla="*/ 844 w 1373"/>
                <a:gd name="T27" fmla="*/ 139 h 527"/>
                <a:gd name="T28" fmla="*/ 747 w 1373"/>
                <a:gd name="T29" fmla="*/ 136 h 527"/>
                <a:gd name="T30" fmla="*/ 737 w 1373"/>
                <a:gd name="T31" fmla="*/ 118 h 527"/>
                <a:gd name="T32" fmla="*/ 698 w 1373"/>
                <a:gd name="T33" fmla="*/ 84 h 527"/>
                <a:gd name="T34" fmla="*/ 630 w 1373"/>
                <a:gd name="T35" fmla="*/ 96 h 527"/>
                <a:gd name="T36" fmla="*/ 546 w 1373"/>
                <a:gd name="T37" fmla="*/ 114 h 527"/>
                <a:gd name="T38" fmla="*/ 519 w 1373"/>
                <a:gd name="T39" fmla="*/ 137 h 527"/>
                <a:gd name="T40" fmla="*/ 478 w 1373"/>
                <a:gd name="T41" fmla="*/ 178 h 527"/>
                <a:gd name="T42" fmla="*/ 455 w 1373"/>
                <a:gd name="T43" fmla="*/ 204 h 527"/>
                <a:gd name="T44" fmla="*/ 421 w 1373"/>
                <a:gd name="T45" fmla="*/ 244 h 527"/>
                <a:gd name="T46" fmla="*/ 437 w 1373"/>
                <a:gd name="T47" fmla="*/ 213 h 527"/>
                <a:gd name="T48" fmla="*/ 386 w 1373"/>
                <a:gd name="T49" fmla="*/ 188 h 527"/>
                <a:gd name="T50" fmla="*/ 326 w 1373"/>
                <a:gd name="T51" fmla="*/ 196 h 527"/>
                <a:gd name="T52" fmla="*/ 268 w 1373"/>
                <a:gd name="T53" fmla="*/ 211 h 527"/>
                <a:gd name="T54" fmla="*/ 195 w 1373"/>
                <a:gd name="T55" fmla="*/ 214 h 527"/>
                <a:gd name="T56" fmla="*/ 149 w 1373"/>
                <a:gd name="T57" fmla="*/ 263 h 527"/>
                <a:gd name="T58" fmla="*/ 102 w 1373"/>
                <a:gd name="T59" fmla="*/ 234 h 527"/>
                <a:gd name="T60" fmla="*/ 107 w 1373"/>
                <a:gd name="T61" fmla="*/ 200 h 527"/>
                <a:gd name="T62" fmla="*/ 78 w 1373"/>
                <a:gd name="T63" fmla="*/ 231 h 527"/>
                <a:gd name="T64" fmla="*/ 70 w 1373"/>
                <a:gd name="T65" fmla="*/ 316 h 527"/>
                <a:gd name="T66" fmla="*/ 73 w 1373"/>
                <a:gd name="T67" fmla="*/ 370 h 527"/>
                <a:gd name="T68" fmla="*/ 114 w 1373"/>
                <a:gd name="T69" fmla="*/ 412 h 527"/>
                <a:gd name="T70" fmla="*/ 160 w 1373"/>
                <a:gd name="T71" fmla="*/ 451 h 527"/>
                <a:gd name="T72" fmla="*/ 164 w 1373"/>
                <a:gd name="T73" fmla="*/ 503 h 527"/>
                <a:gd name="T74" fmla="*/ 238 w 1373"/>
                <a:gd name="T75" fmla="*/ 476 h 527"/>
                <a:gd name="T76" fmla="*/ 236 w 1373"/>
                <a:gd name="T77" fmla="*/ 430 h 527"/>
                <a:gd name="T78" fmla="*/ 325 w 1373"/>
                <a:gd name="T79" fmla="*/ 433 h 527"/>
                <a:gd name="T80" fmla="*/ 373 w 1373"/>
                <a:gd name="T81" fmla="*/ 388 h 527"/>
                <a:gd name="T82" fmla="*/ 450 w 1373"/>
                <a:gd name="T83" fmla="*/ 396 h 527"/>
                <a:gd name="T84" fmla="*/ 541 w 1373"/>
                <a:gd name="T85" fmla="*/ 442 h 527"/>
                <a:gd name="T86" fmla="*/ 624 w 1373"/>
                <a:gd name="T87" fmla="*/ 433 h 527"/>
                <a:gd name="T88" fmla="*/ 696 w 1373"/>
                <a:gd name="T89" fmla="*/ 437 h 527"/>
                <a:gd name="T90" fmla="*/ 803 w 1373"/>
                <a:gd name="T91" fmla="*/ 420 h 527"/>
                <a:gd name="T92" fmla="*/ 887 w 1373"/>
                <a:gd name="T93" fmla="*/ 453 h 527"/>
                <a:gd name="T94" fmla="*/ 898 w 1373"/>
                <a:gd name="T95" fmla="*/ 508 h 527"/>
                <a:gd name="T96" fmla="*/ 960 w 1373"/>
                <a:gd name="T97" fmla="*/ 393 h 527"/>
                <a:gd name="T98" fmla="*/ 969 w 1373"/>
                <a:gd name="T99" fmla="*/ 349 h 527"/>
                <a:gd name="T100" fmla="*/ 1078 w 1373"/>
                <a:gd name="T101" fmla="*/ 337 h 527"/>
                <a:gd name="T102" fmla="*/ 1152 w 1373"/>
                <a:gd name="T103" fmla="*/ 299 h 527"/>
                <a:gd name="T104" fmla="*/ 1097 w 1373"/>
                <a:gd name="T105" fmla="*/ 424 h 527"/>
                <a:gd name="T106" fmla="*/ 1150 w 1373"/>
                <a:gd name="T107" fmla="*/ 352 h 527"/>
                <a:gd name="T108" fmla="*/ 1234 w 1373"/>
                <a:gd name="T109" fmla="*/ 309 h 527"/>
                <a:gd name="T110" fmla="*/ 1292 w 1373"/>
                <a:gd name="T111" fmla="*/ 262 h 527"/>
                <a:gd name="T112" fmla="*/ 1347 w 1373"/>
                <a:gd name="T113" fmla="*/ 268 h 527"/>
                <a:gd name="T114" fmla="*/ 707 w 1373"/>
                <a:gd name="T115" fmla="*/ 392 h 527"/>
                <a:gd name="T116" fmla="*/ 276 w 1373"/>
                <a:gd name="T117" fmla="*/ 24 h 527"/>
                <a:gd name="T118" fmla="*/ 281 w 1373"/>
                <a:gd name="T119" fmla="*/ 15 h 527"/>
                <a:gd name="T120" fmla="*/ 299 w 1373"/>
                <a:gd name="T121" fmla="*/ 146 h 527"/>
                <a:gd name="T122" fmla="*/ 300 w 1373"/>
                <a:gd name="T123" fmla="*/ 111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73" h="527">
                  <a:moveTo>
                    <a:pt x="20" y="381"/>
                  </a:moveTo>
                  <a:cubicBezTo>
                    <a:pt x="19" y="382"/>
                    <a:pt x="16" y="381"/>
                    <a:pt x="16" y="379"/>
                  </a:cubicBezTo>
                  <a:cubicBezTo>
                    <a:pt x="15" y="378"/>
                    <a:pt x="13" y="379"/>
                    <a:pt x="11" y="379"/>
                  </a:cubicBezTo>
                  <a:cubicBezTo>
                    <a:pt x="11" y="379"/>
                    <a:pt x="12" y="380"/>
                    <a:pt x="12" y="380"/>
                  </a:cubicBezTo>
                  <a:cubicBezTo>
                    <a:pt x="13" y="382"/>
                    <a:pt x="8" y="382"/>
                    <a:pt x="9" y="385"/>
                  </a:cubicBezTo>
                  <a:cubicBezTo>
                    <a:pt x="11" y="387"/>
                    <a:pt x="5" y="387"/>
                    <a:pt x="5" y="385"/>
                  </a:cubicBezTo>
                  <a:cubicBezTo>
                    <a:pt x="5" y="382"/>
                    <a:pt x="0" y="383"/>
                    <a:pt x="0" y="385"/>
                  </a:cubicBezTo>
                  <a:cubicBezTo>
                    <a:pt x="0" y="385"/>
                    <a:pt x="0" y="386"/>
                    <a:pt x="0" y="387"/>
                  </a:cubicBezTo>
                  <a:cubicBezTo>
                    <a:pt x="1" y="387"/>
                    <a:pt x="3" y="388"/>
                    <a:pt x="4" y="388"/>
                  </a:cubicBezTo>
                  <a:cubicBezTo>
                    <a:pt x="5" y="389"/>
                    <a:pt x="19" y="390"/>
                    <a:pt x="24" y="389"/>
                  </a:cubicBezTo>
                  <a:cubicBezTo>
                    <a:pt x="24" y="388"/>
                    <a:pt x="25" y="385"/>
                    <a:pt x="25" y="384"/>
                  </a:cubicBezTo>
                  <a:cubicBezTo>
                    <a:pt x="25" y="382"/>
                    <a:pt x="21" y="381"/>
                    <a:pt x="20" y="381"/>
                  </a:cubicBezTo>
                  <a:close/>
                  <a:moveTo>
                    <a:pt x="364" y="15"/>
                  </a:moveTo>
                  <a:cubicBezTo>
                    <a:pt x="373" y="14"/>
                    <a:pt x="373" y="9"/>
                    <a:pt x="368" y="8"/>
                  </a:cubicBezTo>
                  <a:cubicBezTo>
                    <a:pt x="364" y="7"/>
                    <a:pt x="363" y="11"/>
                    <a:pt x="361" y="11"/>
                  </a:cubicBezTo>
                  <a:cubicBezTo>
                    <a:pt x="358" y="10"/>
                    <a:pt x="349" y="12"/>
                    <a:pt x="351" y="14"/>
                  </a:cubicBezTo>
                  <a:cubicBezTo>
                    <a:pt x="353" y="17"/>
                    <a:pt x="360" y="15"/>
                    <a:pt x="364" y="15"/>
                  </a:cubicBezTo>
                  <a:close/>
                  <a:moveTo>
                    <a:pt x="410" y="147"/>
                  </a:moveTo>
                  <a:cubicBezTo>
                    <a:pt x="413" y="148"/>
                    <a:pt x="422" y="146"/>
                    <a:pt x="423" y="144"/>
                  </a:cubicBezTo>
                  <a:cubicBezTo>
                    <a:pt x="424" y="143"/>
                    <a:pt x="419" y="141"/>
                    <a:pt x="414" y="141"/>
                  </a:cubicBezTo>
                  <a:cubicBezTo>
                    <a:pt x="408" y="141"/>
                    <a:pt x="408" y="147"/>
                    <a:pt x="410" y="147"/>
                  </a:cubicBezTo>
                  <a:close/>
                  <a:moveTo>
                    <a:pt x="586" y="26"/>
                  </a:moveTo>
                  <a:cubicBezTo>
                    <a:pt x="591" y="28"/>
                    <a:pt x="589" y="29"/>
                    <a:pt x="584" y="29"/>
                  </a:cubicBezTo>
                  <a:cubicBezTo>
                    <a:pt x="579" y="29"/>
                    <a:pt x="575" y="30"/>
                    <a:pt x="578" y="32"/>
                  </a:cubicBezTo>
                  <a:cubicBezTo>
                    <a:pt x="581" y="33"/>
                    <a:pt x="581" y="35"/>
                    <a:pt x="586" y="36"/>
                  </a:cubicBezTo>
                  <a:cubicBezTo>
                    <a:pt x="591" y="37"/>
                    <a:pt x="596" y="33"/>
                    <a:pt x="595" y="31"/>
                  </a:cubicBezTo>
                  <a:cubicBezTo>
                    <a:pt x="595" y="28"/>
                    <a:pt x="612" y="25"/>
                    <a:pt x="617" y="24"/>
                  </a:cubicBezTo>
                  <a:cubicBezTo>
                    <a:pt x="622" y="23"/>
                    <a:pt x="614" y="18"/>
                    <a:pt x="619" y="17"/>
                  </a:cubicBezTo>
                  <a:cubicBezTo>
                    <a:pt x="625" y="17"/>
                    <a:pt x="622" y="14"/>
                    <a:pt x="616" y="13"/>
                  </a:cubicBezTo>
                  <a:cubicBezTo>
                    <a:pt x="610" y="13"/>
                    <a:pt x="612" y="7"/>
                    <a:pt x="610" y="5"/>
                  </a:cubicBezTo>
                  <a:cubicBezTo>
                    <a:pt x="608" y="3"/>
                    <a:pt x="607" y="8"/>
                    <a:pt x="598" y="9"/>
                  </a:cubicBezTo>
                  <a:cubicBezTo>
                    <a:pt x="590" y="11"/>
                    <a:pt x="586" y="13"/>
                    <a:pt x="589" y="15"/>
                  </a:cubicBezTo>
                  <a:cubicBezTo>
                    <a:pt x="593" y="16"/>
                    <a:pt x="589" y="20"/>
                    <a:pt x="586" y="20"/>
                  </a:cubicBezTo>
                  <a:cubicBezTo>
                    <a:pt x="582" y="20"/>
                    <a:pt x="582" y="24"/>
                    <a:pt x="586" y="26"/>
                  </a:cubicBezTo>
                  <a:close/>
                  <a:moveTo>
                    <a:pt x="599" y="32"/>
                  </a:moveTo>
                  <a:cubicBezTo>
                    <a:pt x="599" y="35"/>
                    <a:pt x="591" y="37"/>
                    <a:pt x="593" y="39"/>
                  </a:cubicBezTo>
                  <a:cubicBezTo>
                    <a:pt x="595" y="41"/>
                    <a:pt x="597" y="41"/>
                    <a:pt x="599" y="41"/>
                  </a:cubicBezTo>
                  <a:cubicBezTo>
                    <a:pt x="601" y="42"/>
                    <a:pt x="603" y="47"/>
                    <a:pt x="607" y="47"/>
                  </a:cubicBezTo>
                  <a:cubicBezTo>
                    <a:pt x="611" y="46"/>
                    <a:pt x="623" y="51"/>
                    <a:pt x="630" y="51"/>
                  </a:cubicBezTo>
                  <a:cubicBezTo>
                    <a:pt x="637" y="51"/>
                    <a:pt x="637" y="46"/>
                    <a:pt x="635" y="45"/>
                  </a:cubicBezTo>
                  <a:cubicBezTo>
                    <a:pt x="633" y="45"/>
                    <a:pt x="635" y="42"/>
                    <a:pt x="639" y="36"/>
                  </a:cubicBezTo>
                  <a:cubicBezTo>
                    <a:pt x="643" y="31"/>
                    <a:pt x="627" y="27"/>
                    <a:pt x="627" y="31"/>
                  </a:cubicBezTo>
                  <a:cubicBezTo>
                    <a:pt x="627" y="35"/>
                    <a:pt x="622" y="30"/>
                    <a:pt x="621" y="28"/>
                  </a:cubicBezTo>
                  <a:cubicBezTo>
                    <a:pt x="620" y="25"/>
                    <a:pt x="599" y="30"/>
                    <a:pt x="599" y="32"/>
                  </a:cubicBezTo>
                  <a:close/>
                  <a:moveTo>
                    <a:pt x="480" y="151"/>
                  </a:moveTo>
                  <a:cubicBezTo>
                    <a:pt x="484" y="153"/>
                    <a:pt x="486" y="152"/>
                    <a:pt x="486" y="148"/>
                  </a:cubicBezTo>
                  <a:cubicBezTo>
                    <a:pt x="485" y="144"/>
                    <a:pt x="477" y="149"/>
                    <a:pt x="480" y="151"/>
                  </a:cubicBezTo>
                  <a:close/>
                  <a:moveTo>
                    <a:pt x="580" y="9"/>
                  </a:moveTo>
                  <a:cubicBezTo>
                    <a:pt x="581" y="5"/>
                    <a:pt x="565" y="7"/>
                    <a:pt x="569" y="10"/>
                  </a:cubicBezTo>
                  <a:cubicBezTo>
                    <a:pt x="571" y="11"/>
                    <a:pt x="579" y="12"/>
                    <a:pt x="580" y="9"/>
                  </a:cubicBezTo>
                  <a:close/>
                  <a:moveTo>
                    <a:pt x="1280" y="181"/>
                  </a:moveTo>
                  <a:cubicBezTo>
                    <a:pt x="1284" y="184"/>
                    <a:pt x="1287" y="178"/>
                    <a:pt x="1291" y="181"/>
                  </a:cubicBezTo>
                  <a:cubicBezTo>
                    <a:pt x="1295" y="184"/>
                    <a:pt x="1304" y="180"/>
                    <a:pt x="1308" y="179"/>
                  </a:cubicBezTo>
                  <a:cubicBezTo>
                    <a:pt x="1312" y="178"/>
                    <a:pt x="1310" y="174"/>
                    <a:pt x="1299" y="172"/>
                  </a:cubicBezTo>
                  <a:cubicBezTo>
                    <a:pt x="1288" y="171"/>
                    <a:pt x="1275" y="179"/>
                    <a:pt x="1280" y="181"/>
                  </a:cubicBezTo>
                  <a:close/>
                  <a:moveTo>
                    <a:pt x="636" y="66"/>
                  </a:moveTo>
                  <a:cubicBezTo>
                    <a:pt x="639" y="68"/>
                    <a:pt x="650" y="63"/>
                    <a:pt x="657" y="64"/>
                  </a:cubicBezTo>
                  <a:cubicBezTo>
                    <a:pt x="664" y="64"/>
                    <a:pt x="684" y="58"/>
                    <a:pt x="684" y="54"/>
                  </a:cubicBezTo>
                  <a:cubicBezTo>
                    <a:pt x="685" y="51"/>
                    <a:pt x="677" y="51"/>
                    <a:pt x="674" y="47"/>
                  </a:cubicBezTo>
                  <a:cubicBezTo>
                    <a:pt x="671" y="44"/>
                    <a:pt x="664" y="47"/>
                    <a:pt x="662" y="50"/>
                  </a:cubicBezTo>
                  <a:cubicBezTo>
                    <a:pt x="661" y="53"/>
                    <a:pt x="659" y="50"/>
                    <a:pt x="663" y="46"/>
                  </a:cubicBezTo>
                  <a:cubicBezTo>
                    <a:pt x="668" y="41"/>
                    <a:pt x="659" y="37"/>
                    <a:pt x="659" y="40"/>
                  </a:cubicBezTo>
                  <a:cubicBezTo>
                    <a:pt x="658" y="43"/>
                    <a:pt x="650" y="41"/>
                    <a:pt x="650" y="43"/>
                  </a:cubicBezTo>
                  <a:cubicBezTo>
                    <a:pt x="650" y="46"/>
                    <a:pt x="647" y="47"/>
                    <a:pt x="647" y="50"/>
                  </a:cubicBezTo>
                  <a:cubicBezTo>
                    <a:pt x="647" y="52"/>
                    <a:pt x="641" y="48"/>
                    <a:pt x="641" y="54"/>
                  </a:cubicBezTo>
                  <a:cubicBezTo>
                    <a:pt x="641" y="60"/>
                    <a:pt x="632" y="64"/>
                    <a:pt x="636" y="66"/>
                  </a:cubicBezTo>
                  <a:close/>
                  <a:moveTo>
                    <a:pt x="942" y="115"/>
                  </a:moveTo>
                  <a:cubicBezTo>
                    <a:pt x="946" y="116"/>
                    <a:pt x="947" y="118"/>
                    <a:pt x="949" y="120"/>
                  </a:cubicBezTo>
                  <a:cubicBezTo>
                    <a:pt x="951" y="122"/>
                    <a:pt x="958" y="119"/>
                    <a:pt x="961" y="118"/>
                  </a:cubicBezTo>
                  <a:cubicBezTo>
                    <a:pt x="963" y="117"/>
                    <a:pt x="964" y="122"/>
                    <a:pt x="968" y="120"/>
                  </a:cubicBezTo>
                  <a:cubicBezTo>
                    <a:pt x="973" y="117"/>
                    <a:pt x="977" y="118"/>
                    <a:pt x="982" y="118"/>
                  </a:cubicBezTo>
                  <a:cubicBezTo>
                    <a:pt x="988" y="118"/>
                    <a:pt x="981" y="112"/>
                    <a:pt x="982" y="109"/>
                  </a:cubicBezTo>
                  <a:cubicBezTo>
                    <a:pt x="982" y="106"/>
                    <a:pt x="988" y="108"/>
                    <a:pt x="986" y="110"/>
                  </a:cubicBezTo>
                  <a:cubicBezTo>
                    <a:pt x="984" y="113"/>
                    <a:pt x="989" y="118"/>
                    <a:pt x="996" y="118"/>
                  </a:cubicBezTo>
                  <a:cubicBezTo>
                    <a:pt x="1004" y="117"/>
                    <a:pt x="998" y="112"/>
                    <a:pt x="1002" y="111"/>
                  </a:cubicBezTo>
                  <a:cubicBezTo>
                    <a:pt x="1006" y="109"/>
                    <a:pt x="1006" y="107"/>
                    <a:pt x="1000" y="104"/>
                  </a:cubicBezTo>
                  <a:cubicBezTo>
                    <a:pt x="995" y="101"/>
                    <a:pt x="987" y="103"/>
                    <a:pt x="983" y="101"/>
                  </a:cubicBezTo>
                  <a:cubicBezTo>
                    <a:pt x="978" y="98"/>
                    <a:pt x="972" y="98"/>
                    <a:pt x="971" y="103"/>
                  </a:cubicBezTo>
                  <a:cubicBezTo>
                    <a:pt x="971" y="109"/>
                    <a:pt x="961" y="98"/>
                    <a:pt x="956" y="96"/>
                  </a:cubicBezTo>
                  <a:cubicBezTo>
                    <a:pt x="951" y="94"/>
                    <a:pt x="934" y="111"/>
                    <a:pt x="942" y="115"/>
                  </a:cubicBezTo>
                  <a:close/>
                  <a:moveTo>
                    <a:pt x="992" y="145"/>
                  </a:moveTo>
                  <a:cubicBezTo>
                    <a:pt x="996" y="144"/>
                    <a:pt x="989" y="136"/>
                    <a:pt x="981" y="135"/>
                  </a:cubicBezTo>
                  <a:cubicBezTo>
                    <a:pt x="974" y="134"/>
                    <a:pt x="967" y="140"/>
                    <a:pt x="968" y="141"/>
                  </a:cubicBezTo>
                  <a:cubicBezTo>
                    <a:pt x="970" y="145"/>
                    <a:pt x="988" y="146"/>
                    <a:pt x="992" y="145"/>
                  </a:cubicBezTo>
                  <a:close/>
                  <a:moveTo>
                    <a:pt x="973" y="130"/>
                  </a:moveTo>
                  <a:cubicBezTo>
                    <a:pt x="973" y="126"/>
                    <a:pt x="960" y="131"/>
                    <a:pt x="965" y="133"/>
                  </a:cubicBezTo>
                  <a:cubicBezTo>
                    <a:pt x="968" y="134"/>
                    <a:pt x="973" y="133"/>
                    <a:pt x="973" y="130"/>
                  </a:cubicBezTo>
                  <a:close/>
                  <a:moveTo>
                    <a:pt x="1014" y="115"/>
                  </a:moveTo>
                  <a:cubicBezTo>
                    <a:pt x="1020" y="115"/>
                    <a:pt x="1023" y="120"/>
                    <a:pt x="1034" y="121"/>
                  </a:cubicBezTo>
                  <a:cubicBezTo>
                    <a:pt x="1045" y="122"/>
                    <a:pt x="1053" y="120"/>
                    <a:pt x="1053" y="117"/>
                  </a:cubicBezTo>
                  <a:cubicBezTo>
                    <a:pt x="1053" y="115"/>
                    <a:pt x="1043" y="111"/>
                    <a:pt x="1040" y="113"/>
                  </a:cubicBezTo>
                  <a:cubicBezTo>
                    <a:pt x="1037" y="115"/>
                    <a:pt x="1035" y="110"/>
                    <a:pt x="1031" y="111"/>
                  </a:cubicBezTo>
                  <a:cubicBezTo>
                    <a:pt x="1027" y="113"/>
                    <a:pt x="1022" y="112"/>
                    <a:pt x="1020" y="109"/>
                  </a:cubicBezTo>
                  <a:cubicBezTo>
                    <a:pt x="1018" y="106"/>
                    <a:pt x="1011" y="114"/>
                    <a:pt x="1014" y="115"/>
                  </a:cubicBezTo>
                  <a:close/>
                  <a:moveTo>
                    <a:pt x="220" y="18"/>
                  </a:moveTo>
                  <a:cubicBezTo>
                    <a:pt x="225" y="13"/>
                    <a:pt x="232" y="18"/>
                    <a:pt x="233" y="15"/>
                  </a:cubicBezTo>
                  <a:cubicBezTo>
                    <a:pt x="234" y="13"/>
                    <a:pt x="223" y="12"/>
                    <a:pt x="219" y="14"/>
                  </a:cubicBezTo>
                  <a:cubicBezTo>
                    <a:pt x="215" y="17"/>
                    <a:pt x="206" y="15"/>
                    <a:pt x="207" y="18"/>
                  </a:cubicBezTo>
                  <a:cubicBezTo>
                    <a:pt x="207" y="19"/>
                    <a:pt x="214" y="23"/>
                    <a:pt x="220" y="18"/>
                  </a:cubicBezTo>
                  <a:close/>
                  <a:moveTo>
                    <a:pt x="990" y="420"/>
                  </a:moveTo>
                  <a:cubicBezTo>
                    <a:pt x="987" y="413"/>
                    <a:pt x="994" y="406"/>
                    <a:pt x="989" y="403"/>
                  </a:cubicBezTo>
                  <a:cubicBezTo>
                    <a:pt x="984" y="399"/>
                    <a:pt x="986" y="392"/>
                    <a:pt x="984" y="393"/>
                  </a:cubicBezTo>
                  <a:cubicBezTo>
                    <a:pt x="981" y="395"/>
                    <a:pt x="984" y="401"/>
                    <a:pt x="980" y="402"/>
                  </a:cubicBezTo>
                  <a:cubicBezTo>
                    <a:pt x="976" y="402"/>
                    <a:pt x="980" y="406"/>
                    <a:pt x="978" y="410"/>
                  </a:cubicBezTo>
                  <a:cubicBezTo>
                    <a:pt x="977" y="415"/>
                    <a:pt x="979" y="422"/>
                    <a:pt x="981" y="426"/>
                  </a:cubicBezTo>
                  <a:cubicBezTo>
                    <a:pt x="983" y="431"/>
                    <a:pt x="978" y="453"/>
                    <a:pt x="980" y="457"/>
                  </a:cubicBezTo>
                  <a:cubicBezTo>
                    <a:pt x="982" y="461"/>
                    <a:pt x="977" y="478"/>
                    <a:pt x="979" y="480"/>
                  </a:cubicBezTo>
                  <a:cubicBezTo>
                    <a:pt x="982" y="483"/>
                    <a:pt x="980" y="475"/>
                    <a:pt x="984" y="475"/>
                  </a:cubicBezTo>
                  <a:cubicBezTo>
                    <a:pt x="988" y="474"/>
                    <a:pt x="988" y="479"/>
                    <a:pt x="991" y="481"/>
                  </a:cubicBezTo>
                  <a:cubicBezTo>
                    <a:pt x="994" y="482"/>
                    <a:pt x="992" y="473"/>
                    <a:pt x="990" y="473"/>
                  </a:cubicBezTo>
                  <a:cubicBezTo>
                    <a:pt x="987" y="474"/>
                    <a:pt x="985" y="468"/>
                    <a:pt x="984" y="464"/>
                  </a:cubicBezTo>
                  <a:cubicBezTo>
                    <a:pt x="983" y="460"/>
                    <a:pt x="986" y="456"/>
                    <a:pt x="986" y="451"/>
                  </a:cubicBezTo>
                  <a:cubicBezTo>
                    <a:pt x="986" y="446"/>
                    <a:pt x="992" y="446"/>
                    <a:pt x="996" y="450"/>
                  </a:cubicBezTo>
                  <a:cubicBezTo>
                    <a:pt x="1000" y="453"/>
                    <a:pt x="1000" y="451"/>
                    <a:pt x="999" y="448"/>
                  </a:cubicBezTo>
                  <a:cubicBezTo>
                    <a:pt x="997" y="446"/>
                    <a:pt x="993" y="427"/>
                    <a:pt x="990" y="420"/>
                  </a:cubicBezTo>
                  <a:close/>
                  <a:moveTo>
                    <a:pt x="242" y="16"/>
                  </a:moveTo>
                  <a:cubicBezTo>
                    <a:pt x="246" y="18"/>
                    <a:pt x="233" y="18"/>
                    <a:pt x="231" y="20"/>
                  </a:cubicBezTo>
                  <a:cubicBezTo>
                    <a:pt x="230" y="22"/>
                    <a:pt x="222" y="21"/>
                    <a:pt x="224" y="24"/>
                  </a:cubicBezTo>
                  <a:cubicBezTo>
                    <a:pt x="225" y="27"/>
                    <a:pt x="237" y="27"/>
                    <a:pt x="237" y="25"/>
                  </a:cubicBezTo>
                  <a:cubicBezTo>
                    <a:pt x="237" y="23"/>
                    <a:pt x="243" y="25"/>
                    <a:pt x="243" y="23"/>
                  </a:cubicBezTo>
                  <a:cubicBezTo>
                    <a:pt x="244" y="20"/>
                    <a:pt x="246" y="18"/>
                    <a:pt x="253" y="18"/>
                  </a:cubicBezTo>
                  <a:cubicBezTo>
                    <a:pt x="260" y="17"/>
                    <a:pt x="260" y="15"/>
                    <a:pt x="253" y="12"/>
                  </a:cubicBezTo>
                  <a:cubicBezTo>
                    <a:pt x="247" y="9"/>
                    <a:pt x="239" y="13"/>
                    <a:pt x="242" y="16"/>
                  </a:cubicBezTo>
                  <a:close/>
                  <a:moveTo>
                    <a:pt x="232" y="208"/>
                  </a:moveTo>
                  <a:cubicBezTo>
                    <a:pt x="238" y="214"/>
                    <a:pt x="244" y="205"/>
                    <a:pt x="247" y="205"/>
                  </a:cubicBezTo>
                  <a:cubicBezTo>
                    <a:pt x="250" y="204"/>
                    <a:pt x="245" y="201"/>
                    <a:pt x="240" y="200"/>
                  </a:cubicBezTo>
                  <a:cubicBezTo>
                    <a:pt x="235" y="198"/>
                    <a:pt x="227" y="204"/>
                    <a:pt x="232" y="208"/>
                  </a:cubicBezTo>
                  <a:close/>
                  <a:moveTo>
                    <a:pt x="1371" y="249"/>
                  </a:moveTo>
                  <a:cubicBezTo>
                    <a:pt x="1369" y="248"/>
                    <a:pt x="1361" y="243"/>
                    <a:pt x="1359" y="240"/>
                  </a:cubicBezTo>
                  <a:cubicBezTo>
                    <a:pt x="1357" y="237"/>
                    <a:pt x="1348" y="236"/>
                    <a:pt x="1348" y="237"/>
                  </a:cubicBezTo>
                  <a:cubicBezTo>
                    <a:pt x="1348" y="239"/>
                    <a:pt x="1345" y="237"/>
                    <a:pt x="1344" y="236"/>
                  </a:cubicBezTo>
                  <a:cubicBezTo>
                    <a:pt x="1344" y="234"/>
                    <a:pt x="1334" y="234"/>
                    <a:pt x="1334" y="235"/>
                  </a:cubicBezTo>
                  <a:cubicBezTo>
                    <a:pt x="1334" y="237"/>
                    <a:pt x="1336" y="237"/>
                    <a:pt x="1338" y="239"/>
                  </a:cubicBezTo>
                  <a:cubicBezTo>
                    <a:pt x="1339" y="241"/>
                    <a:pt x="1336" y="242"/>
                    <a:pt x="1337" y="244"/>
                  </a:cubicBezTo>
                  <a:cubicBezTo>
                    <a:pt x="1337" y="246"/>
                    <a:pt x="1333" y="243"/>
                    <a:pt x="1331" y="242"/>
                  </a:cubicBezTo>
                  <a:cubicBezTo>
                    <a:pt x="1330" y="241"/>
                    <a:pt x="1331" y="236"/>
                    <a:pt x="1331" y="234"/>
                  </a:cubicBezTo>
                  <a:cubicBezTo>
                    <a:pt x="1332" y="231"/>
                    <a:pt x="1328" y="232"/>
                    <a:pt x="1328" y="230"/>
                  </a:cubicBezTo>
                  <a:cubicBezTo>
                    <a:pt x="1328" y="227"/>
                    <a:pt x="1317" y="222"/>
                    <a:pt x="1312" y="220"/>
                  </a:cubicBezTo>
                  <a:cubicBezTo>
                    <a:pt x="1308" y="218"/>
                    <a:pt x="1302" y="217"/>
                    <a:pt x="1300" y="214"/>
                  </a:cubicBezTo>
                  <a:cubicBezTo>
                    <a:pt x="1299" y="212"/>
                    <a:pt x="1291" y="212"/>
                    <a:pt x="1288" y="209"/>
                  </a:cubicBezTo>
                  <a:cubicBezTo>
                    <a:pt x="1285" y="205"/>
                    <a:pt x="1271" y="200"/>
                    <a:pt x="1265" y="199"/>
                  </a:cubicBezTo>
                  <a:cubicBezTo>
                    <a:pt x="1259" y="199"/>
                    <a:pt x="1261" y="196"/>
                    <a:pt x="1258" y="196"/>
                  </a:cubicBezTo>
                  <a:cubicBezTo>
                    <a:pt x="1255" y="197"/>
                    <a:pt x="1243" y="196"/>
                    <a:pt x="1239" y="196"/>
                  </a:cubicBezTo>
                  <a:cubicBezTo>
                    <a:pt x="1235" y="195"/>
                    <a:pt x="1234" y="198"/>
                    <a:pt x="1232" y="197"/>
                  </a:cubicBezTo>
                  <a:cubicBezTo>
                    <a:pt x="1229" y="196"/>
                    <a:pt x="1215" y="191"/>
                    <a:pt x="1213" y="192"/>
                  </a:cubicBezTo>
                  <a:cubicBezTo>
                    <a:pt x="1211" y="194"/>
                    <a:pt x="1212" y="197"/>
                    <a:pt x="1210" y="198"/>
                  </a:cubicBezTo>
                  <a:cubicBezTo>
                    <a:pt x="1209" y="198"/>
                    <a:pt x="1210" y="200"/>
                    <a:pt x="1214" y="204"/>
                  </a:cubicBezTo>
                  <a:cubicBezTo>
                    <a:pt x="1218" y="208"/>
                    <a:pt x="1216" y="210"/>
                    <a:pt x="1212" y="212"/>
                  </a:cubicBezTo>
                  <a:cubicBezTo>
                    <a:pt x="1209" y="213"/>
                    <a:pt x="1203" y="210"/>
                    <a:pt x="1201" y="208"/>
                  </a:cubicBezTo>
                  <a:cubicBezTo>
                    <a:pt x="1200" y="205"/>
                    <a:pt x="1195" y="206"/>
                    <a:pt x="1193" y="203"/>
                  </a:cubicBezTo>
                  <a:cubicBezTo>
                    <a:pt x="1192" y="199"/>
                    <a:pt x="1195" y="198"/>
                    <a:pt x="1197" y="200"/>
                  </a:cubicBezTo>
                  <a:cubicBezTo>
                    <a:pt x="1200" y="202"/>
                    <a:pt x="1203" y="201"/>
                    <a:pt x="1203" y="198"/>
                  </a:cubicBezTo>
                  <a:cubicBezTo>
                    <a:pt x="1204" y="196"/>
                    <a:pt x="1197" y="194"/>
                    <a:pt x="1193" y="194"/>
                  </a:cubicBezTo>
                  <a:cubicBezTo>
                    <a:pt x="1189" y="194"/>
                    <a:pt x="1187" y="199"/>
                    <a:pt x="1184" y="201"/>
                  </a:cubicBezTo>
                  <a:cubicBezTo>
                    <a:pt x="1180" y="204"/>
                    <a:pt x="1165" y="201"/>
                    <a:pt x="1164" y="199"/>
                  </a:cubicBezTo>
                  <a:cubicBezTo>
                    <a:pt x="1162" y="198"/>
                    <a:pt x="1141" y="199"/>
                    <a:pt x="1139" y="201"/>
                  </a:cubicBezTo>
                  <a:cubicBezTo>
                    <a:pt x="1137" y="202"/>
                    <a:pt x="1139" y="208"/>
                    <a:pt x="1138" y="208"/>
                  </a:cubicBezTo>
                  <a:cubicBezTo>
                    <a:pt x="1137" y="209"/>
                    <a:pt x="1135" y="202"/>
                    <a:pt x="1135" y="200"/>
                  </a:cubicBezTo>
                  <a:cubicBezTo>
                    <a:pt x="1135" y="199"/>
                    <a:pt x="1133" y="198"/>
                    <a:pt x="1129" y="198"/>
                  </a:cubicBezTo>
                  <a:cubicBezTo>
                    <a:pt x="1126" y="198"/>
                    <a:pt x="1123" y="198"/>
                    <a:pt x="1125" y="196"/>
                  </a:cubicBezTo>
                  <a:cubicBezTo>
                    <a:pt x="1127" y="195"/>
                    <a:pt x="1124" y="193"/>
                    <a:pt x="1126" y="191"/>
                  </a:cubicBezTo>
                  <a:cubicBezTo>
                    <a:pt x="1129" y="189"/>
                    <a:pt x="1121" y="183"/>
                    <a:pt x="1113" y="180"/>
                  </a:cubicBezTo>
                  <a:cubicBezTo>
                    <a:pt x="1106" y="177"/>
                    <a:pt x="1088" y="179"/>
                    <a:pt x="1083" y="180"/>
                  </a:cubicBezTo>
                  <a:cubicBezTo>
                    <a:pt x="1078" y="181"/>
                    <a:pt x="1069" y="181"/>
                    <a:pt x="1064" y="181"/>
                  </a:cubicBezTo>
                  <a:cubicBezTo>
                    <a:pt x="1060" y="181"/>
                    <a:pt x="1063" y="179"/>
                    <a:pt x="1062" y="177"/>
                  </a:cubicBezTo>
                  <a:cubicBezTo>
                    <a:pt x="1061" y="175"/>
                    <a:pt x="1053" y="172"/>
                    <a:pt x="1052" y="174"/>
                  </a:cubicBezTo>
                  <a:cubicBezTo>
                    <a:pt x="1051" y="176"/>
                    <a:pt x="1049" y="174"/>
                    <a:pt x="1049" y="173"/>
                  </a:cubicBezTo>
                  <a:cubicBezTo>
                    <a:pt x="1049" y="172"/>
                    <a:pt x="1042" y="169"/>
                    <a:pt x="1039" y="170"/>
                  </a:cubicBezTo>
                  <a:cubicBezTo>
                    <a:pt x="1036" y="170"/>
                    <a:pt x="1035" y="167"/>
                    <a:pt x="1038" y="167"/>
                  </a:cubicBezTo>
                  <a:cubicBezTo>
                    <a:pt x="1041" y="167"/>
                    <a:pt x="1047" y="168"/>
                    <a:pt x="1044" y="164"/>
                  </a:cubicBezTo>
                  <a:cubicBezTo>
                    <a:pt x="1042" y="160"/>
                    <a:pt x="1020" y="159"/>
                    <a:pt x="1018" y="160"/>
                  </a:cubicBezTo>
                  <a:cubicBezTo>
                    <a:pt x="1016" y="160"/>
                    <a:pt x="1018" y="163"/>
                    <a:pt x="1014" y="167"/>
                  </a:cubicBezTo>
                  <a:cubicBezTo>
                    <a:pt x="1009" y="172"/>
                    <a:pt x="1005" y="169"/>
                    <a:pt x="1005" y="167"/>
                  </a:cubicBezTo>
                  <a:cubicBezTo>
                    <a:pt x="1006" y="165"/>
                    <a:pt x="1011" y="165"/>
                    <a:pt x="1011" y="163"/>
                  </a:cubicBezTo>
                  <a:cubicBezTo>
                    <a:pt x="1011" y="161"/>
                    <a:pt x="1004" y="162"/>
                    <a:pt x="1002" y="160"/>
                  </a:cubicBezTo>
                  <a:cubicBezTo>
                    <a:pt x="1001" y="158"/>
                    <a:pt x="1004" y="157"/>
                    <a:pt x="1007" y="158"/>
                  </a:cubicBezTo>
                  <a:cubicBezTo>
                    <a:pt x="1010" y="159"/>
                    <a:pt x="1015" y="159"/>
                    <a:pt x="1015" y="158"/>
                  </a:cubicBezTo>
                  <a:cubicBezTo>
                    <a:pt x="1015" y="157"/>
                    <a:pt x="1012" y="156"/>
                    <a:pt x="1007" y="156"/>
                  </a:cubicBezTo>
                  <a:cubicBezTo>
                    <a:pt x="1003" y="155"/>
                    <a:pt x="991" y="152"/>
                    <a:pt x="985" y="153"/>
                  </a:cubicBezTo>
                  <a:cubicBezTo>
                    <a:pt x="979" y="153"/>
                    <a:pt x="976" y="150"/>
                    <a:pt x="973" y="150"/>
                  </a:cubicBezTo>
                  <a:cubicBezTo>
                    <a:pt x="969" y="150"/>
                    <a:pt x="969" y="152"/>
                    <a:pt x="971" y="154"/>
                  </a:cubicBezTo>
                  <a:cubicBezTo>
                    <a:pt x="973" y="156"/>
                    <a:pt x="968" y="157"/>
                    <a:pt x="964" y="156"/>
                  </a:cubicBezTo>
                  <a:cubicBezTo>
                    <a:pt x="960" y="156"/>
                    <a:pt x="954" y="158"/>
                    <a:pt x="957" y="161"/>
                  </a:cubicBezTo>
                  <a:cubicBezTo>
                    <a:pt x="959" y="164"/>
                    <a:pt x="961" y="160"/>
                    <a:pt x="963" y="161"/>
                  </a:cubicBezTo>
                  <a:cubicBezTo>
                    <a:pt x="965" y="162"/>
                    <a:pt x="958" y="164"/>
                    <a:pt x="961" y="166"/>
                  </a:cubicBezTo>
                  <a:cubicBezTo>
                    <a:pt x="964" y="167"/>
                    <a:pt x="963" y="170"/>
                    <a:pt x="963" y="171"/>
                  </a:cubicBezTo>
                  <a:cubicBezTo>
                    <a:pt x="963" y="173"/>
                    <a:pt x="959" y="173"/>
                    <a:pt x="957" y="171"/>
                  </a:cubicBezTo>
                  <a:cubicBezTo>
                    <a:pt x="955" y="169"/>
                    <a:pt x="952" y="171"/>
                    <a:pt x="949" y="171"/>
                  </a:cubicBezTo>
                  <a:cubicBezTo>
                    <a:pt x="946" y="170"/>
                    <a:pt x="943" y="172"/>
                    <a:pt x="947" y="172"/>
                  </a:cubicBezTo>
                  <a:cubicBezTo>
                    <a:pt x="950" y="173"/>
                    <a:pt x="952" y="175"/>
                    <a:pt x="947" y="176"/>
                  </a:cubicBezTo>
                  <a:cubicBezTo>
                    <a:pt x="942" y="176"/>
                    <a:pt x="943" y="171"/>
                    <a:pt x="940" y="172"/>
                  </a:cubicBezTo>
                  <a:cubicBezTo>
                    <a:pt x="938" y="172"/>
                    <a:pt x="931" y="170"/>
                    <a:pt x="928" y="170"/>
                  </a:cubicBezTo>
                  <a:cubicBezTo>
                    <a:pt x="925" y="170"/>
                    <a:pt x="923" y="172"/>
                    <a:pt x="919" y="173"/>
                  </a:cubicBezTo>
                  <a:cubicBezTo>
                    <a:pt x="914" y="173"/>
                    <a:pt x="908" y="171"/>
                    <a:pt x="907" y="168"/>
                  </a:cubicBezTo>
                  <a:cubicBezTo>
                    <a:pt x="905" y="166"/>
                    <a:pt x="904" y="165"/>
                    <a:pt x="902" y="168"/>
                  </a:cubicBezTo>
                  <a:cubicBezTo>
                    <a:pt x="900" y="171"/>
                    <a:pt x="900" y="176"/>
                    <a:pt x="898" y="176"/>
                  </a:cubicBezTo>
                  <a:cubicBezTo>
                    <a:pt x="896" y="176"/>
                    <a:pt x="895" y="181"/>
                    <a:pt x="893" y="182"/>
                  </a:cubicBezTo>
                  <a:cubicBezTo>
                    <a:pt x="891" y="184"/>
                    <a:pt x="890" y="181"/>
                    <a:pt x="888" y="181"/>
                  </a:cubicBezTo>
                  <a:cubicBezTo>
                    <a:pt x="885" y="181"/>
                    <a:pt x="876" y="172"/>
                    <a:pt x="876" y="170"/>
                  </a:cubicBezTo>
                  <a:cubicBezTo>
                    <a:pt x="875" y="167"/>
                    <a:pt x="870" y="163"/>
                    <a:pt x="868" y="162"/>
                  </a:cubicBezTo>
                  <a:cubicBezTo>
                    <a:pt x="867" y="161"/>
                    <a:pt x="870" y="160"/>
                    <a:pt x="872" y="162"/>
                  </a:cubicBezTo>
                  <a:cubicBezTo>
                    <a:pt x="873" y="163"/>
                    <a:pt x="876" y="163"/>
                    <a:pt x="877" y="162"/>
                  </a:cubicBezTo>
                  <a:cubicBezTo>
                    <a:pt x="879" y="162"/>
                    <a:pt x="879" y="157"/>
                    <a:pt x="876" y="157"/>
                  </a:cubicBezTo>
                  <a:cubicBezTo>
                    <a:pt x="873" y="157"/>
                    <a:pt x="874" y="154"/>
                    <a:pt x="875" y="154"/>
                  </a:cubicBezTo>
                  <a:cubicBezTo>
                    <a:pt x="877" y="153"/>
                    <a:pt x="872" y="149"/>
                    <a:pt x="874" y="148"/>
                  </a:cubicBezTo>
                  <a:cubicBezTo>
                    <a:pt x="876" y="148"/>
                    <a:pt x="875" y="146"/>
                    <a:pt x="872" y="145"/>
                  </a:cubicBezTo>
                  <a:cubicBezTo>
                    <a:pt x="870" y="145"/>
                    <a:pt x="867" y="143"/>
                    <a:pt x="867" y="142"/>
                  </a:cubicBezTo>
                  <a:cubicBezTo>
                    <a:pt x="867" y="140"/>
                    <a:pt x="856" y="140"/>
                    <a:pt x="856" y="142"/>
                  </a:cubicBezTo>
                  <a:cubicBezTo>
                    <a:pt x="857" y="144"/>
                    <a:pt x="852" y="143"/>
                    <a:pt x="853" y="141"/>
                  </a:cubicBezTo>
                  <a:cubicBezTo>
                    <a:pt x="854" y="140"/>
                    <a:pt x="849" y="140"/>
                    <a:pt x="844" y="139"/>
                  </a:cubicBezTo>
                  <a:cubicBezTo>
                    <a:pt x="839" y="137"/>
                    <a:pt x="839" y="134"/>
                    <a:pt x="837" y="134"/>
                  </a:cubicBezTo>
                  <a:cubicBezTo>
                    <a:pt x="835" y="133"/>
                    <a:pt x="836" y="139"/>
                    <a:pt x="833" y="137"/>
                  </a:cubicBezTo>
                  <a:cubicBezTo>
                    <a:pt x="830" y="136"/>
                    <a:pt x="828" y="139"/>
                    <a:pt x="829" y="142"/>
                  </a:cubicBezTo>
                  <a:cubicBezTo>
                    <a:pt x="830" y="145"/>
                    <a:pt x="829" y="145"/>
                    <a:pt x="829" y="148"/>
                  </a:cubicBezTo>
                  <a:cubicBezTo>
                    <a:pt x="829" y="150"/>
                    <a:pt x="827" y="149"/>
                    <a:pt x="824" y="148"/>
                  </a:cubicBezTo>
                  <a:cubicBezTo>
                    <a:pt x="821" y="147"/>
                    <a:pt x="821" y="151"/>
                    <a:pt x="814" y="149"/>
                  </a:cubicBezTo>
                  <a:cubicBezTo>
                    <a:pt x="808" y="147"/>
                    <a:pt x="805" y="149"/>
                    <a:pt x="804" y="147"/>
                  </a:cubicBezTo>
                  <a:cubicBezTo>
                    <a:pt x="802" y="145"/>
                    <a:pt x="800" y="145"/>
                    <a:pt x="800" y="146"/>
                  </a:cubicBezTo>
                  <a:cubicBezTo>
                    <a:pt x="800" y="148"/>
                    <a:pt x="790" y="147"/>
                    <a:pt x="789" y="145"/>
                  </a:cubicBezTo>
                  <a:cubicBezTo>
                    <a:pt x="788" y="142"/>
                    <a:pt x="791" y="142"/>
                    <a:pt x="792" y="141"/>
                  </a:cubicBezTo>
                  <a:cubicBezTo>
                    <a:pt x="794" y="140"/>
                    <a:pt x="790" y="139"/>
                    <a:pt x="785" y="140"/>
                  </a:cubicBezTo>
                  <a:cubicBezTo>
                    <a:pt x="779" y="140"/>
                    <a:pt x="776" y="137"/>
                    <a:pt x="770" y="137"/>
                  </a:cubicBezTo>
                  <a:cubicBezTo>
                    <a:pt x="764" y="138"/>
                    <a:pt x="752" y="139"/>
                    <a:pt x="750" y="140"/>
                  </a:cubicBezTo>
                  <a:cubicBezTo>
                    <a:pt x="748" y="141"/>
                    <a:pt x="751" y="144"/>
                    <a:pt x="749" y="144"/>
                  </a:cubicBezTo>
                  <a:cubicBezTo>
                    <a:pt x="746" y="144"/>
                    <a:pt x="748" y="139"/>
                    <a:pt x="747" y="136"/>
                  </a:cubicBezTo>
                  <a:cubicBezTo>
                    <a:pt x="747" y="134"/>
                    <a:pt x="743" y="133"/>
                    <a:pt x="743" y="135"/>
                  </a:cubicBezTo>
                  <a:cubicBezTo>
                    <a:pt x="744" y="137"/>
                    <a:pt x="737" y="138"/>
                    <a:pt x="735" y="137"/>
                  </a:cubicBezTo>
                  <a:cubicBezTo>
                    <a:pt x="733" y="135"/>
                    <a:pt x="730" y="133"/>
                    <a:pt x="726" y="132"/>
                  </a:cubicBezTo>
                  <a:cubicBezTo>
                    <a:pt x="721" y="131"/>
                    <a:pt x="715" y="136"/>
                    <a:pt x="717" y="137"/>
                  </a:cubicBezTo>
                  <a:cubicBezTo>
                    <a:pt x="718" y="139"/>
                    <a:pt x="721" y="137"/>
                    <a:pt x="722" y="138"/>
                  </a:cubicBezTo>
                  <a:cubicBezTo>
                    <a:pt x="722" y="140"/>
                    <a:pt x="712" y="140"/>
                    <a:pt x="712" y="141"/>
                  </a:cubicBezTo>
                  <a:cubicBezTo>
                    <a:pt x="712" y="143"/>
                    <a:pt x="702" y="145"/>
                    <a:pt x="699" y="146"/>
                  </a:cubicBezTo>
                  <a:cubicBezTo>
                    <a:pt x="692" y="147"/>
                    <a:pt x="690" y="147"/>
                    <a:pt x="686" y="150"/>
                  </a:cubicBezTo>
                  <a:cubicBezTo>
                    <a:pt x="683" y="153"/>
                    <a:pt x="685" y="147"/>
                    <a:pt x="688" y="144"/>
                  </a:cubicBezTo>
                  <a:cubicBezTo>
                    <a:pt x="691" y="141"/>
                    <a:pt x="694" y="142"/>
                    <a:pt x="696" y="140"/>
                  </a:cubicBezTo>
                  <a:cubicBezTo>
                    <a:pt x="697" y="138"/>
                    <a:pt x="700" y="138"/>
                    <a:pt x="705" y="137"/>
                  </a:cubicBezTo>
                  <a:cubicBezTo>
                    <a:pt x="709" y="137"/>
                    <a:pt x="709" y="134"/>
                    <a:pt x="711" y="133"/>
                  </a:cubicBezTo>
                  <a:cubicBezTo>
                    <a:pt x="713" y="132"/>
                    <a:pt x="718" y="130"/>
                    <a:pt x="719" y="128"/>
                  </a:cubicBezTo>
                  <a:cubicBezTo>
                    <a:pt x="720" y="126"/>
                    <a:pt x="731" y="122"/>
                    <a:pt x="733" y="122"/>
                  </a:cubicBezTo>
                  <a:cubicBezTo>
                    <a:pt x="735" y="123"/>
                    <a:pt x="736" y="118"/>
                    <a:pt x="737" y="118"/>
                  </a:cubicBezTo>
                  <a:cubicBezTo>
                    <a:pt x="738" y="118"/>
                    <a:pt x="744" y="115"/>
                    <a:pt x="747" y="114"/>
                  </a:cubicBezTo>
                  <a:cubicBezTo>
                    <a:pt x="749" y="113"/>
                    <a:pt x="750" y="111"/>
                    <a:pt x="750" y="109"/>
                  </a:cubicBezTo>
                  <a:cubicBezTo>
                    <a:pt x="750" y="108"/>
                    <a:pt x="747" y="108"/>
                    <a:pt x="747" y="107"/>
                  </a:cubicBezTo>
                  <a:cubicBezTo>
                    <a:pt x="746" y="105"/>
                    <a:pt x="748" y="106"/>
                    <a:pt x="751" y="105"/>
                  </a:cubicBezTo>
                  <a:cubicBezTo>
                    <a:pt x="753" y="104"/>
                    <a:pt x="751" y="101"/>
                    <a:pt x="749" y="102"/>
                  </a:cubicBezTo>
                  <a:cubicBezTo>
                    <a:pt x="747" y="102"/>
                    <a:pt x="750" y="100"/>
                    <a:pt x="748" y="98"/>
                  </a:cubicBezTo>
                  <a:cubicBezTo>
                    <a:pt x="746" y="96"/>
                    <a:pt x="743" y="99"/>
                    <a:pt x="743" y="97"/>
                  </a:cubicBezTo>
                  <a:cubicBezTo>
                    <a:pt x="743" y="94"/>
                    <a:pt x="743" y="92"/>
                    <a:pt x="741" y="90"/>
                  </a:cubicBezTo>
                  <a:cubicBezTo>
                    <a:pt x="740" y="89"/>
                    <a:pt x="737" y="93"/>
                    <a:pt x="734" y="90"/>
                  </a:cubicBezTo>
                  <a:cubicBezTo>
                    <a:pt x="731" y="88"/>
                    <a:pt x="723" y="87"/>
                    <a:pt x="723" y="88"/>
                  </a:cubicBezTo>
                  <a:cubicBezTo>
                    <a:pt x="723" y="89"/>
                    <a:pt x="718" y="86"/>
                    <a:pt x="718" y="87"/>
                  </a:cubicBezTo>
                  <a:cubicBezTo>
                    <a:pt x="717" y="88"/>
                    <a:pt x="710" y="88"/>
                    <a:pt x="708" y="87"/>
                  </a:cubicBezTo>
                  <a:cubicBezTo>
                    <a:pt x="706" y="87"/>
                    <a:pt x="703" y="88"/>
                    <a:pt x="702" y="90"/>
                  </a:cubicBezTo>
                  <a:cubicBezTo>
                    <a:pt x="702" y="93"/>
                    <a:pt x="694" y="92"/>
                    <a:pt x="692" y="91"/>
                  </a:cubicBezTo>
                  <a:cubicBezTo>
                    <a:pt x="691" y="91"/>
                    <a:pt x="698" y="85"/>
                    <a:pt x="698" y="84"/>
                  </a:cubicBezTo>
                  <a:cubicBezTo>
                    <a:pt x="698" y="83"/>
                    <a:pt x="686" y="84"/>
                    <a:pt x="685" y="83"/>
                  </a:cubicBezTo>
                  <a:cubicBezTo>
                    <a:pt x="684" y="82"/>
                    <a:pt x="678" y="81"/>
                    <a:pt x="675" y="81"/>
                  </a:cubicBezTo>
                  <a:cubicBezTo>
                    <a:pt x="673" y="82"/>
                    <a:pt x="675" y="81"/>
                    <a:pt x="678" y="81"/>
                  </a:cubicBezTo>
                  <a:cubicBezTo>
                    <a:pt x="680" y="80"/>
                    <a:pt x="683" y="78"/>
                    <a:pt x="685" y="78"/>
                  </a:cubicBezTo>
                  <a:cubicBezTo>
                    <a:pt x="688" y="77"/>
                    <a:pt x="687" y="76"/>
                    <a:pt x="686" y="75"/>
                  </a:cubicBezTo>
                  <a:cubicBezTo>
                    <a:pt x="685" y="73"/>
                    <a:pt x="682" y="74"/>
                    <a:pt x="679" y="73"/>
                  </a:cubicBezTo>
                  <a:cubicBezTo>
                    <a:pt x="677" y="72"/>
                    <a:pt x="673" y="71"/>
                    <a:pt x="671" y="71"/>
                  </a:cubicBezTo>
                  <a:cubicBezTo>
                    <a:pt x="669" y="71"/>
                    <a:pt x="666" y="72"/>
                    <a:pt x="660" y="73"/>
                  </a:cubicBezTo>
                  <a:cubicBezTo>
                    <a:pt x="655" y="74"/>
                    <a:pt x="654" y="78"/>
                    <a:pt x="652" y="80"/>
                  </a:cubicBezTo>
                  <a:cubicBezTo>
                    <a:pt x="649" y="81"/>
                    <a:pt x="644" y="86"/>
                    <a:pt x="646" y="87"/>
                  </a:cubicBezTo>
                  <a:cubicBezTo>
                    <a:pt x="648" y="87"/>
                    <a:pt x="647" y="89"/>
                    <a:pt x="648" y="90"/>
                  </a:cubicBezTo>
                  <a:cubicBezTo>
                    <a:pt x="648" y="92"/>
                    <a:pt x="646" y="92"/>
                    <a:pt x="643" y="92"/>
                  </a:cubicBezTo>
                  <a:cubicBezTo>
                    <a:pt x="640" y="91"/>
                    <a:pt x="631" y="91"/>
                    <a:pt x="631" y="93"/>
                  </a:cubicBezTo>
                  <a:cubicBezTo>
                    <a:pt x="631" y="95"/>
                    <a:pt x="636" y="96"/>
                    <a:pt x="636" y="97"/>
                  </a:cubicBezTo>
                  <a:cubicBezTo>
                    <a:pt x="636" y="98"/>
                    <a:pt x="632" y="97"/>
                    <a:pt x="630" y="96"/>
                  </a:cubicBezTo>
                  <a:cubicBezTo>
                    <a:pt x="628" y="95"/>
                    <a:pt x="624" y="96"/>
                    <a:pt x="623" y="98"/>
                  </a:cubicBezTo>
                  <a:cubicBezTo>
                    <a:pt x="622" y="100"/>
                    <a:pt x="619" y="99"/>
                    <a:pt x="618" y="99"/>
                  </a:cubicBezTo>
                  <a:cubicBezTo>
                    <a:pt x="617" y="98"/>
                    <a:pt x="614" y="100"/>
                    <a:pt x="613" y="99"/>
                  </a:cubicBezTo>
                  <a:cubicBezTo>
                    <a:pt x="611" y="98"/>
                    <a:pt x="616" y="96"/>
                    <a:pt x="615" y="95"/>
                  </a:cubicBezTo>
                  <a:cubicBezTo>
                    <a:pt x="614" y="93"/>
                    <a:pt x="608" y="94"/>
                    <a:pt x="607" y="97"/>
                  </a:cubicBezTo>
                  <a:cubicBezTo>
                    <a:pt x="607" y="99"/>
                    <a:pt x="603" y="95"/>
                    <a:pt x="602" y="96"/>
                  </a:cubicBezTo>
                  <a:cubicBezTo>
                    <a:pt x="601" y="96"/>
                    <a:pt x="599" y="97"/>
                    <a:pt x="597" y="98"/>
                  </a:cubicBezTo>
                  <a:cubicBezTo>
                    <a:pt x="594" y="99"/>
                    <a:pt x="590" y="97"/>
                    <a:pt x="589" y="99"/>
                  </a:cubicBezTo>
                  <a:cubicBezTo>
                    <a:pt x="588" y="101"/>
                    <a:pt x="594" y="102"/>
                    <a:pt x="594" y="102"/>
                  </a:cubicBezTo>
                  <a:cubicBezTo>
                    <a:pt x="594" y="103"/>
                    <a:pt x="581" y="103"/>
                    <a:pt x="580" y="104"/>
                  </a:cubicBezTo>
                  <a:cubicBezTo>
                    <a:pt x="580" y="106"/>
                    <a:pt x="576" y="106"/>
                    <a:pt x="570" y="106"/>
                  </a:cubicBezTo>
                  <a:cubicBezTo>
                    <a:pt x="565" y="106"/>
                    <a:pt x="567" y="109"/>
                    <a:pt x="563" y="109"/>
                  </a:cubicBezTo>
                  <a:cubicBezTo>
                    <a:pt x="559" y="110"/>
                    <a:pt x="557" y="110"/>
                    <a:pt x="555" y="113"/>
                  </a:cubicBezTo>
                  <a:cubicBezTo>
                    <a:pt x="554" y="115"/>
                    <a:pt x="550" y="115"/>
                    <a:pt x="549" y="113"/>
                  </a:cubicBezTo>
                  <a:cubicBezTo>
                    <a:pt x="548" y="112"/>
                    <a:pt x="544" y="114"/>
                    <a:pt x="546" y="114"/>
                  </a:cubicBezTo>
                  <a:cubicBezTo>
                    <a:pt x="548" y="115"/>
                    <a:pt x="546" y="117"/>
                    <a:pt x="545" y="116"/>
                  </a:cubicBezTo>
                  <a:cubicBezTo>
                    <a:pt x="543" y="116"/>
                    <a:pt x="540" y="119"/>
                    <a:pt x="542" y="118"/>
                  </a:cubicBezTo>
                  <a:cubicBezTo>
                    <a:pt x="544" y="118"/>
                    <a:pt x="545" y="120"/>
                    <a:pt x="544" y="121"/>
                  </a:cubicBezTo>
                  <a:cubicBezTo>
                    <a:pt x="543" y="123"/>
                    <a:pt x="538" y="120"/>
                    <a:pt x="537" y="121"/>
                  </a:cubicBezTo>
                  <a:cubicBezTo>
                    <a:pt x="536" y="122"/>
                    <a:pt x="539" y="124"/>
                    <a:pt x="541" y="123"/>
                  </a:cubicBezTo>
                  <a:cubicBezTo>
                    <a:pt x="543" y="123"/>
                    <a:pt x="545" y="125"/>
                    <a:pt x="545" y="126"/>
                  </a:cubicBezTo>
                  <a:cubicBezTo>
                    <a:pt x="545" y="128"/>
                    <a:pt x="540" y="125"/>
                    <a:pt x="539" y="126"/>
                  </a:cubicBezTo>
                  <a:cubicBezTo>
                    <a:pt x="538" y="128"/>
                    <a:pt x="540" y="128"/>
                    <a:pt x="542" y="129"/>
                  </a:cubicBezTo>
                  <a:cubicBezTo>
                    <a:pt x="544" y="129"/>
                    <a:pt x="543" y="130"/>
                    <a:pt x="545" y="131"/>
                  </a:cubicBezTo>
                  <a:cubicBezTo>
                    <a:pt x="545" y="132"/>
                    <a:pt x="545" y="132"/>
                    <a:pt x="545" y="132"/>
                  </a:cubicBezTo>
                  <a:cubicBezTo>
                    <a:pt x="546" y="133"/>
                    <a:pt x="544" y="134"/>
                    <a:pt x="544" y="135"/>
                  </a:cubicBezTo>
                  <a:cubicBezTo>
                    <a:pt x="544" y="137"/>
                    <a:pt x="542" y="137"/>
                    <a:pt x="542" y="136"/>
                  </a:cubicBezTo>
                  <a:cubicBezTo>
                    <a:pt x="542" y="135"/>
                    <a:pt x="536" y="134"/>
                    <a:pt x="534" y="136"/>
                  </a:cubicBezTo>
                  <a:cubicBezTo>
                    <a:pt x="533" y="137"/>
                    <a:pt x="532" y="138"/>
                    <a:pt x="530" y="137"/>
                  </a:cubicBezTo>
                  <a:cubicBezTo>
                    <a:pt x="529" y="135"/>
                    <a:pt x="524" y="137"/>
                    <a:pt x="519" y="137"/>
                  </a:cubicBezTo>
                  <a:cubicBezTo>
                    <a:pt x="513" y="138"/>
                    <a:pt x="501" y="138"/>
                    <a:pt x="498" y="139"/>
                  </a:cubicBezTo>
                  <a:cubicBezTo>
                    <a:pt x="495" y="140"/>
                    <a:pt x="492" y="144"/>
                    <a:pt x="495" y="147"/>
                  </a:cubicBezTo>
                  <a:cubicBezTo>
                    <a:pt x="498" y="150"/>
                    <a:pt x="495" y="151"/>
                    <a:pt x="495" y="153"/>
                  </a:cubicBezTo>
                  <a:cubicBezTo>
                    <a:pt x="495" y="155"/>
                    <a:pt x="502" y="158"/>
                    <a:pt x="506" y="159"/>
                  </a:cubicBezTo>
                  <a:cubicBezTo>
                    <a:pt x="510" y="159"/>
                    <a:pt x="513" y="164"/>
                    <a:pt x="511" y="167"/>
                  </a:cubicBezTo>
                  <a:cubicBezTo>
                    <a:pt x="508" y="169"/>
                    <a:pt x="502" y="166"/>
                    <a:pt x="497" y="162"/>
                  </a:cubicBezTo>
                  <a:cubicBezTo>
                    <a:pt x="492" y="159"/>
                    <a:pt x="482" y="157"/>
                    <a:pt x="479" y="157"/>
                  </a:cubicBezTo>
                  <a:cubicBezTo>
                    <a:pt x="475" y="158"/>
                    <a:pt x="477" y="154"/>
                    <a:pt x="473" y="154"/>
                  </a:cubicBezTo>
                  <a:cubicBezTo>
                    <a:pt x="468" y="155"/>
                    <a:pt x="465" y="159"/>
                    <a:pt x="468" y="159"/>
                  </a:cubicBezTo>
                  <a:cubicBezTo>
                    <a:pt x="471" y="159"/>
                    <a:pt x="472" y="158"/>
                    <a:pt x="471" y="160"/>
                  </a:cubicBezTo>
                  <a:cubicBezTo>
                    <a:pt x="469" y="161"/>
                    <a:pt x="472" y="161"/>
                    <a:pt x="475" y="162"/>
                  </a:cubicBezTo>
                  <a:cubicBezTo>
                    <a:pt x="479" y="164"/>
                    <a:pt x="472" y="166"/>
                    <a:pt x="469" y="164"/>
                  </a:cubicBezTo>
                  <a:cubicBezTo>
                    <a:pt x="465" y="161"/>
                    <a:pt x="461" y="163"/>
                    <a:pt x="460" y="165"/>
                  </a:cubicBezTo>
                  <a:cubicBezTo>
                    <a:pt x="459" y="167"/>
                    <a:pt x="464" y="173"/>
                    <a:pt x="471" y="174"/>
                  </a:cubicBezTo>
                  <a:cubicBezTo>
                    <a:pt x="477" y="175"/>
                    <a:pt x="475" y="177"/>
                    <a:pt x="478" y="178"/>
                  </a:cubicBezTo>
                  <a:cubicBezTo>
                    <a:pt x="481" y="179"/>
                    <a:pt x="479" y="180"/>
                    <a:pt x="477" y="180"/>
                  </a:cubicBezTo>
                  <a:cubicBezTo>
                    <a:pt x="475" y="180"/>
                    <a:pt x="471" y="177"/>
                    <a:pt x="467" y="175"/>
                  </a:cubicBezTo>
                  <a:cubicBezTo>
                    <a:pt x="464" y="174"/>
                    <a:pt x="456" y="176"/>
                    <a:pt x="454" y="174"/>
                  </a:cubicBezTo>
                  <a:cubicBezTo>
                    <a:pt x="452" y="172"/>
                    <a:pt x="455" y="170"/>
                    <a:pt x="453" y="169"/>
                  </a:cubicBezTo>
                  <a:cubicBezTo>
                    <a:pt x="452" y="167"/>
                    <a:pt x="453" y="164"/>
                    <a:pt x="455" y="161"/>
                  </a:cubicBezTo>
                  <a:cubicBezTo>
                    <a:pt x="457" y="158"/>
                    <a:pt x="455" y="152"/>
                    <a:pt x="452" y="151"/>
                  </a:cubicBezTo>
                  <a:cubicBezTo>
                    <a:pt x="449" y="150"/>
                    <a:pt x="449" y="153"/>
                    <a:pt x="450" y="154"/>
                  </a:cubicBezTo>
                  <a:cubicBezTo>
                    <a:pt x="450" y="155"/>
                    <a:pt x="450" y="160"/>
                    <a:pt x="448" y="163"/>
                  </a:cubicBezTo>
                  <a:cubicBezTo>
                    <a:pt x="445" y="166"/>
                    <a:pt x="438" y="166"/>
                    <a:pt x="438" y="168"/>
                  </a:cubicBezTo>
                  <a:cubicBezTo>
                    <a:pt x="438" y="170"/>
                    <a:pt x="433" y="171"/>
                    <a:pt x="435" y="173"/>
                  </a:cubicBezTo>
                  <a:cubicBezTo>
                    <a:pt x="436" y="174"/>
                    <a:pt x="443" y="181"/>
                    <a:pt x="444" y="184"/>
                  </a:cubicBezTo>
                  <a:cubicBezTo>
                    <a:pt x="445" y="186"/>
                    <a:pt x="438" y="193"/>
                    <a:pt x="439" y="197"/>
                  </a:cubicBezTo>
                  <a:cubicBezTo>
                    <a:pt x="440" y="201"/>
                    <a:pt x="438" y="203"/>
                    <a:pt x="440" y="205"/>
                  </a:cubicBezTo>
                  <a:cubicBezTo>
                    <a:pt x="441" y="207"/>
                    <a:pt x="444" y="205"/>
                    <a:pt x="446" y="206"/>
                  </a:cubicBezTo>
                  <a:cubicBezTo>
                    <a:pt x="448" y="207"/>
                    <a:pt x="451" y="205"/>
                    <a:pt x="455" y="204"/>
                  </a:cubicBezTo>
                  <a:cubicBezTo>
                    <a:pt x="460" y="203"/>
                    <a:pt x="468" y="208"/>
                    <a:pt x="471" y="210"/>
                  </a:cubicBezTo>
                  <a:cubicBezTo>
                    <a:pt x="474" y="211"/>
                    <a:pt x="472" y="213"/>
                    <a:pt x="474" y="216"/>
                  </a:cubicBezTo>
                  <a:cubicBezTo>
                    <a:pt x="475" y="218"/>
                    <a:pt x="470" y="218"/>
                    <a:pt x="470" y="222"/>
                  </a:cubicBezTo>
                  <a:cubicBezTo>
                    <a:pt x="470" y="225"/>
                    <a:pt x="479" y="227"/>
                    <a:pt x="479" y="228"/>
                  </a:cubicBezTo>
                  <a:cubicBezTo>
                    <a:pt x="480" y="229"/>
                    <a:pt x="473" y="228"/>
                    <a:pt x="470" y="227"/>
                  </a:cubicBezTo>
                  <a:cubicBezTo>
                    <a:pt x="467" y="226"/>
                    <a:pt x="467" y="223"/>
                    <a:pt x="466" y="222"/>
                  </a:cubicBezTo>
                  <a:cubicBezTo>
                    <a:pt x="466" y="221"/>
                    <a:pt x="468" y="218"/>
                    <a:pt x="468" y="216"/>
                  </a:cubicBezTo>
                  <a:cubicBezTo>
                    <a:pt x="469" y="214"/>
                    <a:pt x="465" y="213"/>
                    <a:pt x="464" y="211"/>
                  </a:cubicBezTo>
                  <a:cubicBezTo>
                    <a:pt x="463" y="210"/>
                    <a:pt x="461" y="207"/>
                    <a:pt x="459" y="208"/>
                  </a:cubicBezTo>
                  <a:cubicBezTo>
                    <a:pt x="457" y="208"/>
                    <a:pt x="449" y="209"/>
                    <a:pt x="447" y="211"/>
                  </a:cubicBezTo>
                  <a:cubicBezTo>
                    <a:pt x="445" y="213"/>
                    <a:pt x="447" y="219"/>
                    <a:pt x="449" y="222"/>
                  </a:cubicBezTo>
                  <a:cubicBezTo>
                    <a:pt x="450" y="225"/>
                    <a:pt x="442" y="229"/>
                    <a:pt x="442" y="232"/>
                  </a:cubicBezTo>
                  <a:cubicBezTo>
                    <a:pt x="442" y="234"/>
                    <a:pt x="439" y="235"/>
                    <a:pt x="436" y="237"/>
                  </a:cubicBezTo>
                  <a:cubicBezTo>
                    <a:pt x="432" y="239"/>
                    <a:pt x="428" y="240"/>
                    <a:pt x="428" y="244"/>
                  </a:cubicBezTo>
                  <a:cubicBezTo>
                    <a:pt x="429" y="247"/>
                    <a:pt x="424" y="245"/>
                    <a:pt x="421" y="244"/>
                  </a:cubicBezTo>
                  <a:cubicBezTo>
                    <a:pt x="419" y="242"/>
                    <a:pt x="416" y="244"/>
                    <a:pt x="412" y="244"/>
                  </a:cubicBezTo>
                  <a:cubicBezTo>
                    <a:pt x="408" y="244"/>
                    <a:pt x="408" y="241"/>
                    <a:pt x="406" y="242"/>
                  </a:cubicBezTo>
                  <a:cubicBezTo>
                    <a:pt x="403" y="243"/>
                    <a:pt x="401" y="241"/>
                    <a:pt x="402" y="239"/>
                  </a:cubicBezTo>
                  <a:cubicBezTo>
                    <a:pt x="402" y="237"/>
                    <a:pt x="406" y="238"/>
                    <a:pt x="406" y="240"/>
                  </a:cubicBezTo>
                  <a:cubicBezTo>
                    <a:pt x="406" y="241"/>
                    <a:pt x="408" y="241"/>
                    <a:pt x="411" y="239"/>
                  </a:cubicBezTo>
                  <a:cubicBezTo>
                    <a:pt x="413" y="238"/>
                    <a:pt x="412" y="241"/>
                    <a:pt x="415" y="241"/>
                  </a:cubicBezTo>
                  <a:cubicBezTo>
                    <a:pt x="419" y="242"/>
                    <a:pt x="417" y="240"/>
                    <a:pt x="419" y="240"/>
                  </a:cubicBezTo>
                  <a:cubicBezTo>
                    <a:pt x="422" y="240"/>
                    <a:pt x="422" y="239"/>
                    <a:pt x="421" y="238"/>
                  </a:cubicBezTo>
                  <a:cubicBezTo>
                    <a:pt x="420" y="237"/>
                    <a:pt x="423" y="236"/>
                    <a:pt x="425" y="235"/>
                  </a:cubicBezTo>
                  <a:cubicBezTo>
                    <a:pt x="427" y="234"/>
                    <a:pt x="426" y="231"/>
                    <a:pt x="427" y="231"/>
                  </a:cubicBezTo>
                  <a:cubicBezTo>
                    <a:pt x="429" y="230"/>
                    <a:pt x="428" y="228"/>
                    <a:pt x="429" y="228"/>
                  </a:cubicBezTo>
                  <a:cubicBezTo>
                    <a:pt x="431" y="228"/>
                    <a:pt x="432" y="225"/>
                    <a:pt x="433" y="225"/>
                  </a:cubicBezTo>
                  <a:cubicBezTo>
                    <a:pt x="435" y="225"/>
                    <a:pt x="436" y="223"/>
                    <a:pt x="435" y="222"/>
                  </a:cubicBezTo>
                  <a:cubicBezTo>
                    <a:pt x="434" y="220"/>
                    <a:pt x="435" y="217"/>
                    <a:pt x="437" y="216"/>
                  </a:cubicBezTo>
                  <a:cubicBezTo>
                    <a:pt x="438" y="216"/>
                    <a:pt x="439" y="214"/>
                    <a:pt x="437" y="213"/>
                  </a:cubicBezTo>
                  <a:cubicBezTo>
                    <a:pt x="436" y="212"/>
                    <a:pt x="431" y="209"/>
                    <a:pt x="431" y="206"/>
                  </a:cubicBezTo>
                  <a:cubicBezTo>
                    <a:pt x="431" y="204"/>
                    <a:pt x="430" y="200"/>
                    <a:pt x="431" y="198"/>
                  </a:cubicBezTo>
                  <a:cubicBezTo>
                    <a:pt x="431" y="196"/>
                    <a:pt x="431" y="193"/>
                    <a:pt x="431" y="191"/>
                  </a:cubicBezTo>
                  <a:cubicBezTo>
                    <a:pt x="430" y="188"/>
                    <a:pt x="432" y="186"/>
                    <a:pt x="433" y="182"/>
                  </a:cubicBezTo>
                  <a:cubicBezTo>
                    <a:pt x="433" y="178"/>
                    <a:pt x="428" y="174"/>
                    <a:pt x="426" y="173"/>
                  </a:cubicBezTo>
                  <a:cubicBezTo>
                    <a:pt x="424" y="172"/>
                    <a:pt x="425" y="170"/>
                    <a:pt x="429" y="167"/>
                  </a:cubicBezTo>
                  <a:cubicBezTo>
                    <a:pt x="432" y="164"/>
                    <a:pt x="432" y="155"/>
                    <a:pt x="432" y="153"/>
                  </a:cubicBezTo>
                  <a:cubicBezTo>
                    <a:pt x="432" y="151"/>
                    <a:pt x="425" y="150"/>
                    <a:pt x="422" y="150"/>
                  </a:cubicBezTo>
                  <a:cubicBezTo>
                    <a:pt x="419" y="150"/>
                    <a:pt x="409" y="150"/>
                    <a:pt x="407" y="149"/>
                  </a:cubicBezTo>
                  <a:cubicBezTo>
                    <a:pt x="404" y="149"/>
                    <a:pt x="403" y="151"/>
                    <a:pt x="402" y="154"/>
                  </a:cubicBezTo>
                  <a:cubicBezTo>
                    <a:pt x="401" y="156"/>
                    <a:pt x="398" y="160"/>
                    <a:pt x="397" y="165"/>
                  </a:cubicBezTo>
                  <a:cubicBezTo>
                    <a:pt x="395" y="170"/>
                    <a:pt x="389" y="172"/>
                    <a:pt x="386" y="173"/>
                  </a:cubicBezTo>
                  <a:cubicBezTo>
                    <a:pt x="383" y="174"/>
                    <a:pt x="382" y="178"/>
                    <a:pt x="383" y="180"/>
                  </a:cubicBezTo>
                  <a:cubicBezTo>
                    <a:pt x="384" y="182"/>
                    <a:pt x="386" y="181"/>
                    <a:pt x="387" y="181"/>
                  </a:cubicBezTo>
                  <a:cubicBezTo>
                    <a:pt x="389" y="182"/>
                    <a:pt x="387" y="187"/>
                    <a:pt x="386" y="188"/>
                  </a:cubicBezTo>
                  <a:cubicBezTo>
                    <a:pt x="386" y="188"/>
                    <a:pt x="388" y="190"/>
                    <a:pt x="386" y="192"/>
                  </a:cubicBezTo>
                  <a:cubicBezTo>
                    <a:pt x="384" y="193"/>
                    <a:pt x="382" y="196"/>
                    <a:pt x="383" y="197"/>
                  </a:cubicBezTo>
                  <a:cubicBezTo>
                    <a:pt x="384" y="198"/>
                    <a:pt x="390" y="199"/>
                    <a:pt x="393" y="201"/>
                  </a:cubicBezTo>
                  <a:cubicBezTo>
                    <a:pt x="395" y="202"/>
                    <a:pt x="394" y="205"/>
                    <a:pt x="396" y="207"/>
                  </a:cubicBezTo>
                  <a:cubicBezTo>
                    <a:pt x="398" y="210"/>
                    <a:pt x="400" y="208"/>
                    <a:pt x="401" y="210"/>
                  </a:cubicBezTo>
                  <a:cubicBezTo>
                    <a:pt x="402" y="211"/>
                    <a:pt x="398" y="217"/>
                    <a:pt x="396" y="218"/>
                  </a:cubicBezTo>
                  <a:cubicBezTo>
                    <a:pt x="394" y="218"/>
                    <a:pt x="388" y="211"/>
                    <a:pt x="386" y="210"/>
                  </a:cubicBezTo>
                  <a:cubicBezTo>
                    <a:pt x="384" y="208"/>
                    <a:pt x="377" y="206"/>
                    <a:pt x="373" y="204"/>
                  </a:cubicBezTo>
                  <a:cubicBezTo>
                    <a:pt x="370" y="202"/>
                    <a:pt x="367" y="203"/>
                    <a:pt x="363" y="200"/>
                  </a:cubicBezTo>
                  <a:cubicBezTo>
                    <a:pt x="359" y="197"/>
                    <a:pt x="355" y="196"/>
                    <a:pt x="348" y="196"/>
                  </a:cubicBezTo>
                  <a:cubicBezTo>
                    <a:pt x="340" y="196"/>
                    <a:pt x="336" y="194"/>
                    <a:pt x="333" y="195"/>
                  </a:cubicBezTo>
                  <a:cubicBezTo>
                    <a:pt x="331" y="195"/>
                    <a:pt x="332" y="192"/>
                    <a:pt x="327" y="190"/>
                  </a:cubicBezTo>
                  <a:cubicBezTo>
                    <a:pt x="323" y="188"/>
                    <a:pt x="320" y="186"/>
                    <a:pt x="317" y="187"/>
                  </a:cubicBezTo>
                  <a:cubicBezTo>
                    <a:pt x="315" y="188"/>
                    <a:pt x="316" y="193"/>
                    <a:pt x="320" y="194"/>
                  </a:cubicBezTo>
                  <a:cubicBezTo>
                    <a:pt x="324" y="194"/>
                    <a:pt x="322" y="196"/>
                    <a:pt x="326" y="196"/>
                  </a:cubicBezTo>
                  <a:cubicBezTo>
                    <a:pt x="330" y="196"/>
                    <a:pt x="331" y="197"/>
                    <a:pt x="331" y="200"/>
                  </a:cubicBezTo>
                  <a:cubicBezTo>
                    <a:pt x="331" y="202"/>
                    <a:pt x="333" y="205"/>
                    <a:pt x="334" y="206"/>
                  </a:cubicBezTo>
                  <a:cubicBezTo>
                    <a:pt x="336" y="208"/>
                    <a:pt x="335" y="211"/>
                    <a:pt x="332" y="211"/>
                  </a:cubicBezTo>
                  <a:cubicBezTo>
                    <a:pt x="329" y="211"/>
                    <a:pt x="325" y="211"/>
                    <a:pt x="326" y="214"/>
                  </a:cubicBezTo>
                  <a:cubicBezTo>
                    <a:pt x="328" y="216"/>
                    <a:pt x="326" y="216"/>
                    <a:pt x="322" y="215"/>
                  </a:cubicBezTo>
                  <a:cubicBezTo>
                    <a:pt x="319" y="214"/>
                    <a:pt x="321" y="212"/>
                    <a:pt x="322" y="210"/>
                  </a:cubicBezTo>
                  <a:cubicBezTo>
                    <a:pt x="324" y="209"/>
                    <a:pt x="319" y="208"/>
                    <a:pt x="317" y="207"/>
                  </a:cubicBezTo>
                  <a:cubicBezTo>
                    <a:pt x="315" y="206"/>
                    <a:pt x="307" y="212"/>
                    <a:pt x="305" y="213"/>
                  </a:cubicBezTo>
                  <a:cubicBezTo>
                    <a:pt x="303" y="214"/>
                    <a:pt x="297" y="212"/>
                    <a:pt x="292" y="213"/>
                  </a:cubicBezTo>
                  <a:cubicBezTo>
                    <a:pt x="286" y="214"/>
                    <a:pt x="286" y="219"/>
                    <a:pt x="284" y="218"/>
                  </a:cubicBezTo>
                  <a:cubicBezTo>
                    <a:pt x="282" y="218"/>
                    <a:pt x="276" y="219"/>
                    <a:pt x="273" y="218"/>
                  </a:cubicBezTo>
                  <a:cubicBezTo>
                    <a:pt x="271" y="216"/>
                    <a:pt x="273" y="215"/>
                    <a:pt x="275" y="215"/>
                  </a:cubicBezTo>
                  <a:cubicBezTo>
                    <a:pt x="278" y="216"/>
                    <a:pt x="279" y="215"/>
                    <a:pt x="277" y="213"/>
                  </a:cubicBezTo>
                  <a:cubicBezTo>
                    <a:pt x="276" y="211"/>
                    <a:pt x="279" y="209"/>
                    <a:pt x="279" y="208"/>
                  </a:cubicBezTo>
                  <a:cubicBezTo>
                    <a:pt x="279" y="206"/>
                    <a:pt x="270" y="210"/>
                    <a:pt x="268" y="211"/>
                  </a:cubicBezTo>
                  <a:cubicBezTo>
                    <a:pt x="266" y="212"/>
                    <a:pt x="268" y="215"/>
                    <a:pt x="266" y="215"/>
                  </a:cubicBezTo>
                  <a:cubicBezTo>
                    <a:pt x="265" y="216"/>
                    <a:pt x="265" y="214"/>
                    <a:pt x="263" y="213"/>
                  </a:cubicBezTo>
                  <a:cubicBezTo>
                    <a:pt x="261" y="213"/>
                    <a:pt x="247" y="216"/>
                    <a:pt x="244" y="219"/>
                  </a:cubicBezTo>
                  <a:cubicBezTo>
                    <a:pt x="242" y="222"/>
                    <a:pt x="237" y="222"/>
                    <a:pt x="237" y="223"/>
                  </a:cubicBezTo>
                  <a:cubicBezTo>
                    <a:pt x="237" y="225"/>
                    <a:pt x="230" y="225"/>
                    <a:pt x="228" y="226"/>
                  </a:cubicBezTo>
                  <a:cubicBezTo>
                    <a:pt x="225" y="227"/>
                    <a:pt x="227" y="232"/>
                    <a:pt x="226" y="235"/>
                  </a:cubicBezTo>
                  <a:cubicBezTo>
                    <a:pt x="225" y="237"/>
                    <a:pt x="215" y="236"/>
                    <a:pt x="212" y="236"/>
                  </a:cubicBezTo>
                  <a:cubicBezTo>
                    <a:pt x="209" y="237"/>
                    <a:pt x="208" y="231"/>
                    <a:pt x="206" y="230"/>
                  </a:cubicBezTo>
                  <a:cubicBezTo>
                    <a:pt x="204" y="230"/>
                    <a:pt x="205" y="227"/>
                    <a:pt x="206" y="225"/>
                  </a:cubicBezTo>
                  <a:cubicBezTo>
                    <a:pt x="207" y="224"/>
                    <a:pt x="208" y="225"/>
                    <a:pt x="211" y="223"/>
                  </a:cubicBezTo>
                  <a:cubicBezTo>
                    <a:pt x="214" y="221"/>
                    <a:pt x="217" y="224"/>
                    <a:pt x="219" y="223"/>
                  </a:cubicBezTo>
                  <a:cubicBezTo>
                    <a:pt x="220" y="221"/>
                    <a:pt x="214" y="218"/>
                    <a:pt x="214" y="215"/>
                  </a:cubicBezTo>
                  <a:cubicBezTo>
                    <a:pt x="213" y="212"/>
                    <a:pt x="207" y="211"/>
                    <a:pt x="203" y="212"/>
                  </a:cubicBezTo>
                  <a:cubicBezTo>
                    <a:pt x="200" y="213"/>
                    <a:pt x="196" y="212"/>
                    <a:pt x="193" y="211"/>
                  </a:cubicBezTo>
                  <a:cubicBezTo>
                    <a:pt x="191" y="210"/>
                    <a:pt x="191" y="213"/>
                    <a:pt x="195" y="214"/>
                  </a:cubicBezTo>
                  <a:cubicBezTo>
                    <a:pt x="199" y="215"/>
                    <a:pt x="197" y="218"/>
                    <a:pt x="197" y="220"/>
                  </a:cubicBezTo>
                  <a:cubicBezTo>
                    <a:pt x="198" y="222"/>
                    <a:pt x="196" y="226"/>
                    <a:pt x="194" y="229"/>
                  </a:cubicBezTo>
                  <a:cubicBezTo>
                    <a:pt x="192" y="232"/>
                    <a:pt x="194" y="232"/>
                    <a:pt x="197" y="232"/>
                  </a:cubicBezTo>
                  <a:cubicBezTo>
                    <a:pt x="200" y="231"/>
                    <a:pt x="200" y="236"/>
                    <a:pt x="200" y="239"/>
                  </a:cubicBezTo>
                  <a:cubicBezTo>
                    <a:pt x="200" y="242"/>
                    <a:pt x="197" y="243"/>
                    <a:pt x="197" y="245"/>
                  </a:cubicBezTo>
                  <a:cubicBezTo>
                    <a:pt x="197" y="247"/>
                    <a:pt x="195" y="244"/>
                    <a:pt x="194" y="245"/>
                  </a:cubicBezTo>
                  <a:cubicBezTo>
                    <a:pt x="193" y="246"/>
                    <a:pt x="192" y="244"/>
                    <a:pt x="191" y="242"/>
                  </a:cubicBezTo>
                  <a:cubicBezTo>
                    <a:pt x="191" y="240"/>
                    <a:pt x="186" y="242"/>
                    <a:pt x="183" y="241"/>
                  </a:cubicBezTo>
                  <a:cubicBezTo>
                    <a:pt x="181" y="240"/>
                    <a:pt x="180" y="241"/>
                    <a:pt x="178" y="243"/>
                  </a:cubicBezTo>
                  <a:cubicBezTo>
                    <a:pt x="177" y="245"/>
                    <a:pt x="173" y="246"/>
                    <a:pt x="171" y="246"/>
                  </a:cubicBezTo>
                  <a:cubicBezTo>
                    <a:pt x="169" y="247"/>
                    <a:pt x="165" y="251"/>
                    <a:pt x="163" y="252"/>
                  </a:cubicBezTo>
                  <a:cubicBezTo>
                    <a:pt x="161" y="253"/>
                    <a:pt x="161" y="256"/>
                    <a:pt x="164" y="259"/>
                  </a:cubicBezTo>
                  <a:cubicBezTo>
                    <a:pt x="167" y="262"/>
                    <a:pt x="167" y="264"/>
                    <a:pt x="167" y="265"/>
                  </a:cubicBezTo>
                  <a:cubicBezTo>
                    <a:pt x="167" y="267"/>
                    <a:pt x="159" y="266"/>
                    <a:pt x="158" y="265"/>
                  </a:cubicBezTo>
                  <a:cubicBezTo>
                    <a:pt x="156" y="263"/>
                    <a:pt x="151" y="262"/>
                    <a:pt x="149" y="263"/>
                  </a:cubicBezTo>
                  <a:cubicBezTo>
                    <a:pt x="147" y="263"/>
                    <a:pt x="143" y="257"/>
                    <a:pt x="140" y="257"/>
                  </a:cubicBezTo>
                  <a:cubicBezTo>
                    <a:pt x="138" y="257"/>
                    <a:pt x="136" y="260"/>
                    <a:pt x="135" y="262"/>
                  </a:cubicBezTo>
                  <a:cubicBezTo>
                    <a:pt x="134" y="263"/>
                    <a:pt x="136" y="264"/>
                    <a:pt x="138" y="266"/>
                  </a:cubicBezTo>
                  <a:cubicBezTo>
                    <a:pt x="139" y="269"/>
                    <a:pt x="143" y="269"/>
                    <a:pt x="145" y="269"/>
                  </a:cubicBezTo>
                  <a:cubicBezTo>
                    <a:pt x="148" y="269"/>
                    <a:pt x="147" y="273"/>
                    <a:pt x="146" y="274"/>
                  </a:cubicBezTo>
                  <a:cubicBezTo>
                    <a:pt x="145" y="276"/>
                    <a:pt x="141" y="277"/>
                    <a:pt x="140" y="275"/>
                  </a:cubicBezTo>
                  <a:cubicBezTo>
                    <a:pt x="139" y="274"/>
                    <a:pt x="134" y="275"/>
                    <a:pt x="134" y="273"/>
                  </a:cubicBezTo>
                  <a:cubicBezTo>
                    <a:pt x="134" y="271"/>
                    <a:pt x="130" y="268"/>
                    <a:pt x="126" y="269"/>
                  </a:cubicBezTo>
                  <a:cubicBezTo>
                    <a:pt x="123" y="270"/>
                    <a:pt x="122" y="267"/>
                    <a:pt x="122" y="264"/>
                  </a:cubicBezTo>
                  <a:cubicBezTo>
                    <a:pt x="122" y="261"/>
                    <a:pt x="120" y="260"/>
                    <a:pt x="120" y="259"/>
                  </a:cubicBezTo>
                  <a:cubicBezTo>
                    <a:pt x="120" y="257"/>
                    <a:pt x="119" y="255"/>
                    <a:pt x="121" y="253"/>
                  </a:cubicBezTo>
                  <a:cubicBezTo>
                    <a:pt x="122" y="252"/>
                    <a:pt x="121" y="250"/>
                    <a:pt x="121" y="248"/>
                  </a:cubicBezTo>
                  <a:cubicBezTo>
                    <a:pt x="121" y="246"/>
                    <a:pt x="118" y="244"/>
                    <a:pt x="115" y="244"/>
                  </a:cubicBezTo>
                  <a:cubicBezTo>
                    <a:pt x="112" y="244"/>
                    <a:pt x="113" y="241"/>
                    <a:pt x="110" y="240"/>
                  </a:cubicBezTo>
                  <a:cubicBezTo>
                    <a:pt x="108" y="240"/>
                    <a:pt x="103" y="235"/>
                    <a:pt x="102" y="234"/>
                  </a:cubicBezTo>
                  <a:cubicBezTo>
                    <a:pt x="102" y="232"/>
                    <a:pt x="98" y="232"/>
                    <a:pt x="99" y="231"/>
                  </a:cubicBezTo>
                  <a:cubicBezTo>
                    <a:pt x="101" y="230"/>
                    <a:pt x="104" y="231"/>
                    <a:pt x="106" y="233"/>
                  </a:cubicBezTo>
                  <a:cubicBezTo>
                    <a:pt x="108" y="235"/>
                    <a:pt x="111" y="237"/>
                    <a:pt x="117" y="238"/>
                  </a:cubicBezTo>
                  <a:cubicBezTo>
                    <a:pt x="123" y="239"/>
                    <a:pt x="125" y="241"/>
                    <a:pt x="131" y="242"/>
                  </a:cubicBezTo>
                  <a:cubicBezTo>
                    <a:pt x="137" y="244"/>
                    <a:pt x="141" y="244"/>
                    <a:pt x="150" y="246"/>
                  </a:cubicBezTo>
                  <a:cubicBezTo>
                    <a:pt x="159" y="247"/>
                    <a:pt x="171" y="238"/>
                    <a:pt x="173" y="235"/>
                  </a:cubicBezTo>
                  <a:cubicBezTo>
                    <a:pt x="176" y="233"/>
                    <a:pt x="172" y="228"/>
                    <a:pt x="172" y="226"/>
                  </a:cubicBezTo>
                  <a:cubicBezTo>
                    <a:pt x="172" y="224"/>
                    <a:pt x="168" y="224"/>
                    <a:pt x="168" y="222"/>
                  </a:cubicBezTo>
                  <a:cubicBezTo>
                    <a:pt x="167" y="221"/>
                    <a:pt x="165" y="218"/>
                    <a:pt x="161" y="218"/>
                  </a:cubicBezTo>
                  <a:cubicBezTo>
                    <a:pt x="158" y="218"/>
                    <a:pt x="157" y="214"/>
                    <a:pt x="154" y="215"/>
                  </a:cubicBezTo>
                  <a:cubicBezTo>
                    <a:pt x="152" y="215"/>
                    <a:pt x="150" y="213"/>
                    <a:pt x="143" y="209"/>
                  </a:cubicBezTo>
                  <a:cubicBezTo>
                    <a:pt x="136" y="204"/>
                    <a:pt x="126" y="200"/>
                    <a:pt x="124" y="201"/>
                  </a:cubicBezTo>
                  <a:cubicBezTo>
                    <a:pt x="122" y="202"/>
                    <a:pt x="121" y="203"/>
                    <a:pt x="120" y="201"/>
                  </a:cubicBezTo>
                  <a:cubicBezTo>
                    <a:pt x="119" y="199"/>
                    <a:pt x="116" y="199"/>
                    <a:pt x="114" y="201"/>
                  </a:cubicBezTo>
                  <a:cubicBezTo>
                    <a:pt x="112" y="202"/>
                    <a:pt x="110" y="199"/>
                    <a:pt x="107" y="200"/>
                  </a:cubicBezTo>
                  <a:cubicBezTo>
                    <a:pt x="103" y="201"/>
                    <a:pt x="101" y="199"/>
                    <a:pt x="102" y="198"/>
                  </a:cubicBezTo>
                  <a:cubicBezTo>
                    <a:pt x="103" y="196"/>
                    <a:pt x="108" y="197"/>
                    <a:pt x="108" y="196"/>
                  </a:cubicBezTo>
                  <a:cubicBezTo>
                    <a:pt x="108" y="194"/>
                    <a:pt x="106" y="196"/>
                    <a:pt x="103" y="193"/>
                  </a:cubicBezTo>
                  <a:cubicBezTo>
                    <a:pt x="99" y="191"/>
                    <a:pt x="98" y="193"/>
                    <a:pt x="97" y="195"/>
                  </a:cubicBezTo>
                  <a:cubicBezTo>
                    <a:pt x="96" y="196"/>
                    <a:pt x="94" y="196"/>
                    <a:pt x="92" y="194"/>
                  </a:cubicBezTo>
                  <a:cubicBezTo>
                    <a:pt x="92" y="194"/>
                    <a:pt x="92" y="194"/>
                    <a:pt x="91" y="194"/>
                  </a:cubicBezTo>
                  <a:cubicBezTo>
                    <a:pt x="91" y="197"/>
                    <a:pt x="89" y="197"/>
                    <a:pt x="87" y="197"/>
                  </a:cubicBezTo>
                  <a:cubicBezTo>
                    <a:pt x="85" y="196"/>
                    <a:pt x="83" y="200"/>
                    <a:pt x="81" y="200"/>
                  </a:cubicBezTo>
                  <a:cubicBezTo>
                    <a:pt x="78" y="200"/>
                    <a:pt x="76" y="203"/>
                    <a:pt x="75" y="205"/>
                  </a:cubicBezTo>
                  <a:cubicBezTo>
                    <a:pt x="75" y="207"/>
                    <a:pt x="72" y="206"/>
                    <a:pt x="72" y="207"/>
                  </a:cubicBezTo>
                  <a:cubicBezTo>
                    <a:pt x="72" y="208"/>
                    <a:pt x="72" y="210"/>
                    <a:pt x="71" y="211"/>
                  </a:cubicBezTo>
                  <a:cubicBezTo>
                    <a:pt x="70" y="213"/>
                    <a:pt x="71" y="213"/>
                    <a:pt x="72" y="216"/>
                  </a:cubicBezTo>
                  <a:cubicBezTo>
                    <a:pt x="73" y="218"/>
                    <a:pt x="76" y="218"/>
                    <a:pt x="77" y="219"/>
                  </a:cubicBezTo>
                  <a:cubicBezTo>
                    <a:pt x="78" y="219"/>
                    <a:pt x="83" y="223"/>
                    <a:pt x="83" y="225"/>
                  </a:cubicBezTo>
                  <a:cubicBezTo>
                    <a:pt x="83" y="226"/>
                    <a:pt x="79" y="230"/>
                    <a:pt x="78" y="231"/>
                  </a:cubicBezTo>
                  <a:cubicBezTo>
                    <a:pt x="76" y="232"/>
                    <a:pt x="75" y="234"/>
                    <a:pt x="75" y="235"/>
                  </a:cubicBezTo>
                  <a:cubicBezTo>
                    <a:pt x="76" y="237"/>
                    <a:pt x="80" y="243"/>
                    <a:pt x="83" y="247"/>
                  </a:cubicBezTo>
                  <a:cubicBezTo>
                    <a:pt x="86" y="252"/>
                    <a:pt x="82" y="250"/>
                    <a:pt x="80" y="252"/>
                  </a:cubicBezTo>
                  <a:cubicBezTo>
                    <a:pt x="79" y="254"/>
                    <a:pt x="81" y="257"/>
                    <a:pt x="82" y="258"/>
                  </a:cubicBezTo>
                  <a:cubicBezTo>
                    <a:pt x="82" y="260"/>
                    <a:pt x="80" y="260"/>
                    <a:pt x="80" y="261"/>
                  </a:cubicBezTo>
                  <a:cubicBezTo>
                    <a:pt x="80" y="262"/>
                    <a:pt x="84" y="262"/>
                    <a:pt x="84" y="263"/>
                  </a:cubicBezTo>
                  <a:cubicBezTo>
                    <a:pt x="84" y="264"/>
                    <a:pt x="81" y="266"/>
                    <a:pt x="83" y="267"/>
                  </a:cubicBezTo>
                  <a:cubicBezTo>
                    <a:pt x="84" y="269"/>
                    <a:pt x="87" y="269"/>
                    <a:pt x="87" y="272"/>
                  </a:cubicBezTo>
                  <a:cubicBezTo>
                    <a:pt x="87" y="274"/>
                    <a:pt x="82" y="274"/>
                    <a:pt x="82" y="276"/>
                  </a:cubicBezTo>
                  <a:cubicBezTo>
                    <a:pt x="82" y="278"/>
                    <a:pt x="89" y="281"/>
                    <a:pt x="92" y="284"/>
                  </a:cubicBezTo>
                  <a:cubicBezTo>
                    <a:pt x="95" y="288"/>
                    <a:pt x="95" y="289"/>
                    <a:pt x="94" y="291"/>
                  </a:cubicBezTo>
                  <a:cubicBezTo>
                    <a:pt x="93" y="294"/>
                    <a:pt x="84" y="298"/>
                    <a:pt x="82" y="302"/>
                  </a:cubicBezTo>
                  <a:cubicBezTo>
                    <a:pt x="80" y="306"/>
                    <a:pt x="73" y="309"/>
                    <a:pt x="70" y="312"/>
                  </a:cubicBezTo>
                  <a:cubicBezTo>
                    <a:pt x="69" y="313"/>
                    <a:pt x="67" y="315"/>
                    <a:pt x="66" y="317"/>
                  </a:cubicBezTo>
                  <a:cubicBezTo>
                    <a:pt x="68" y="316"/>
                    <a:pt x="69" y="316"/>
                    <a:pt x="70" y="316"/>
                  </a:cubicBezTo>
                  <a:cubicBezTo>
                    <a:pt x="71" y="315"/>
                    <a:pt x="73" y="319"/>
                    <a:pt x="75" y="321"/>
                  </a:cubicBezTo>
                  <a:cubicBezTo>
                    <a:pt x="77" y="322"/>
                    <a:pt x="80" y="321"/>
                    <a:pt x="82" y="322"/>
                  </a:cubicBezTo>
                  <a:cubicBezTo>
                    <a:pt x="83" y="324"/>
                    <a:pt x="81" y="324"/>
                    <a:pt x="78" y="323"/>
                  </a:cubicBezTo>
                  <a:cubicBezTo>
                    <a:pt x="75" y="323"/>
                    <a:pt x="74" y="325"/>
                    <a:pt x="70" y="326"/>
                  </a:cubicBezTo>
                  <a:cubicBezTo>
                    <a:pt x="67" y="327"/>
                    <a:pt x="67" y="328"/>
                    <a:pt x="66" y="329"/>
                  </a:cubicBezTo>
                  <a:cubicBezTo>
                    <a:pt x="68" y="332"/>
                    <a:pt x="66" y="332"/>
                    <a:pt x="65" y="334"/>
                  </a:cubicBezTo>
                  <a:cubicBezTo>
                    <a:pt x="63" y="337"/>
                    <a:pt x="62" y="337"/>
                    <a:pt x="62" y="339"/>
                  </a:cubicBezTo>
                  <a:cubicBezTo>
                    <a:pt x="62" y="340"/>
                    <a:pt x="62" y="341"/>
                    <a:pt x="62" y="343"/>
                  </a:cubicBezTo>
                  <a:cubicBezTo>
                    <a:pt x="63" y="345"/>
                    <a:pt x="63" y="346"/>
                    <a:pt x="64" y="347"/>
                  </a:cubicBezTo>
                  <a:cubicBezTo>
                    <a:pt x="65" y="349"/>
                    <a:pt x="63" y="349"/>
                    <a:pt x="62" y="350"/>
                  </a:cubicBezTo>
                  <a:cubicBezTo>
                    <a:pt x="61" y="351"/>
                    <a:pt x="62" y="353"/>
                    <a:pt x="63" y="354"/>
                  </a:cubicBezTo>
                  <a:cubicBezTo>
                    <a:pt x="65" y="356"/>
                    <a:pt x="65" y="358"/>
                    <a:pt x="64" y="359"/>
                  </a:cubicBezTo>
                  <a:cubicBezTo>
                    <a:pt x="63" y="360"/>
                    <a:pt x="65" y="362"/>
                    <a:pt x="67" y="364"/>
                  </a:cubicBezTo>
                  <a:cubicBezTo>
                    <a:pt x="68" y="365"/>
                    <a:pt x="68" y="368"/>
                    <a:pt x="69" y="369"/>
                  </a:cubicBezTo>
                  <a:cubicBezTo>
                    <a:pt x="70" y="370"/>
                    <a:pt x="71" y="371"/>
                    <a:pt x="73" y="370"/>
                  </a:cubicBezTo>
                  <a:cubicBezTo>
                    <a:pt x="75" y="370"/>
                    <a:pt x="76" y="371"/>
                    <a:pt x="77" y="372"/>
                  </a:cubicBezTo>
                  <a:cubicBezTo>
                    <a:pt x="78" y="374"/>
                    <a:pt x="79" y="373"/>
                    <a:pt x="81" y="372"/>
                  </a:cubicBezTo>
                  <a:cubicBezTo>
                    <a:pt x="83" y="371"/>
                    <a:pt x="88" y="374"/>
                    <a:pt x="89" y="374"/>
                  </a:cubicBezTo>
                  <a:cubicBezTo>
                    <a:pt x="90" y="375"/>
                    <a:pt x="89" y="378"/>
                    <a:pt x="90" y="380"/>
                  </a:cubicBezTo>
                  <a:cubicBezTo>
                    <a:pt x="90" y="382"/>
                    <a:pt x="88" y="384"/>
                    <a:pt x="90" y="386"/>
                  </a:cubicBezTo>
                  <a:cubicBezTo>
                    <a:pt x="92" y="387"/>
                    <a:pt x="92" y="390"/>
                    <a:pt x="94" y="391"/>
                  </a:cubicBezTo>
                  <a:cubicBezTo>
                    <a:pt x="96" y="392"/>
                    <a:pt x="97" y="395"/>
                    <a:pt x="99" y="395"/>
                  </a:cubicBezTo>
                  <a:cubicBezTo>
                    <a:pt x="100" y="395"/>
                    <a:pt x="103" y="398"/>
                    <a:pt x="103" y="399"/>
                  </a:cubicBezTo>
                  <a:cubicBezTo>
                    <a:pt x="104" y="401"/>
                    <a:pt x="101" y="402"/>
                    <a:pt x="99" y="403"/>
                  </a:cubicBezTo>
                  <a:cubicBezTo>
                    <a:pt x="98" y="404"/>
                    <a:pt x="95" y="401"/>
                    <a:pt x="93" y="402"/>
                  </a:cubicBezTo>
                  <a:cubicBezTo>
                    <a:pt x="92" y="403"/>
                    <a:pt x="94" y="406"/>
                    <a:pt x="95" y="410"/>
                  </a:cubicBezTo>
                  <a:cubicBezTo>
                    <a:pt x="96" y="413"/>
                    <a:pt x="96" y="414"/>
                    <a:pt x="98" y="414"/>
                  </a:cubicBezTo>
                  <a:cubicBezTo>
                    <a:pt x="100" y="414"/>
                    <a:pt x="101" y="413"/>
                    <a:pt x="102" y="412"/>
                  </a:cubicBezTo>
                  <a:cubicBezTo>
                    <a:pt x="103" y="411"/>
                    <a:pt x="106" y="412"/>
                    <a:pt x="107" y="412"/>
                  </a:cubicBezTo>
                  <a:cubicBezTo>
                    <a:pt x="108" y="411"/>
                    <a:pt x="113" y="411"/>
                    <a:pt x="114" y="412"/>
                  </a:cubicBezTo>
                  <a:cubicBezTo>
                    <a:pt x="115" y="414"/>
                    <a:pt x="116" y="417"/>
                    <a:pt x="115" y="418"/>
                  </a:cubicBezTo>
                  <a:cubicBezTo>
                    <a:pt x="114" y="420"/>
                    <a:pt x="116" y="421"/>
                    <a:pt x="117" y="423"/>
                  </a:cubicBezTo>
                  <a:cubicBezTo>
                    <a:pt x="118" y="425"/>
                    <a:pt x="121" y="424"/>
                    <a:pt x="123" y="424"/>
                  </a:cubicBezTo>
                  <a:cubicBezTo>
                    <a:pt x="124" y="425"/>
                    <a:pt x="127" y="429"/>
                    <a:pt x="126" y="431"/>
                  </a:cubicBezTo>
                  <a:cubicBezTo>
                    <a:pt x="126" y="432"/>
                    <a:pt x="128" y="433"/>
                    <a:pt x="129" y="432"/>
                  </a:cubicBezTo>
                  <a:cubicBezTo>
                    <a:pt x="130" y="432"/>
                    <a:pt x="132" y="433"/>
                    <a:pt x="133" y="434"/>
                  </a:cubicBezTo>
                  <a:cubicBezTo>
                    <a:pt x="134" y="435"/>
                    <a:pt x="136" y="434"/>
                    <a:pt x="137" y="434"/>
                  </a:cubicBezTo>
                  <a:cubicBezTo>
                    <a:pt x="139" y="433"/>
                    <a:pt x="141" y="432"/>
                    <a:pt x="142" y="433"/>
                  </a:cubicBezTo>
                  <a:cubicBezTo>
                    <a:pt x="142" y="434"/>
                    <a:pt x="145" y="437"/>
                    <a:pt x="145" y="438"/>
                  </a:cubicBezTo>
                  <a:cubicBezTo>
                    <a:pt x="145" y="438"/>
                    <a:pt x="150" y="438"/>
                    <a:pt x="152" y="439"/>
                  </a:cubicBezTo>
                  <a:cubicBezTo>
                    <a:pt x="154" y="440"/>
                    <a:pt x="156" y="439"/>
                    <a:pt x="159" y="440"/>
                  </a:cubicBezTo>
                  <a:cubicBezTo>
                    <a:pt x="161" y="442"/>
                    <a:pt x="163" y="442"/>
                    <a:pt x="163" y="443"/>
                  </a:cubicBezTo>
                  <a:cubicBezTo>
                    <a:pt x="163" y="445"/>
                    <a:pt x="161" y="446"/>
                    <a:pt x="161" y="447"/>
                  </a:cubicBezTo>
                  <a:cubicBezTo>
                    <a:pt x="161" y="447"/>
                    <a:pt x="163" y="448"/>
                    <a:pt x="163" y="449"/>
                  </a:cubicBezTo>
                  <a:cubicBezTo>
                    <a:pt x="163" y="450"/>
                    <a:pt x="160" y="450"/>
                    <a:pt x="160" y="451"/>
                  </a:cubicBezTo>
                  <a:cubicBezTo>
                    <a:pt x="160" y="452"/>
                    <a:pt x="161" y="453"/>
                    <a:pt x="162" y="454"/>
                  </a:cubicBezTo>
                  <a:cubicBezTo>
                    <a:pt x="162" y="455"/>
                    <a:pt x="160" y="458"/>
                    <a:pt x="160" y="459"/>
                  </a:cubicBezTo>
                  <a:cubicBezTo>
                    <a:pt x="160" y="460"/>
                    <a:pt x="155" y="459"/>
                    <a:pt x="154" y="459"/>
                  </a:cubicBezTo>
                  <a:cubicBezTo>
                    <a:pt x="152" y="459"/>
                    <a:pt x="149" y="463"/>
                    <a:pt x="147" y="463"/>
                  </a:cubicBezTo>
                  <a:cubicBezTo>
                    <a:pt x="146" y="463"/>
                    <a:pt x="147" y="465"/>
                    <a:pt x="147" y="467"/>
                  </a:cubicBezTo>
                  <a:cubicBezTo>
                    <a:pt x="151" y="466"/>
                    <a:pt x="155" y="466"/>
                    <a:pt x="156" y="466"/>
                  </a:cubicBezTo>
                  <a:cubicBezTo>
                    <a:pt x="156" y="468"/>
                    <a:pt x="147" y="472"/>
                    <a:pt x="146" y="472"/>
                  </a:cubicBezTo>
                  <a:cubicBezTo>
                    <a:pt x="144" y="473"/>
                    <a:pt x="149" y="475"/>
                    <a:pt x="149" y="477"/>
                  </a:cubicBezTo>
                  <a:cubicBezTo>
                    <a:pt x="149" y="478"/>
                    <a:pt x="143" y="479"/>
                    <a:pt x="144" y="481"/>
                  </a:cubicBezTo>
                  <a:cubicBezTo>
                    <a:pt x="144" y="484"/>
                    <a:pt x="142" y="485"/>
                    <a:pt x="139" y="485"/>
                  </a:cubicBezTo>
                  <a:cubicBezTo>
                    <a:pt x="137" y="485"/>
                    <a:pt x="136" y="487"/>
                    <a:pt x="137" y="487"/>
                  </a:cubicBezTo>
                  <a:cubicBezTo>
                    <a:pt x="139" y="487"/>
                    <a:pt x="139" y="491"/>
                    <a:pt x="144" y="492"/>
                  </a:cubicBezTo>
                  <a:cubicBezTo>
                    <a:pt x="149" y="493"/>
                    <a:pt x="154" y="498"/>
                    <a:pt x="159" y="503"/>
                  </a:cubicBezTo>
                  <a:cubicBezTo>
                    <a:pt x="159" y="503"/>
                    <a:pt x="160" y="504"/>
                    <a:pt x="161" y="504"/>
                  </a:cubicBezTo>
                  <a:cubicBezTo>
                    <a:pt x="162" y="504"/>
                    <a:pt x="163" y="503"/>
                    <a:pt x="164" y="503"/>
                  </a:cubicBezTo>
                  <a:cubicBezTo>
                    <a:pt x="166" y="503"/>
                    <a:pt x="171" y="504"/>
                    <a:pt x="173" y="506"/>
                  </a:cubicBezTo>
                  <a:cubicBezTo>
                    <a:pt x="176" y="508"/>
                    <a:pt x="185" y="505"/>
                    <a:pt x="186" y="507"/>
                  </a:cubicBezTo>
                  <a:cubicBezTo>
                    <a:pt x="187" y="508"/>
                    <a:pt x="189" y="510"/>
                    <a:pt x="191" y="510"/>
                  </a:cubicBezTo>
                  <a:cubicBezTo>
                    <a:pt x="193" y="510"/>
                    <a:pt x="194" y="514"/>
                    <a:pt x="196" y="513"/>
                  </a:cubicBezTo>
                  <a:cubicBezTo>
                    <a:pt x="197" y="512"/>
                    <a:pt x="203" y="512"/>
                    <a:pt x="204" y="512"/>
                  </a:cubicBezTo>
                  <a:cubicBezTo>
                    <a:pt x="205" y="512"/>
                    <a:pt x="205" y="513"/>
                    <a:pt x="207" y="513"/>
                  </a:cubicBezTo>
                  <a:cubicBezTo>
                    <a:pt x="208" y="513"/>
                    <a:pt x="208" y="518"/>
                    <a:pt x="209" y="518"/>
                  </a:cubicBezTo>
                  <a:cubicBezTo>
                    <a:pt x="210" y="517"/>
                    <a:pt x="214" y="521"/>
                    <a:pt x="217" y="521"/>
                  </a:cubicBezTo>
                  <a:cubicBezTo>
                    <a:pt x="219" y="522"/>
                    <a:pt x="222" y="526"/>
                    <a:pt x="223" y="525"/>
                  </a:cubicBezTo>
                  <a:cubicBezTo>
                    <a:pt x="224" y="525"/>
                    <a:pt x="226" y="527"/>
                    <a:pt x="226" y="525"/>
                  </a:cubicBezTo>
                  <a:cubicBezTo>
                    <a:pt x="227" y="524"/>
                    <a:pt x="231" y="525"/>
                    <a:pt x="232" y="522"/>
                  </a:cubicBezTo>
                  <a:cubicBezTo>
                    <a:pt x="227" y="516"/>
                    <a:pt x="222" y="510"/>
                    <a:pt x="222" y="508"/>
                  </a:cubicBezTo>
                  <a:cubicBezTo>
                    <a:pt x="223" y="504"/>
                    <a:pt x="224" y="501"/>
                    <a:pt x="219" y="497"/>
                  </a:cubicBezTo>
                  <a:cubicBezTo>
                    <a:pt x="214" y="492"/>
                    <a:pt x="220" y="490"/>
                    <a:pt x="223" y="485"/>
                  </a:cubicBezTo>
                  <a:cubicBezTo>
                    <a:pt x="227" y="481"/>
                    <a:pt x="233" y="479"/>
                    <a:pt x="238" y="476"/>
                  </a:cubicBezTo>
                  <a:cubicBezTo>
                    <a:pt x="237" y="476"/>
                    <a:pt x="236" y="475"/>
                    <a:pt x="235" y="475"/>
                  </a:cubicBezTo>
                  <a:cubicBezTo>
                    <a:pt x="232" y="473"/>
                    <a:pt x="231" y="472"/>
                    <a:pt x="233" y="471"/>
                  </a:cubicBezTo>
                  <a:cubicBezTo>
                    <a:pt x="236" y="471"/>
                    <a:pt x="235" y="469"/>
                    <a:pt x="232" y="466"/>
                  </a:cubicBezTo>
                  <a:cubicBezTo>
                    <a:pt x="230" y="463"/>
                    <a:pt x="229" y="461"/>
                    <a:pt x="227" y="461"/>
                  </a:cubicBezTo>
                  <a:cubicBezTo>
                    <a:pt x="226" y="461"/>
                    <a:pt x="224" y="460"/>
                    <a:pt x="221" y="461"/>
                  </a:cubicBezTo>
                  <a:cubicBezTo>
                    <a:pt x="219" y="462"/>
                    <a:pt x="220" y="459"/>
                    <a:pt x="220" y="457"/>
                  </a:cubicBezTo>
                  <a:cubicBezTo>
                    <a:pt x="220" y="454"/>
                    <a:pt x="216" y="454"/>
                    <a:pt x="215" y="453"/>
                  </a:cubicBezTo>
                  <a:cubicBezTo>
                    <a:pt x="215" y="452"/>
                    <a:pt x="217" y="449"/>
                    <a:pt x="217" y="448"/>
                  </a:cubicBezTo>
                  <a:cubicBezTo>
                    <a:pt x="218" y="448"/>
                    <a:pt x="220" y="447"/>
                    <a:pt x="220" y="446"/>
                  </a:cubicBezTo>
                  <a:cubicBezTo>
                    <a:pt x="220" y="445"/>
                    <a:pt x="216" y="444"/>
                    <a:pt x="218" y="442"/>
                  </a:cubicBezTo>
                  <a:cubicBezTo>
                    <a:pt x="219" y="439"/>
                    <a:pt x="222" y="439"/>
                    <a:pt x="222" y="437"/>
                  </a:cubicBezTo>
                  <a:cubicBezTo>
                    <a:pt x="222" y="434"/>
                    <a:pt x="224" y="432"/>
                    <a:pt x="226" y="434"/>
                  </a:cubicBezTo>
                  <a:cubicBezTo>
                    <a:pt x="229" y="436"/>
                    <a:pt x="230" y="441"/>
                    <a:pt x="233" y="439"/>
                  </a:cubicBezTo>
                  <a:cubicBezTo>
                    <a:pt x="236" y="438"/>
                    <a:pt x="234" y="436"/>
                    <a:pt x="234" y="434"/>
                  </a:cubicBezTo>
                  <a:cubicBezTo>
                    <a:pt x="233" y="433"/>
                    <a:pt x="233" y="431"/>
                    <a:pt x="236" y="430"/>
                  </a:cubicBezTo>
                  <a:cubicBezTo>
                    <a:pt x="239" y="429"/>
                    <a:pt x="238" y="426"/>
                    <a:pt x="240" y="426"/>
                  </a:cubicBezTo>
                  <a:cubicBezTo>
                    <a:pt x="243" y="426"/>
                    <a:pt x="247" y="423"/>
                    <a:pt x="249" y="422"/>
                  </a:cubicBezTo>
                  <a:cubicBezTo>
                    <a:pt x="250" y="422"/>
                    <a:pt x="253" y="420"/>
                    <a:pt x="255" y="421"/>
                  </a:cubicBezTo>
                  <a:cubicBezTo>
                    <a:pt x="256" y="421"/>
                    <a:pt x="258" y="423"/>
                    <a:pt x="259" y="421"/>
                  </a:cubicBezTo>
                  <a:cubicBezTo>
                    <a:pt x="260" y="418"/>
                    <a:pt x="264" y="419"/>
                    <a:pt x="265" y="421"/>
                  </a:cubicBezTo>
                  <a:cubicBezTo>
                    <a:pt x="265" y="422"/>
                    <a:pt x="272" y="422"/>
                    <a:pt x="274" y="423"/>
                  </a:cubicBezTo>
                  <a:cubicBezTo>
                    <a:pt x="276" y="425"/>
                    <a:pt x="281" y="428"/>
                    <a:pt x="281" y="429"/>
                  </a:cubicBezTo>
                  <a:cubicBezTo>
                    <a:pt x="281" y="431"/>
                    <a:pt x="283" y="433"/>
                    <a:pt x="283" y="430"/>
                  </a:cubicBezTo>
                  <a:cubicBezTo>
                    <a:pt x="283" y="428"/>
                    <a:pt x="285" y="428"/>
                    <a:pt x="287" y="430"/>
                  </a:cubicBezTo>
                  <a:cubicBezTo>
                    <a:pt x="290" y="432"/>
                    <a:pt x="294" y="431"/>
                    <a:pt x="295" y="429"/>
                  </a:cubicBezTo>
                  <a:cubicBezTo>
                    <a:pt x="296" y="428"/>
                    <a:pt x="301" y="426"/>
                    <a:pt x="303" y="427"/>
                  </a:cubicBezTo>
                  <a:cubicBezTo>
                    <a:pt x="305" y="428"/>
                    <a:pt x="305" y="429"/>
                    <a:pt x="307" y="427"/>
                  </a:cubicBezTo>
                  <a:cubicBezTo>
                    <a:pt x="310" y="425"/>
                    <a:pt x="315" y="426"/>
                    <a:pt x="315" y="428"/>
                  </a:cubicBezTo>
                  <a:cubicBezTo>
                    <a:pt x="316" y="430"/>
                    <a:pt x="319" y="430"/>
                    <a:pt x="321" y="430"/>
                  </a:cubicBezTo>
                  <a:cubicBezTo>
                    <a:pt x="323" y="430"/>
                    <a:pt x="323" y="433"/>
                    <a:pt x="325" y="433"/>
                  </a:cubicBezTo>
                  <a:cubicBezTo>
                    <a:pt x="326" y="432"/>
                    <a:pt x="326" y="428"/>
                    <a:pt x="327" y="429"/>
                  </a:cubicBezTo>
                  <a:cubicBezTo>
                    <a:pt x="329" y="429"/>
                    <a:pt x="331" y="431"/>
                    <a:pt x="333" y="431"/>
                  </a:cubicBezTo>
                  <a:cubicBezTo>
                    <a:pt x="336" y="431"/>
                    <a:pt x="338" y="431"/>
                    <a:pt x="338" y="428"/>
                  </a:cubicBezTo>
                  <a:cubicBezTo>
                    <a:pt x="338" y="426"/>
                    <a:pt x="338" y="423"/>
                    <a:pt x="336" y="423"/>
                  </a:cubicBezTo>
                  <a:cubicBezTo>
                    <a:pt x="335" y="423"/>
                    <a:pt x="333" y="421"/>
                    <a:pt x="331" y="421"/>
                  </a:cubicBezTo>
                  <a:cubicBezTo>
                    <a:pt x="329" y="421"/>
                    <a:pt x="326" y="417"/>
                    <a:pt x="329" y="417"/>
                  </a:cubicBezTo>
                  <a:cubicBezTo>
                    <a:pt x="331" y="416"/>
                    <a:pt x="334" y="414"/>
                    <a:pt x="333" y="412"/>
                  </a:cubicBezTo>
                  <a:cubicBezTo>
                    <a:pt x="333" y="411"/>
                    <a:pt x="332" y="407"/>
                    <a:pt x="335" y="407"/>
                  </a:cubicBezTo>
                  <a:cubicBezTo>
                    <a:pt x="338" y="406"/>
                    <a:pt x="344" y="406"/>
                    <a:pt x="343" y="405"/>
                  </a:cubicBezTo>
                  <a:cubicBezTo>
                    <a:pt x="343" y="404"/>
                    <a:pt x="337" y="403"/>
                    <a:pt x="336" y="402"/>
                  </a:cubicBezTo>
                  <a:cubicBezTo>
                    <a:pt x="335" y="400"/>
                    <a:pt x="335" y="396"/>
                    <a:pt x="336" y="395"/>
                  </a:cubicBezTo>
                  <a:cubicBezTo>
                    <a:pt x="337" y="394"/>
                    <a:pt x="341" y="395"/>
                    <a:pt x="343" y="395"/>
                  </a:cubicBezTo>
                  <a:cubicBezTo>
                    <a:pt x="345" y="394"/>
                    <a:pt x="350" y="396"/>
                    <a:pt x="352" y="393"/>
                  </a:cubicBezTo>
                  <a:cubicBezTo>
                    <a:pt x="355" y="391"/>
                    <a:pt x="361" y="391"/>
                    <a:pt x="365" y="391"/>
                  </a:cubicBezTo>
                  <a:cubicBezTo>
                    <a:pt x="368" y="391"/>
                    <a:pt x="370" y="389"/>
                    <a:pt x="373" y="388"/>
                  </a:cubicBezTo>
                  <a:cubicBezTo>
                    <a:pt x="375" y="388"/>
                    <a:pt x="382" y="387"/>
                    <a:pt x="384" y="386"/>
                  </a:cubicBezTo>
                  <a:cubicBezTo>
                    <a:pt x="386" y="386"/>
                    <a:pt x="396" y="384"/>
                    <a:pt x="396" y="382"/>
                  </a:cubicBezTo>
                  <a:cubicBezTo>
                    <a:pt x="396" y="381"/>
                    <a:pt x="404" y="379"/>
                    <a:pt x="406" y="380"/>
                  </a:cubicBezTo>
                  <a:cubicBezTo>
                    <a:pt x="408" y="381"/>
                    <a:pt x="410" y="382"/>
                    <a:pt x="412" y="381"/>
                  </a:cubicBezTo>
                  <a:cubicBezTo>
                    <a:pt x="414" y="380"/>
                    <a:pt x="418" y="382"/>
                    <a:pt x="417" y="384"/>
                  </a:cubicBezTo>
                  <a:cubicBezTo>
                    <a:pt x="417" y="386"/>
                    <a:pt x="419" y="388"/>
                    <a:pt x="419" y="390"/>
                  </a:cubicBezTo>
                  <a:cubicBezTo>
                    <a:pt x="419" y="392"/>
                    <a:pt x="417" y="392"/>
                    <a:pt x="418" y="393"/>
                  </a:cubicBezTo>
                  <a:cubicBezTo>
                    <a:pt x="419" y="395"/>
                    <a:pt x="424" y="394"/>
                    <a:pt x="425" y="392"/>
                  </a:cubicBezTo>
                  <a:cubicBezTo>
                    <a:pt x="427" y="390"/>
                    <a:pt x="428" y="393"/>
                    <a:pt x="428" y="394"/>
                  </a:cubicBezTo>
                  <a:cubicBezTo>
                    <a:pt x="428" y="395"/>
                    <a:pt x="431" y="396"/>
                    <a:pt x="431" y="395"/>
                  </a:cubicBezTo>
                  <a:cubicBezTo>
                    <a:pt x="431" y="393"/>
                    <a:pt x="433" y="394"/>
                    <a:pt x="434" y="395"/>
                  </a:cubicBezTo>
                  <a:cubicBezTo>
                    <a:pt x="435" y="396"/>
                    <a:pt x="439" y="394"/>
                    <a:pt x="439" y="396"/>
                  </a:cubicBezTo>
                  <a:cubicBezTo>
                    <a:pt x="439" y="397"/>
                    <a:pt x="434" y="399"/>
                    <a:pt x="436" y="401"/>
                  </a:cubicBezTo>
                  <a:cubicBezTo>
                    <a:pt x="438" y="403"/>
                    <a:pt x="439" y="398"/>
                    <a:pt x="442" y="399"/>
                  </a:cubicBezTo>
                  <a:cubicBezTo>
                    <a:pt x="444" y="400"/>
                    <a:pt x="448" y="396"/>
                    <a:pt x="450" y="396"/>
                  </a:cubicBezTo>
                  <a:cubicBezTo>
                    <a:pt x="453" y="395"/>
                    <a:pt x="456" y="393"/>
                    <a:pt x="458" y="392"/>
                  </a:cubicBezTo>
                  <a:cubicBezTo>
                    <a:pt x="460" y="390"/>
                    <a:pt x="465" y="391"/>
                    <a:pt x="463" y="392"/>
                  </a:cubicBezTo>
                  <a:cubicBezTo>
                    <a:pt x="462" y="394"/>
                    <a:pt x="460" y="396"/>
                    <a:pt x="465" y="398"/>
                  </a:cubicBezTo>
                  <a:cubicBezTo>
                    <a:pt x="471" y="400"/>
                    <a:pt x="477" y="411"/>
                    <a:pt x="480" y="416"/>
                  </a:cubicBezTo>
                  <a:cubicBezTo>
                    <a:pt x="484" y="421"/>
                    <a:pt x="487" y="430"/>
                    <a:pt x="489" y="430"/>
                  </a:cubicBezTo>
                  <a:cubicBezTo>
                    <a:pt x="490" y="430"/>
                    <a:pt x="491" y="426"/>
                    <a:pt x="493" y="425"/>
                  </a:cubicBezTo>
                  <a:cubicBezTo>
                    <a:pt x="496" y="425"/>
                    <a:pt x="497" y="429"/>
                    <a:pt x="500" y="429"/>
                  </a:cubicBezTo>
                  <a:cubicBezTo>
                    <a:pt x="502" y="430"/>
                    <a:pt x="505" y="431"/>
                    <a:pt x="507" y="431"/>
                  </a:cubicBezTo>
                  <a:cubicBezTo>
                    <a:pt x="509" y="430"/>
                    <a:pt x="514" y="428"/>
                    <a:pt x="515" y="428"/>
                  </a:cubicBezTo>
                  <a:cubicBezTo>
                    <a:pt x="517" y="429"/>
                    <a:pt x="519" y="429"/>
                    <a:pt x="521" y="433"/>
                  </a:cubicBezTo>
                  <a:cubicBezTo>
                    <a:pt x="522" y="436"/>
                    <a:pt x="524" y="437"/>
                    <a:pt x="526" y="437"/>
                  </a:cubicBezTo>
                  <a:cubicBezTo>
                    <a:pt x="527" y="437"/>
                    <a:pt x="527" y="438"/>
                    <a:pt x="527" y="440"/>
                  </a:cubicBezTo>
                  <a:cubicBezTo>
                    <a:pt x="527" y="441"/>
                    <a:pt x="530" y="443"/>
                    <a:pt x="531" y="443"/>
                  </a:cubicBezTo>
                  <a:cubicBezTo>
                    <a:pt x="533" y="443"/>
                    <a:pt x="537" y="443"/>
                    <a:pt x="538" y="442"/>
                  </a:cubicBezTo>
                  <a:cubicBezTo>
                    <a:pt x="539" y="441"/>
                    <a:pt x="540" y="441"/>
                    <a:pt x="541" y="442"/>
                  </a:cubicBezTo>
                  <a:cubicBezTo>
                    <a:pt x="541" y="444"/>
                    <a:pt x="543" y="446"/>
                    <a:pt x="544" y="446"/>
                  </a:cubicBezTo>
                  <a:cubicBezTo>
                    <a:pt x="546" y="446"/>
                    <a:pt x="549" y="448"/>
                    <a:pt x="549" y="446"/>
                  </a:cubicBezTo>
                  <a:cubicBezTo>
                    <a:pt x="549" y="445"/>
                    <a:pt x="553" y="445"/>
                    <a:pt x="554" y="444"/>
                  </a:cubicBezTo>
                  <a:cubicBezTo>
                    <a:pt x="556" y="444"/>
                    <a:pt x="561" y="443"/>
                    <a:pt x="562" y="441"/>
                  </a:cubicBezTo>
                  <a:cubicBezTo>
                    <a:pt x="563" y="439"/>
                    <a:pt x="567" y="439"/>
                    <a:pt x="568" y="437"/>
                  </a:cubicBezTo>
                  <a:cubicBezTo>
                    <a:pt x="569" y="436"/>
                    <a:pt x="572" y="435"/>
                    <a:pt x="573" y="434"/>
                  </a:cubicBezTo>
                  <a:cubicBezTo>
                    <a:pt x="574" y="432"/>
                    <a:pt x="578" y="433"/>
                    <a:pt x="579" y="432"/>
                  </a:cubicBezTo>
                  <a:cubicBezTo>
                    <a:pt x="579" y="430"/>
                    <a:pt x="583" y="430"/>
                    <a:pt x="584" y="431"/>
                  </a:cubicBezTo>
                  <a:cubicBezTo>
                    <a:pt x="586" y="431"/>
                    <a:pt x="594" y="433"/>
                    <a:pt x="596" y="432"/>
                  </a:cubicBezTo>
                  <a:cubicBezTo>
                    <a:pt x="597" y="432"/>
                    <a:pt x="597" y="437"/>
                    <a:pt x="598" y="437"/>
                  </a:cubicBezTo>
                  <a:cubicBezTo>
                    <a:pt x="599" y="437"/>
                    <a:pt x="604" y="441"/>
                    <a:pt x="605" y="440"/>
                  </a:cubicBezTo>
                  <a:cubicBezTo>
                    <a:pt x="606" y="439"/>
                    <a:pt x="609" y="438"/>
                    <a:pt x="611" y="439"/>
                  </a:cubicBezTo>
                  <a:cubicBezTo>
                    <a:pt x="614" y="441"/>
                    <a:pt x="616" y="442"/>
                    <a:pt x="617" y="441"/>
                  </a:cubicBezTo>
                  <a:cubicBezTo>
                    <a:pt x="618" y="439"/>
                    <a:pt x="623" y="438"/>
                    <a:pt x="624" y="437"/>
                  </a:cubicBezTo>
                  <a:cubicBezTo>
                    <a:pt x="624" y="437"/>
                    <a:pt x="625" y="434"/>
                    <a:pt x="624" y="433"/>
                  </a:cubicBezTo>
                  <a:cubicBezTo>
                    <a:pt x="623" y="432"/>
                    <a:pt x="621" y="428"/>
                    <a:pt x="621" y="426"/>
                  </a:cubicBezTo>
                  <a:cubicBezTo>
                    <a:pt x="621" y="424"/>
                    <a:pt x="624" y="424"/>
                    <a:pt x="624" y="422"/>
                  </a:cubicBezTo>
                  <a:cubicBezTo>
                    <a:pt x="625" y="420"/>
                    <a:pt x="628" y="420"/>
                    <a:pt x="629" y="419"/>
                  </a:cubicBezTo>
                  <a:cubicBezTo>
                    <a:pt x="630" y="418"/>
                    <a:pt x="630" y="416"/>
                    <a:pt x="631" y="417"/>
                  </a:cubicBezTo>
                  <a:cubicBezTo>
                    <a:pt x="633" y="417"/>
                    <a:pt x="637" y="418"/>
                    <a:pt x="637" y="419"/>
                  </a:cubicBezTo>
                  <a:cubicBezTo>
                    <a:pt x="638" y="420"/>
                    <a:pt x="641" y="420"/>
                    <a:pt x="642" y="420"/>
                  </a:cubicBezTo>
                  <a:cubicBezTo>
                    <a:pt x="644" y="420"/>
                    <a:pt x="647" y="422"/>
                    <a:pt x="648" y="422"/>
                  </a:cubicBezTo>
                  <a:cubicBezTo>
                    <a:pt x="650" y="423"/>
                    <a:pt x="655" y="423"/>
                    <a:pt x="656" y="425"/>
                  </a:cubicBezTo>
                  <a:cubicBezTo>
                    <a:pt x="657" y="426"/>
                    <a:pt x="656" y="430"/>
                    <a:pt x="657" y="432"/>
                  </a:cubicBezTo>
                  <a:cubicBezTo>
                    <a:pt x="658" y="433"/>
                    <a:pt x="661" y="436"/>
                    <a:pt x="662" y="436"/>
                  </a:cubicBezTo>
                  <a:cubicBezTo>
                    <a:pt x="663" y="435"/>
                    <a:pt x="668" y="438"/>
                    <a:pt x="669" y="438"/>
                  </a:cubicBezTo>
                  <a:cubicBezTo>
                    <a:pt x="671" y="437"/>
                    <a:pt x="674" y="435"/>
                    <a:pt x="675" y="435"/>
                  </a:cubicBezTo>
                  <a:cubicBezTo>
                    <a:pt x="676" y="435"/>
                    <a:pt x="681" y="434"/>
                    <a:pt x="682" y="434"/>
                  </a:cubicBezTo>
                  <a:cubicBezTo>
                    <a:pt x="684" y="434"/>
                    <a:pt x="689" y="436"/>
                    <a:pt x="690" y="436"/>
                  </a:cubicBezTo>
                  <a:cubicBezTo>
                    <a:pt x="690" y="435"/>
                    <a:pt x="695" y="436"/>
                    <a:pt x="696" y="437"/>
                  </a:cubicBezTo>
                  <a:cubicBezTo>
                    <a:pt x="697" y="439"/>
                    <a:pt x="703" y="439"/>
                    <a:pt x="703" y="440"/>
                  </a:cubicBezTo>
                  <a:cubicBezTo>
                    <a:pt x="703" y="442"/>
                    <a:pt x="706" y="443"/>
                    <a:pt x="707" y="445"/>
                  </a:cubicBezTo>
                  <a:cubicBezTo>
                    <a:pt x="708" y="447"/>
                    <a:pt x="716" y="446"/>
                    <a:pt x="717" y="447"/>
                  </a:cubicBezTo>
                  <a:cubicBezTo>
                    <a:pt x="718" y="448"/>
                    <a:pt x="728" y="448"/>
                    <a:pt x="728" y="447"/>
                  </a:cubicBezTo>
                  <a:cubicBezTo>
                    <a:pt x="728" y="446"/>
                    <a:pt x="737" y="445"/>
                    <a:pt x="738" y="444"/>
                  </a:cubicBezTo>
                  <a:cubicBezTo>
                    <a:pt x="740" y="443"/>
                    <a:pt x="744" y="443"/>
                    <a:pt x="745" y="442"/>
                  </a:cubicBezTo>
                  <a:cubicBezTo>
                    <a:pt x="745" y="440"/>
                    <a:pt x="749" y="439"/>
                    <a:pt x="751" y="437"/>
                  </a:cubicBezTo>
                  <a:cubicBezTo>
                    <a:pt x="753" y="436"/>
                    <a:pt x="761" y="436"/>
                    <a:pt x="761" y="438"/>
                  </a:cubicBezTo>
                  <a:cubicBezTo>
                    <a:pt x="762" y="440"/>
                    <a:pt x="766" y="440"/>
                    <a:pt x="768" y="439"/>
                  </a:cubicBezTo>
                  <a:cubicBezTo>
                    <a:pt x="770" y="439"/>
                    <a:pt x="775" y="440"/>
                    <a:pt x="776" y="441"/>
                  </a:cubicBezTo>
                  <a:cubicBezTo>
                    <a:pt x="776" y="443"/>
                    <a:pt x="782" y="444"/>
                    <a:pt x="783" y="443"/>
                  </a:cubicBezTo>
                  <a:cubicBezTo>
                    <a:pt x="785" y="443"/>
                    <a:pt x="789" y="440"/>
                    <a:pt x="791" y="439"/>
                  </a:cubicBezTo>
                  <a:cubicBezTo>
                    <a:pt x="793" y="439"/>
                    <a:pt x="795" y="437"/>
                    <a:pt x="795" y="436"/>
                  </a:cubicBezTo>
                  <a:cubicBezTo>
                    <a:pt x="794" y="434"/>
                    <a:pt x="798" y="429"/>
                    <a:pt x="798" y="427"/>
                  </a:cubicBezTo>
                  <a:cubicBezTo>
                    <a:pt x="799" y="426"/>
                    <a:pt x="802" y="420"/>
                    <a:pt x="803" y="420"/>
                  </a:cubicBezTo>
                  <a:cubicBezTo>
                    <a:pt x="805" y="419"/>
                    <a:pt x="807" y="417"/>
                    <a:pt x="807" y="416"/>
                  </a:cubicBezTo>
                  <a:cubicBezTo>
                    <a:pt x="807" y="414"/>
                    <a:pt x="806" y="410"/>
                    <a:pt x="805" y="410"/>
                  </a:cubicBezTo>
                  <a:cubicBezTo>
                    <a:pt x="803" y="410"/>
                    <a:pt x="801" y="410"/>
                    <a:pt x="804" y="406"/>
                  </a:cubicBezTo>
                  <a:cubicBezTo>
                    <a:pt x="807" y="401"/>
                    <a:pt x="813" y="403"/>
                    <a:pt x="814" y="403"/>
                  </a:cubicBezTo>
                  <a:cubicBezTo>
                    <a:pt x="815" y="403"/>
                    <a:pt x="823" y="401"/>
                    <a:pt x="826" y="402"/>
                  </a:cubicBezTo>
                  <a:cubicBezTo>
                    <a:pt x="829" y="403"/>
                    <a:pt x="831" y="401"/>
                    <a:pt x="835" y="403"/>
                  </a:cubicBezTo>
                  <a:cubicBezTo>
                    <a:pt x="839" y="405"/>
                    <a:pt x="844" y="404"/>
                    <a:pt x="845" y="406"/>
                  </a:cubicBezTo>
                  <a:cubicBezTo>
                    <a:pt x="846" y="408"/>
                    <a:pt x="851" y="409"/>
                    <a:pt x="850" y="412"/>
                  </a:cubicBezTo>
                  <a:cubicBezTo>
                    <a:pt x="849" y="415"/>
                    <a:pt x="853" y="413"/>
                    <a:pt x="854" y="419"/>
                  </a:cubicBezTo>
                  <a:cubicBezTo>
                    <a:pt x="855" y="425"/>
                    <a:pt x="858" y="426"/>
                    <a:pt x="859" y="429"/>
                  </a:cubicBezTo>
                  <a:cubicBezTo>
                    <a:pt x="859" y="432"/>
                    <a:pt x="863" y="437"/>
                    <a:pt x="863" y="438"/>
                  </a:cubicBezTo>
                  <a:cubicBezTo>
                    <a:pt x="862" y="440"/>
                    <a:pt x="862" y="443"/>
                    <a:pt x="866" y="443"/>
                  </a:cubicBezTo>
                  <a:cubicBezTo>
                    <a:pt x="870" y="443"/>
                    <a:pt x="873" y="446"/>
                    <a:pt x="874" y="446"/>
                  </a:cubicBezTo>
                  <a:cubicBezTo>
                    <a:pt x="874" y="445"/>
                    <a:pt x="879" y="447"/>
                    <a:pt x="882" y="449"/>
                  </a:cubicBezTo>
                  <a:cubicBezTo>
                    <a:pt x="884" y="452"/>
                    <a:pt x="888" y="451"/>
                    <a:pt x="887" y="453"/>
                  </a:cubicBezTo>
                  <a:cubicBezTo>
                    <a:pt x="887" y="456"/>
                    <a:pt x="889" y="458"/>
                    <a:pt x="889" y="460"/>
                  </a:cubicBezTo>
                  <a:cubicBezTo>
                    <a:pt x="889" y="462"/>
                    <a:pt x="894" y="464"/>
                    <a:pt x="897" y="463"/>
                  </a:cubicBezTo>
                  <a:cubicBezTo>
                    <a:pt x="900" y="463"/>
                    <a:pt x="903" y="464"/>
                    <a:pt x="904" y="461"/>
                  </a:cubicBezTo>
                  <a:cubicBezTo>
                    <a:pt x="905" y="459"/>
                    <a:pt x="910" y="460"/>
                    <a:pt x="912" y="459"/>
                  </a:cubicBezTo>
                  <a:cubicBezTo>
                    <a:pt x="913" y="457"/>
                    <a:pt x="918" y="456"/>
                    <a:pt x="918" y="460"/>
                  </a:cubicBezTo>
                  <a:cubicBezTo>
                    <a:pt x="918" y="465"/>
                    <a:pt x="921" y="466"/>
                    <a:pt x="918" y="467"/>
                  </a:cubicBezTo>
                  <a:cubicBezTo>
                    <a:pt x="916" y="468"/>
                    <a:pt x="915" y="475"/>
                    <a:pt x="914" y="477"/>
                  </a:cubicBezTo>
                  <a:cubicBezTo>
                    <a:pt x="913" y="480"/>
                    <a:pt x="910" y="481"/>
                    <a:pt x="909" y="483"/>
                  </a:cubicBezTo>
                  <a:cubicBezTo>
                    <a:pt x="909" y="486"/>
                    <a:pt x="906" y="486"/>
                    <a:pt x="906" y="489"/>
                  </a:cubicBezTo>
                  <a:cubicBezTo>
                    <a:pt x="906" y="491"/>
                    <a:pt x="901" y="490"/>
                    <a:pt x="898" y="489"/>
                  </a:cubicBezTo>
                  <a:cubicBezTo>
                    <a:pt x="896" y="487"/>
                    <a:pt x="894" y="492"/>
                    <a:pt x="892" y="492"/>
                  </a:cubicBezTo>
                  <a:cubicBezTo>
                    <a:pt x="890" y="492"/>
                    <a:pt x="890" y="496"/>
                    <a:pt x="891" y="497"/>
                  </a:cubicBezTo>
                  <a:cubicBezTo>
                    <a:pt x="891" y="499"/>
                    <a:pt x="890" y="501"/>
                    <a:pt x="891" y="504"/>
                  </a:cubicBezTo>
                  <a:cubicBezTo>
                    <a:pt x="892" y="506"/>
                    <a:pt x="891" y="508"/>
                    <a:pt x="892" y="512"/>
                  </a:cubicBezTo>
                  <a:cubicBezTo>
                    <a:pt x="895" y="510"/>
                    <a:pt x="897" y="508"/>
                    <a:pt x="898" y="508"/>
                  </a:cubicBezTo>
                  <a:cubicBezTo>
                    <a:pt x="901" y="508"/>
                    <a:pt x="904" y="513"/>
                    <a:pt x="908" y="513"/>
                  </a:cubicBezTo>
                  <a:cubicBezTo>
                    <a:pt x="911" y="513"/>
                    <a:pt x="926" y="503"/>
                    <a:pt x="926" y="502"/>
                  </a:cubicBezTo>
                  <a:cubicBezTo>
                    <a:pt x="926" y="500"/>
                    <a:pt x="935" y="492"/>
                    <a:pt x="939" y="487"/>
                  </a:cubicBezTo>
                  <a:cubicBezTo>
                    <a:pt x="943" y="483"/>
                    <a:pt x="949" y="476"/>
                    <a:pt x="951" y="471"/>
                  </a:cubicBezTo>
                  <a:cubicBezTo>
                    <a:pt x="952" y="468"/>
                    <a:pt x="958" y="462"/>
                    <a:pt x="960" y="460"/>
                  </a:cubicBezTo>
                  <a:cubicBezTo>
                    <a:pt x="961" y="458"/>
                    <a:pt x="962" y="457"/>
                    <a:pt x="965" y="452"/>
                  </a:cubicBezTo>
                  <a:cubicBezTo>
                    <a:pt x="967" y="446"/>
                    <a:pt x="967" y="432"/>
                    <a:pt x="968" y="431"/>
                  </a:cubicBezTo>
                  <a:cubicBezTo>
                    <a:pt x="969" y="430"/>
                    <a:pt x="968" y="427"/>
                    <a:pt x="970" y="426"/>
                  </a:cubicBezTo>
                  <a:cubicBezTo>
                    <a:pt x="971" y="424"/>
                    <a:pt x="970" y="422"/>
                    <a:pt x="973" y="420"/>
                  </a:cubicBezTo>
                  <a:cubicBezTo>
                    <a:pt x="975" y="418"/>
                    <a:pt x="974" y="416"/>
                    <a:pt x="974" y="415"/>
                  </a:cubicBezTo>
                  <a:cubicBezTo>
                    <a:pt x="973" y="413"/>
                    <a:pt x="974" y="410"/>
                    <a:pt x="973" y="408"/>
                  </a:cubicBezTo>
                  <a:cubicBezTo>
                    <a:pt x="973" y="407"/>
                    <a:pt x="973" y="407"/>
                    <a:pt x="974" y="406"/>
                  </a:cubicBezTo>
                  <a:cubicBezTo>
                    <a:pt x="976" y="405"/>
                    <a:pt x="973" y="403"/>
                    <a:pt x="971" y="402"/>
                  </a:cubicBezTo>
                  <a:cubicBezTo>
                    <a:pt x="969" y="401"/>
                    <a:pt x="967" y="400"/>
                    <a:pt x="967" y="398"/>
                  </a:cubicBezTo>
                  <a:cubicBezTo>
                    <a:pt x="966" y="396"/>
                    <a:pt x="963" y="393"/>
                    <a:pt x="960" y="393"/>
                  </a:cubicBezTo>
                  <a:cubicBezTo>
                    <a:pt x="958" y="394"/>
                    <a:pt x="953" y="392"/>
                    <a:pt x="953" y="394"/>
                  </a:cubicBezTo>
                  <a:cubicBezTo>
                    <a:pt x="954" y="395"/>
                    <a:pt x="953" y="397"/>
                    <a:pt x="952" y="396"/>
                  </a:cubicBezTo>
                  <a:cubicBezTo>
                    <a:pt x="950" y="396"/>
                    <a:pt x="950" y="397"/>
                    <a:pt x="948" y="399"/>
                  </a:cubicBezTo>
                  <a:cubicBezTo>
                    <a:pt x="947" y="402"/>
                    <a:pt x="941" y="402"/>
                    <a:pt x="944" y="400"/>
                  </a:cubicBezTo>
                  <a:cubicBezTo>
                    <a:pt x="946" y="398"/>
                    <a:pt x="943" y="397"/>
                    <a:pt x="943" y="395"/>
                  </a:cubicBezTo>
                  <a:cubicBezTo>
                    <a:pt x="944" y="393"/>
                    <a:pt x="946" y="390"/>
                    <a:pt x="943" y="392"/>
                  </a:cubicBezTo>
                  <a:cubicBezTo>
                    <a:pt x="940" y="393"/>
                    <a:pt x="940" y="397"/>
                    <a:pt x="938" y="398"/>
                  </a:cubicBezTo>
                  <a:cubicBezTo>
                    <a:pt x="936" y="398"/>
                    <a:pt x="937" y="391"/>
                    <a:pt x="937" y="389"/>
                  </a:cubicBezTo>
                  <a:cubicBezTo>
                    <a:pt x="938" y="388"/>
                    <a:pt x="933" y="389"/>
                    <a:pt x="928" y="389"/>
                  </a:cubicBezTo>
                  <a:cubicBezTo>
                    <a:pt x="923" y="389"/>
                    <a:pt x="924" y="385"/>
                    <a:pt x="928" y="383"/>
                  </a:cubicBezTo>
                  <a:cubicBezTo>
                    <a:pt x="933" y="381"/>
                    <a:pt x="932" y="379"/>
                    <a:pt x="934" y="378"/>
                  </a:cubicBezTo>
                  <a:cubicBezTo>
                    <a:pt x="936" y="377"/>
                    <a:pt x="941" y="374"/>
                    <a:pt x="944" y="372"/>
                  </a:cubicBezTo>
                  <a:cubicBezTo>
                    <a:pt x="947" y="370"/>
                    <a:pt x="948" y="368"/>
                    <a:pt x="949" y="366"/>
                  </a:cubicBezTo>
                  <a:cubicBezTo>
                    <a:pt x="949" y="364"/>
                    <a:pt x="955" y="362"/>
                    <a:pt x="960" y="358"/>
                  </a:cubicBezTo>
                  <a:cubicBezTo>
                    <a:pt x="965" y="353"/>
                    <a:pt x="968" y="351"/>
                    <a:pt x="969" y="349"/>
                  </a:cubicBezTo>
                  <a:cubicBezTo>
                    <a:pt x="970" y="346"/>
                    <a:pt x="978" y="343"/>
                    <a:pt x="978" y="341"/>
                  </a:cubicBezTo>
                  <a:cubicBezTo>
                    <a:pt x="978" y="339"/>
                    <a:pt x="987" y="334"/>
                    <a:pt x="993" y="333"/>
                  </a:cubicBezTo>
                  <a:cubicBezTo>
                    <a:pt x="999" y="332"/>
                    <a:pt x="1009" y="334"/>
                    <a:pt x="1010" y="335"/>
                  </a:cubicBezTo>
                  <a:cubicBezTo>
                    <a:pt x="1012" y="337"/>
                    <a:pt x="1013" y="336"/>
                    <a:pt x="1015" y="335"/>
                  </a:cubicBezTo>
                  <a:cubicBezTo>
                    <a:pt x="1016" y="334"/>
                    <a:pt x="1018" y="335"/>
                    <a:pt x="1022" y="335"/>
                  </a:cubicBezTo>
                  <a:cubicBezTo>
                    <a:pt x="1026" y="336"/>
                    <a:pt x="1027" y="333"/>
                    <a:pt x="1030" y="334"/>
                  </a:cubicBezTo>
                  <a:cubicBezTo>
                    <a:pt x="1032" y="335"/>
                    <a:pt x="1035" y="335"/>
                    <a:pt x="1036" y="332"/>
                  </a:cubicBezTo>
                  <a:cubicBezTo>
                    <a:pt x="1038" y="329"/>
                    <a:pt x="1046" y="330"/>
                    <a:pt x="1048" y="331"/>
                  </a:cubicBezTo>
                  <a:cubicBezTo>
                    <a:pt x="1050" y="332"/>
                    <a:pt x="1051" y="334"/>
                    <a:pt x="1054" y="332"/>
                  </a:cubicBezTo>
                  <a:cubicBezTo>
                    <a:pt x="1057" y="330"/>
                    <a:pt x="1057" y="334"/>
                    <a:pt x="1059" y="335"/>
                  </a:cubicBezTo>
                  <a:cubicBezTo>
                    <a:pt x="1062" y="335"/>
                    <a:pt x="1060" y="338"/>
                    <a:pt x="1058" y="337"/>
                  </a:cubicBezTo>
                  <a:cubicBezTo>
                    <a:pt x="1056" y="337"/>
                    <a:pt x="1053" y="339"/>
                    <a:pt x="1055" y="340"/>
                  </a:cubicBezTo>
                  <a:cubicBezTo>
                    <a:pt x="1058" y="342"/>
                    <a:pt x="1061" y="339"/>
                    <a:pt x="1063" y="339"/>
                  </a:cubicBezTo>
                  <a:cubicBezTo>
                    <a:pt x="1066" y="339"/>
                    <a:pt x="1069" y="339"/>
                    <a:pt x="1072" y="337"/>
                  </a:cubicBezTo>
                  <a:cubicBezTo>
                    <a:pt x="1075" y="336"/>
                    <a:pt x="1076" y="339"/>
                    <a:pt x="1078" y="337"/>
                  </a:cubicBezTo>
                  <a:cubicBezTo>
                    <a:pt x="1079" y="336"/>
                    <a:pt x="1084" y="335"/>
                    <a:pt x="1086" y="335"/>
                  </a:cubicBezTo>
                  <a:cubicBezTo>
                    <a:pt x="1088" y="335"/>
                    <a:pt x="1086" y="333"/>
                    <a:pt x="1083" y="333"/>
                  </a:cubicBezTo>
                  <a:cubicBezTo>
                    <a:pt x="1079" y="333"/>
                    <a:pt x="1079" y="331"/>
                    <a:pt x="1082" y="326"/>
                  </a:cubicBezTo>
                  <a:cubicBezTo>
                    <a:pt x="1085" y="321"/>
                    <a:pt x="1090" y="319"/>
                    <a:pt x="1094" y="316"/>
                  </a:cubicBezTo>
                  <a:cubicBezTo>
                    <a:pt x="1097" y="313"/>
                    <a:pt x="1100" y="314"/>
                    <a:pt x="1100" y="312"/>
                  </a:cubicBezTo>
                  <a:cubicBezTo>
                    <a:pt x="1100" y="310"/>
                    <a:pt x="1101" y="305"/>
                    <a:pt x="1104" y="305"/>
                  </a:cubicBezTo>
                  <a:cubicBezTo>
                    <a:pt x="1107" y="305"/>
                    <a:pt x="1113" y="306"/>
                    <a:pt x="1117" y="304"/>
                  </a:cubicBezTo>
                  <a:cubicBezTo>
                    <a:pt x="1121" y="301"/>
                    <a:pt x="1121" y="305"/>
                    <a:pt x="1123" y="306"/>
                  </a:cubicBezTo>
                  <a:cubicBezTo>
                    <a:pt x="1124" y="306"/>
                    <a:pt x="1127" y="302"/>
                    <a:pt x="1128" y="304"/>
                  </a:cubicBezTo>
                  <a:cubicBezTo>
                    <a:pt x="1130" y="305"/>
                    <a:pt x="1126" y="308"/>
                    <a:pt x="1125" y="311"/>
                  </a:cubicBezTo>
                  <a:cubicBezTo>
                    <a:pt x="1123" y="315"/>
                    <a:pt x="1127" y="313"/>
                    <a:pt x="1129" y="314"/>
                  </a:cubicBezTo>
                  <a:cubicBezTo>
                    <a:pt x="1131" y="315"/>
                    <a:pt x="1126" y="317"/>
                    <a:pt x="1127" y="317"/>
                  </a:cubicBezTo>
                  <a:cubicBezTo>
                    <a:pt x="1127" y="318"/>
                    <a:pt x="1131" y="318"/>
                    <a:pt x="1137" y="313"/>
                  </a:cubicBezTo>
                  <a:cubicBezTo>
                    <a:pt x="1142" y="308"/>
                    <a:pt x="1147" y="307"/>
                    <a:pt x="1150" y="307"/>
                  </a:cubicBezTo>
                  <a:cubicBezTo>
                    <a:pt x="1153" y="307"/>
                    <a:pt x="1151" y="304"/>
                    <a:pt x="1152" y="299"/>
                  </a:cubicBezTo>
                  <a:cubicBezTo>
                    <a:pt x="1152" y="294"/>
                    <a:pt x="1162" y="293"/>
                    <a:pt x="1165" y="294"/>
                  </a:cubicBezTo>
                  <a:cubicBezTo>
                    <a:pt x="1169" y="296"/>
                    <a:pt x="1169" y="297"/>
                    <a:pt x="1165" y="296"/>
                  </a:cubicBezTo>
                  <a:cubicBezTo>
                    <a:pt x="1162" y="295"/>
                    <a:pt x="1159" y="298"/>
                    <a:pt x="1159" y="302"/>
                  </a:cubicBezTo>
                  <a:cubicBezTo>
                    <a:pt x="1159" y="306"/>
                    <a:pt x="1156" y="308"/>
                    <a:pt x="1158" y="309"/>
                  </a:cubicBezTo>
                  <a:cubicBezTo>
                    <a:pt x="1159" y="311"/>
                    <a:pt x="1156" y="311"/>
                    <a:pt x="1156" y="313"/>
                  </a:cubicBezTo>
                  <a:cubicBezTo>
                    <a:pt x="1155" y="314"/>
                    <a:pt x="1156" y="316"/>
                    <a:pt x="1153" y="316"/>
                  </a:cubicBezTo>
                  <a:cubicBezTo>
                    <a:pt x="1151" y="317"/>
                    <a:pt x="1143" y="318"/>
                    <a:pt x="1143" y="321"/>
                  </a:cubicBezTo>
                  <a:cubicBezTo>
                    <a:pt x="1142" y="324"/>
                    <a:pt x="1138" y="324"/>
                    <a:pt x="1136" y="328"/>
                  </a:cubicBezTo>
                  <a:cubicBezTo>
                    <a:pt x="1134" y="332"/>
                    <a:pt x="1126" y="334"/>
                    <a:pt x="1121" y="342"/>
                  </a:cubicBezTo>
                  <a:cubicBezTo>
                    <a:pt x="1116" y="349"/>
                    <a:pt x="1108" y="349"/>
                    <a:pt x="1108" y="351"/>
                  </a:cubicBezTo>
                  <a:cubicBezTo>
                    <a:pt x="1108" y="352"/>
                    <a:pt x="1102" y="352"/>
                    <a:pt x="1101" y="352"/>
                  </a:cubicBezTo>
                  <a:cubicBezTo>
                    <a:pt x="1099" y="353"/>
                    <a:pt x="1102" y="357"/>
                    <a:pt x="1098" y="362"/>
                  </a:cubicBezTo>
                  <a:cubicBezTo>
                    <a:pt x="1093" y="367"/>
                    <a:pt x="1090" y="374"/>
                    <a:pt x="1090" y="381"/>
                  </a:cubicBezTo>
                  <a:cubicBezTo>
                    <a:pt x="1091" y="387"/>
                    <a:pt x="1093" y="407"/>
                    <a:pt x="1095" y="410"/>
                  </a:cubicBezTo>
                  <a:cubicBezTo>
                    <a:pt x="1097" y="414"/>
                    <a:pt x="1096" y="422"/>
                    <a:pt x="1097" y="424"/>
                  </a:cubicBezTo>
                  <a:cubicBezTo>
                    <a:pt x="1099" y="426"/>
                    <a:pt x="1098" y="429"/>
                    <a:pt x="1099" y="430"/>
                  </a:cubicBezTo>
                  <a:cubicBezTo>
                    <a:pt x="1101" y="431"/>
                    <a:pt x="1105" y="425"/>
                    <a:pt x="1108" y="423"/>
                  </a:cubicBezTo>
                  <a:cubicBezTo>
                    <a:pt x="1111" y="420"/>
                    <a:pt x="1110" y="419"/>
                    <a:pt x="1112" y="418"/>
                  </a:cubicBezTo>
                  <a:cubicBezTo>
                    <a:pt x="1114" y="417"/>
                    <a:pt x="1113" y="411"/>
                    <a:pt x="1114" y="410"/>
                  </a:cubicBezTo>
                  <a:cubicBezTo>
                    <a:pt x="1114" y="408"/>
                    <a:pt x="1118" y="408"/>
                    <a:pt x="1119" y="406"/>
                  </a:cubicBezTo>
                  <a:cubicBezTo>
                    <a:pt x="1120" y="405"/>
                    <a:pt x="1123" y="405"/>
                    <a:pt x="1125" y="405"/>
                  </a:cubicBezTo>
                  <a:cubicBezTo>
                    <a:pt x="1127" y="404"/>
                    <a:pt x="1125" y="400"/>
                    <a:pt x="1124" y="398"/>
                  </a:cubicBezTo>
                  <a:cubicBezTo>
                    <a:pt x="1124" y="396"/>
                    <a:pt x="1129" y="393"/>
                    <a:pt x="1132" y="391"/>
                  </a:cubicBezTo>
                  <a:cubicBezTo>
                    <a:pt x="1135" y="389"/>
                    <a:pt x="1139" y="392"/>
                    <a:pt x="1142" y="389"/>
                  </a:cubicBezTo>
                  <a:cubicBezTo>
                    <a:pt x="1145" y="386"/>
                    <a:pt x="1142" y="383"/>
                    <a:pt x="1140" y="381"/>
                  </a:cubicBezTo>
                  <a:cubicBezTo>
                    <a:pt x="1139" y="380"/>
                    <a:pt x="1144" y="372"/>
                    <a:pt x="1146" y="371"/>
                  </a:cubicBezTo>
                  <a:cubicBezTo>
                    <a:pt x="1149" y="371"/>
                    <a:pt x="1150" y="373"/>
                    <a:pt x="1152" y="371"/>
                  </a:cubicBezTo>
                  <a:cubicBezTo>
                    <a:pt x="1155" y="369"/>
                    <a:pt x="1150" y="365"/>
                    <a:pt x="1148" y="366"/>
                  </a:cubicBezTo>
                  <a:cubicBezTo>
                    <a:pt x="1147" y="366"/>
                    <a:pt x="1146" y="360"/>
                    <a:pt x="1150" y="357"/>
                  </a:cubicBezTo>
                  <a:cubicBezTo>
                    <a:pt x="1154" y="354"/>
                    <a:pt x="1152" y="353"/>
                    <a:pt x="1150" y="352"/>
                  </a:cubicBezTo>
                  <a:cubicBezTo>
                    <a:pt x="1147" y="352"/>
                    <a:pt x="1147" y="353"/>
                    <a:pt x="1145" y="353"/>
                  </a:cubicBezTo>
                  <a:cubicBezTo>
                    <a:pt x="1143" y="353"/>
                    <a:pt x="1141" y="349"/>
                    <a:pt x="1144" y="344"/>
                  </a:cubicBezTo>
                  <a:cubicBezTo>
                    <a:pt x="1147" y="340"/>
                    <a:pt x="1150" y="341"/>
                    <a:pt x="1151" y="337"/>
                  </a:cubicBezTo>
                  <a:cubicBezTo>
                    <a:pt x="1151" y="334"/>
                    <a:pt x="1156" y="329"/>
                    <a:pt x="1157" y="327"/>
                  </a:cubicBezTo>
                  <a:cubicBezTo>
                    <a:pt x="1158" y="325"/>
                    <a:pt x="1162" y="327"/>
                    <a:pt x="1164" y="327"/>
                  </a:cubicBezTo>
                  <a:cubicBezTo>
                    <a:pt x="1165" y="326"/>
                    <a:pt x="1165" y="330"/>
                    <a:pt x="1167" y="328"/>
                  </a:cubicBezTo>
                  <a:cubicBezTo>
                    <a:pt x="1169" y="326"/>
                    <a:pt x="1172" y="320"/>
                    <a:pt x="1175" y="320"/>
                  </a:cubicBezTo>
                  <a:cubicBezTo>
                    <a:pt x="1178" y="320"/>
                    <a:pt x="1176" y="325"/>
                    <a:pt x="1176" y="327"/>
                  </a:cubicBezTo>
                  <a:cubicBezTo>
                    <a:pt x="1177" y="330"/>
                    <a:pt x="1179" y="327"/>
                    <a:pt x="1184" y="323"/>
                  </a:cubicBezTo>
                  <a:cubicBezTo>
                    <a:pt x="1189" y="320"/>
                    <a:pt x="1201" y="320"/>
                    <a:pt x="1204" y="322"/>
                  </a:cubicBezTo>
                  <a:cubicBezTo>
                    <a:pt x="1208" y="323"/>
                    <a:pt x="1208" y="327"/>
                    <a:pt x="1210" y="327"/>
                  </a:cubicBezTo>
                  <a:cubicBezTo>
                    <a:pt x="1213" y="326"/>
                    <a:pt x="1210" y="323"/>
                    <a:pt x="1213" y="322"/>
                  </a:cubicBezTo>
                  <a:cubicBezTo>
                    <a:pt x="1216" y="321"/>
                    <a:pt x="1221" y="318"/>
                    <a:pt x="1225" y="315"/>
                  </a:cubicBezTo>
                  <a:cubicBezTo>
                    <a:pt x="1229" y="313"/>
                    <a:pt x="1228" y="315"/>
                    <a:pt x="1230" y="312"/>
                  </a:cubicBezTo>
                  <a:cubicBezTo>
                    <a:pt x="1232" y="310"/>
                    <a:pt x="1234" y="311"/>
                    <a:pt x="1234" y="309"/>
                  </a:cubicBezTo>
                  <a:cubicBezTo>
                    <a:pt x="1235" y="308"/>
                    <a:pt x="1240" y="305"/>
                    <a:pt x="1248" y="303"/>
                  </a:cubicBezTo>
                  <a:cubicBezTo>
                    <a:pt x="1255" y="301"/>
                    <a:pt x="1265" y="296"/>
                    <a:pt x="1265" y="295"/>
                  </a:cubicBezTo>
                  <a:cubicBezTo>
                    <a:pt x="1264" y="293"/>
                    <a:pt x="1268" y="293"/>
                    <a:pt x="1268" y="294"/>
                  </a:cubicBezTo>
                  <a:cubicBezTo>
                    <a:pt x="1268" y="296"/>
                    <a:pt x="1271" y="295"/>
                    <a:pt x="1275" y="296"/>
                  </a:cubicBezTo>
                  <a:cubicBezTo>
                    <a:pt x="1279" y="297"/>
                    <a:pt x="1281" y="298"/>
                    <a:pt x="1284" y="295"/>
                  </a:cubicBezTo>
                  <a:cubicBezTo>
                    <a:pt x="1287" y="292"/>
                    <a:pt x="1283" y="291"/>
                    <a:pt x="1284" y="289"/>
                  </a:cubicBezTo>
                  <a:cubicBezTo>
                    <a:pt x="1284" y="286"/>
                    <a:pt x="1278" y="284"/>
                    <a:pt x="1279" y="281"/>
                  </a:cubicBezTo>
                  <a:cubicBezTo>
                    <a:pt x="1280" y="279"/>
                    <a:pt x="1275" y="272"/>
                    <a:pt x="1274" y="274"/>
                  </a:cubicBezTo>
                  <a:cubicBezTo>
                    <a:pt x="1272" y="275"/>
                    <a:pt x="1269" y="272"/>
                    <a:pt x="1269" y="271"/>
                  </a:cubicBezTo>
                  <a:cubicBezTo>
                    <a:pt x="1269" y="269"/>
                    <a:pt x="1269" y="266"/>
                    <a:pt x="1266" y="268"/>
                  </a:cubicBezTo>
                  <a:cubicBezTo>
                    <a:pt x="1264" y="269"/>
                    <a:pt x="1260" y="269"/>
                    <a:pt x="1259" y="266"/>
                  </a:cubicBezTo>
                  <a:cubicBezTo>
                    <a:pt x="1259" y="264"/>
                    <a:pt x="1264" y="263"/>
                    <a:pt x="1267" y="264"/>
                  </a:cubicBezTo>
                  <a:cubicBezTo>
                    <a:pt x="1271" y="266"/>
                    <a:pt x="1270" y="267"/>
                    <a:pt x="1272" y="268"/>
                  </a:cubicBezTo>
                  <a:cubicBezTo>
                    <a:pt x="1274" y="269"/>
                    <a:pt x="1278" y="269"/>
                    <a:pt x="1281" y="267"/>
                  </a:cubicBezTo>
                  <a:cubicBezTo>
                    <a:pt x="1283" y="266"/>
                    <a:pt x="1290" y="264"/>
                    <a:pt x="1292" y="262"/>
                  </a:cubicBezTo>
                  <a:cubicBezTo>
                    <a:pt x="1293" y="260"/>
                    <a:pt x="1291" y="259"/>
                    <a:pt x="1294" y="258"/>
                  </a:cubicBezTo>
                  <a:cubicBezTo>
                    <a:pt x="1296" y="257"/>
                    <a:pt x="1294" y="254"/>
                    <a:pt x="1292" y="253"/>
                  </a:cubicBezTo>
                  <a:cubicBezTo>
                    <a:pt x="1290" y="252"/>
                    <a:pt x="1291" y="249"/>
                    <a:pt x="1293" y="249"/>
                  </a:cubicBezTo>
                  <a:cubicBezTo>
                    <a:pt x="1295" y="249"/>
                    <a:pt x="1295" y="247"/>
                    <a:pt x="1296" y="247"/>
                  </a:cubicBezTo>
                  <a:cubicBezTo>
                    <a:pt x="1297" y="246"/>
                    <a:pt x="1298" y="248"/>
                    <a:pt x="1300" y="246"/>
                  </a:cubicBezTo>
                  <a:cubicBezTo>
                    <a:pt x="1303" y="245"/>
                    <a:pt x="1300" y="248"/>
                    <a:pt x="1299" y="251"/>
                  </a:cubicBezTo>
                  <a:cubicBezTo>
                    <a:pt x="1298" y="253"/>
                    <a:pt x="1302" y="255"/>
                    <a:pt x="1302" y="256"/>
                  </a:cubicBezTo>
                  <a:cubicBezTo>
                    <a:pt x="1302" y="257"/>
                    <a:pt x="1308" y="258"/>
                    <a:pt x="1310" y="256"/>
                  </a:cubicBezTo>
                  <a:cubicBezTo>
                    <a:pt x="1313" y="255"/>
                    <a:pt x="1322" y="258"/>
                    <a:pt x="1323" y="260"/>
                  </a:cubicBezTo>
                  <a:cubicBezTo>
                    <a:pt x="1324" y="263"/>
                    <a:pt x="1325" y="265"/>
                    <a:pt x="1329" y="267"/>
                  </a:cubicBezTo>
                  <a:cubicBezTo>
                    <a:pt x="1332" y="269"/>
                    <a:pt x="1336" y="268"/>
                    <a:pt x="1337" y="270"/>
                  </a:cubicBezTo>
                  <a:cubicBezTo>
                    <a:pt x="1337" y="272"/>
                    <a:pt x="1339" y="273"/>
                    <a:pt x="1341" y="272"/>
                  </a:cubicBezTo>
                  <a:cubicBezTo>
                    <a:pt x="1343" y="272"/>
                    <a:pt x="1344" y="274"/>
                    <a:pt x="1346" y="273"/>
                  </a:cubicBezTo>
                  <a:cubicBezTo>
                    <a:pt x="1347" y="271"/>
                    <a:pt x="1348" y="274"/>
                    <a:pt x="1350" y="272"/>
                  </a:cubicBezTo>
                  <a:cubicBezTo>
                    <a:pt x="1352" y="270"/>
                    <a:pt x="1346" y="269"/>
                    <a:pt x="1347" y="268"/>
                  </a:cubicBezTo>
                  <a:cubicBezTo>
                    <a:pt x="1347" y="266"/>
                    <a:pt x="1349" y="269"/>
                    <a:pt x="1351" y="269"/>
                  </a:cubicBezTo>
                  <a:cubicBezTo>
                    <a:pt x="1352" y="268"/>
                    <a:pt x="1350" y="265"/>
                    <a:pt x="1351" y="265"/>
                  </a:cubicBezTo>
                  <a:cubicBezTo>
                    <a:pt x="1353" y="264"/>
                    <a:pt x="1352" y="257"/>
                    <a:pt x="1350" y="257"/>
                  </a:cubicBezTo>
                  <a:cubicBezTo>
                    <a:pt x="1349" y="256"/>
                    <a:pt x="1350" y="254"/>
                    <a:pt x="1353" y="256"/>
                  </a:cubicBezTo>
                  <a:cubicBezTo>
                    <a:pt x="1355" y="258"/>
                    <a:pt x="1360" y="258"/>
                    <a:pt x="1362" y="258"/>
                  </a:cubicBezTo>
                  <a:cubicBezTo>
                    <a:pt x="1364" y="258"/>
                    <a:pt x="1362" y="256"/>
                    <a:pt x="1360" y="255"/>
                  </a:cubicBezTo>
                  <a:cubicBezTo>
                    <a:pt x="1358" y="255"/>
                    <a:pt x="1360" y="253"/>
                    <a:pt x="1362" y="255"/>
                  </a:cubicBezTo>
                  <a:cubicBezTo>
                    <a:pt x="1363" y="256"/>
                    <a:pt x="1366" y="257"/>
                    <a:pt x="1366" y="255"/>
                  </a:cubicBezTo>
                  <a:cubicBezTo>
                    <a:pt x="1366" y="254"/>
                    <a:pt x="1368" y="251"/>
                    <a:pt x="1370" y="251"/>
                  </a:cubicBezTo>
                  <a:cubicBezTo>
                    <a:pt x="1373" y="251"/>
                    <a:pt x="1373" y="249"/>
                    <a:pt x="1371" y="249"/>
                  </a:cubicBezTo>
                  <a:close/>
                  <a:moveTo>
                    <a:pt x="708" y="405"/>
                  </a:moveTo>
                  <a:cubicBezTo>
                    <a:pt x="701" y="411"/>
                    <a:pt x="688" y="412"/>
                    <a:pt x="688" y="417"/>
                  </a:cubicBezTo>
                  <a:cubicBezTo>
                    <a:pt x="688" y="422"/>
                    <a:pt x="671" y="425"/>
                    <a:pt x="670" y="422"/>
                  </a:cubicBezTo>
                  <a:cubicBezTo>
                    <a:pt x="669" y="420"/>
                    <a:pt x="682" y="420"/>
                    <a:pt x="685" y="413"/>
                  </a:cubicBezTo>
                  <a:cubicBezTo>
                    <a:pt x="688" y="406"/>
                    <a:pt x="701" y="402"/>
                    <a:pt x="707" y="392"/>
                  </a:cubicBezTo>
                  <a:cubicBezTo>
                    <a:pt x="711" y="386"/>
                    <a:pt x="714" y="375"/>
                    <a:pt x="717" y="376"/>
                  </a:cubicBezTo>
                  <a:cubicBezTo>
                    <a:pt x="719" y="377"/>
                    <a:pt x="715" y="398"/>
                    <a:pt x="708" y="405"/>
                  </a:cubicBezTo>
                  <a:close/>
                  <a:moveTo>
                    <a:pt x="738" y="125"/>
                  </a:moveTo>
                  <a:cubicBezTo>
                    <a:pt x="737" y="127"/>
                    <a:pt x="732" y="127"/>
                    <a:pt x="733" y="129"/>
                  </a:cubicBezTo>
                  <a:cubicBezTo>
                    <a:pt x="736" y="132"/>
                    <a:pt x="748" y="130"/>
                    <a:pt x="748" y="127"/>
                  </a:cubicBezTo>
                  <a:cubicBezTo>
                    <a:pt x="748" y="123"/>
                    <a:pt x="739" y="123"/>
                    <a:pt x="738" y="125"/>
                  </a:cubicBezTo>
                  <a:close/>
                  <a:moveTo>
                    <a:pt x="305" y="8"/>
                  </a:moveTo>
                  <a:cubicBezTo>
                    <a:pt x="311" y="8"/>
                    <a:pt x="309" y="4"/>
                    <a:pt x="313" y="5"/>
                  </a:cubicBezTo>
                  <a:cubicBezTo>
                    <a:pt x="317" y="5"/>
                    <a:pt x="322" y="5"/>
                    <a:pt x="320" y="3"/>
                  </a:cubicBezTo>
                  <a:cubicBezTo>
                    <a:pt x="318" y="0"/>
                    <a:pt x="304" y="1"/>
                    <a:pt x="306" y="3"/>
                  </a:cubicBezTo>
                  <a:cubicBezTo>
                    <a:pt x="307" y="5"/>
                    <a:pt x="295" y="4"/>
                    <a:pt x="295" y="5"/>
                  </a:cubicBezTo>
                  <a:cubicBezTo>
                    <a:pt x="295" y="6"/>
                    <a:pt x="299" y="8"/>
                    <a:pt x="305" y="8"/>
                  </a:cubicBezTo>
                  <a:close/>
                  <a:moveTo>
                    <a:pt x="276" y="24"/>
                  </a:moveTo>
                  <a:cubicBezTo>
                    <a:pt x="276" y="20"/>
                    <a:pt x="263" y="24"/>
                    <a:pt x="266" y="25"/>
                  </a:cubicBezTo>
                  <a:cubicBezTo>
                    <a:pt x="268" y="26"/>
                    <a:pt x="276" y="28"/>
                    <a:pt x="276" y="24"/>
                  </a:cubicBezTo>
                  <a:close/>
                  <a:moveTo>
                    <a:pt x="306" y="21"/>
                  </a:moveTo>
                  <a:cubicBezTo>
                    <a:pt x="307" y="23"/>
                    <a:pt x="305" y="23"/>
                    <a:pt x="300" y="23"/>
                  </a:cubicBezTo>
                  <a:cubicBezTo>
                    <a:pt x="296" y="23"/>
                    <a:pt x="293" y="25"/>
                    <a:pt x="296" y="28"/>
                  </a:cubicBezTo>
                  <a:cubicBezTo>
                    <a:pt x="299" y="30"/>
                    <a:pt x="311" y="29"/>
                    <a:pt x="313" y="26"/>
                  </a:cubicBezTo>
                  <a:cubicBezTo>
                    <a:pt x="315" y="23"/>
                    <a:pt x="321" y="26"/>
                    <a:pt x="322" y="23"/>
                  </a:cubicBezTo>
                  <a:cubicBezTo>
                    <a:pt x="323" y="20"/>
                    <a:pt x="306" y="19"/>
                    <a:pt x="306" y="21"/>
                  </a:cubicBezTo>
                  <a:close/>
                  <a:moveTo>
                    <a:pt x="347" y="16"/>
                  </a:moveTo>
                  <a:cubicBezTo>
                    <a:pt x="349" y="14"/>
                    <a:pt x="344" y="14"/>
                    <a:pt x="343" y="12"/>
                  </a:cubicBezTo>
                  <a:cubicBezTo>
                    <a:pt x="343" y="10"/>
                    <a:pt x="330" y="9"/>
                    <a:pt x="330" y="12"/>
                  </a:cubicBezTo>
                  <a:cubicBezTo>
                    <a:pt x="331" y="14"/>
                    <a:pt x="321" y="17"/>
                    <a:pt x="324" y="19"/>
                  </a:cubicBezTo>
                  <a:cubicBezTo>
                    <a:pt x="330" y="23"/>
                    <a:pt x="345" y="18"/>
                    <a:pt x="347" y="16"/>
                  </a:cubicBezTo>
                  <a:close/>
                  <a:moveTo>
                    <a:pt x="309" y="12"/>
                  </a:moveTo>
                  <a:cubicBezTo>
                    <a:pt x="310" y="7"/>
                    <a:pt x="302" y="11"/>
                    <a:pt x="295" y="9"/>
                  </a:cubicBezTo>
                  <a:cubicBezTo>
                    <a:pt x="289" y="6"/>
                    <a:pt x="286" y="6"/>
                    <a:pt x="290" y="10"/>
                  </a:cubicBezTo>
                  <a:cubicBezTo>
                    <a:pt x="292" y="12"/>
                    <a:pt x="279" y="13"/>
                    <a:pt x="281" y="15"/>
                  </a:cubicBezTo>
                  <a:cubicBezTo>
                    <a:pt x="286" y="19"/>
                    <a:pt x="309" y="17"/>
                    <a:pt x="309" y="12"/>
                  </a:cubicBezTo>
                  <a:close/>
                  <a:moveTo>
                    <a:pt x="274" y="144"/>
                  </a:moveTo>
                  <a:cubicBezTo>
                    <a:pt x="274" y="147"/>
                    <a:pt x="273" y="148"/>
                    <a:pt x="268" y="148"/>
                  </a:cubicBezTo>
                  <a:cubicBezTo>
                    <a:pt x="264" y="148"/>
                    <a:pt x="270" y="151"/>
                    <a:pt x="271" y="154"/>
                  </a:cubicBezTo>
                  <a:cubicBezTo>
                    <a:pt x="271" y="156"/>
                    <a:pt x="266" y="154"/>
                    <a:pt x="266" y="159"/>
                  </a:cubicBezTo>
                  <a:cubicBezTo>
                    <a:pt x="266" y="163"/>
                    <a:pt x="257" y="159"/>
                    <a:pt x="256" y="164"/>
                  </a:cubicBezTo>
                  <a:cubicBezTo>
                    <a:pt x="255" y="169"/>
                    <a:pt x="260" y="168"/>
                    <a:pt x="264" y="169"/>
                  </a:cubicBezTo>
                  <a:cubicBezTo>
                    <a:pt x="268" y="169"/>
                    <a:pt x="263" y="172"/>
                    <a:pt x="265" y="174"/>
                  </a:cubicBezTo>
                  <a:cubicBezTo>
                    <a:pt x="268" y="177"/>
                    <a:pt x="270" y="176"/>
                    <a:pt x="269" y="172"/>
                  </a:cubicBezTo>
                  <a:cubicBezTo>
                    <a:pt x="267" y="168"/>
                    <a:pt x="279" y="173"/>
                    <a:pt x="275" y="176"/>
                  </a:cubicBezTo>
                  <a:cubicBezTo>
                    <a:pt x="271" y="179"/>
                    <a:pt x="281" y="182"/>
                    <a:pt x="285" y="182"/>
                  </a:cubicBezTo>
                  <a:cubicBezTo>
                    <a:pt x="290" y="182"/>
                    <a:pt x="306" y="186"/>
                    <a:pt x="306" y="182"/>
                  </a:cubicBezTo>
                  <a:cubicBezTo>
                    <a:pt x="306" y="180"/>
                    <a:pt x="300" y="178"/>
                    <a:pt x="295" y="172"/>
                  </a:cubicBezTo>
                  <a:cubicBezTo>
                    <a:pt x="290" y="167"/>
                    <a:pt x="287" y="159"/>
                    <a:pt x="292" y="155"/>
                  </a:cubicBezTo>
                  <a:cubicBezTo>
                    <a:pt x="298" y="151"/>
                    <a:pt x="293" y="150"/>
                    <a:pt x="299" y="146"/>
                  </a:cubicBezTo>
                  <a:cubicBezTo>
                    <a:pt x="304" y="142"/>
                    <a:pt x="301" y="138"/>
                    <a:pt x="306" y="137"/>
                  </a:cubicBezTo>
                  <a:cubicBezTo>
                    <a:pt x="311" y="137"/>
                    <a:pt x="305" y="133"/>
                    <a:pt x="310" y="132"/>
                  </a:cubicBezTo>
                  <a:cubicBezTo>
                    <a:pt x="315" y="131"/>
                    <a:pt x="316" y="126"/>
                    <a:pt x="315" y="124"/>
                  </a:cubicBezTo>
                  <a:cubicBezTo>
                    <a:pt x="314" y="122"/>
                    <a:pt x="320" y="124"/>
                    <a:pt x="323" y="121"/>
                  </a:cubicBezTo>
                  <a:cubicBezTo>
                    <a:pt x="325" y="119"/>
                    <a:pt x="332" y="120"/>
                    <a:pt x="333" y="116"/>
                  </a:cubicBezTo>
                  <a:cubicBezTo>
                    <a:pt x="335" y="112"/>
                    <a:pt x="363" y="103"/>
                    <a:pt x="378" y="100"/>
                  </a:cubicBezTo>
                  <a:cubicBezTo>
                    <a:pt x="394" y="96"/>
                    <a:pt x="404" y="90"/>
                    <a:pt x="399" y="85"/>
                  </a:cubicBezTo>
                  <a:cubicBezTo>
                    <a:pt x="393" y="81"/>
                    <a:pt x="378" y="87"/>
                    <a:pt x="374" y="90"/>
                  </a:cubicBezTo>
                  <a:cubicBezTo>
                    <a:pt x="370" y="93"/>
                    <a:pt x="365" y="91"/>
                    <a:pt x="361" y="93"/>
                  </a:cubicBezTo>
                  <a:cubicBezTo>
                    <a:pt x="357" y="95"/>
                    <a:pt x="349" y="97"/>
                    <a:pt x="345" y="95"/>
                  </a:cubicBezTo>
                  <a:cubicBezTo>
                    <a:pt x="341" y="92"/>
                    <a:pt x="336" y="98"/>
                    <a:pt x="333" y="97"/>
                  </a:cubicBezTo>
                  <a:cubicBezTo>
                    <a:pt x="330" y="97"/>
                    <a:pt x="327" y="101"/>
                    <a:pt x="323" y="100"/>
                  </a:cubicBezTo>
                  <a:cubicBezTo>
                    <a:pt x="320" y="100"/>
                    <a:pt x="313" y="103"/>
                    <a:pt x="313" y="105"/>
                  </a:cubicBezTo>
                  <a:cubicBezTo>
                    <a:pt x="312" y="107"/>
                    <a:pt x="307" y="106"/>
                    <a:pt x="307" y="109"/>
                  </a:cubicBezTo>
                  <a:cubicBezTo>
                    <a:pt x="307" y="111"/>
                    <a:pt x="302" y="113"/>
                    <a:pt x="300" y="111"/>
                  </a:cubicBezTo>
                  <a:cubicBezTo>
                    <a:pt x="297" y="109"/>
                    <a:pt x="295" y="113"/>
                    <a:pt x="298" y="116"/>
                  </a:cubicBezTo>
                  <a:cubicBezTo>
                    <a:pt x="301" y="120"/>
                    <a:pt x="292" y="120"/>
                    <a:pt x="293" y="122"/>
                  </a:cubicBezTo>
                  <a:cubicBezTo>
                    <a:pt x="295" y="124"/>
                    <a:pt x="290" y="125"/>
                    <a:pt x="291" y="127"/>
                  </a:cubicBezTo>
                  <a:cubicBezTo>
                    <a:pt x="292" y="129"/>
                    <a:pt x="288" y="130"/>
                    <a:pt x="284" y="130"/>
                  </a:cubicBezTo>
                  <a:cubicBezTo>
                    <a:pt x="280" y="131"/>
                    <a:pt x="279" y="136"/>
                    <a:pt x="283" y="136"/>
                  </a:cubicBezTo>
                  <a:cubicBezTo>
                    <a:pt x="288" y="136"/>
                    <a:pt x="280" y="137"/>
                    <a:pt x="281" y="141"/>
                  </a:cubicBezTo>
                  <a:cubicBezTo>
                    <a:pt x="281" y="144"/>
                    <a:pt x="274" y="142"/>
                    <a:pt x="274" y="144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6" name="Freeform 164">
              <a:extLst>
                <a:ext uri="{FF2B5EF4-FFF2-40B4-BE49-F238E27FC236}">
                  <a16:creationId xmlns:a16="http://schemas.microsoft.com/office/drawing/2014/main" id="{2A25AB77-22EC-E18E-AC6F-6706693EBB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72949" y="1671413"/>
              <a:ext cx="4166057" cy="1600678"/>
            </a:xfrm>
            <a:custGeom>
              <a:avLst/>
              <a:gdLst>
                <a:gd name="T0" fmla="*/ 361 w 1373"/>
                <a:gd name="T1" fmla="*/ 11 h 527"/>
                <a:gd name="T2" fmla="*/ 610 w 1373"/>
                <a:gd name="T3" fmla="*/ 5 h 527"/>
                <a:gd name="T4" fmla="*/ 480 w 1373"/>
                <a:gd name="T5" fmla="*/ 151 h 527"/>
                <a:gd name="T6" fmla="*/ 662 w 1373"/>
                <a:gd name="T7" fmla="*/ 50 h 527"/>
                <a:gd name="T8" fmla="*/ 1002 w 1373"/>
                <a:gd name="T9" fmla="*/ 111 h 527"/>
                <a:gd name="T10" fmla="*/ 1053 w 1373"/>
                <a:gd name="T11" fmla="*/ 117 h 527"/>
                <a:gd name="T12" fmla="*/ 981 w 1373"/>
                <a:gd name="T13" fmla="*/ 426 h 527"/>
                <a:gd name="T14" fmla="*/ 243 w 1373"/>
                <a:gd name="T15" fmla="*/ 23 h 527"/>
                <a:gd name="T16" fmla="*/ 1331 w 1373"/>
                <a:gd name="T17" fmla="*/ 242 h 527"/>
                <a:gd name="T18" fmla="*/ 1193 w 1373"/>
                <a:gd name="T19" fmla="*/ 203 h 527"/>
                <a:gd name="T20" fmla="*/ 1062 w 1373"/>
                <a:gd name="T21" fmla="*/ 177 h 527"/>
                <a:gd name="T22" fmla="*/ 973 w 1373"/>
                <a:gd name="T23" fmla="*/ 150 h 527"/>
                <a:gd name="T24" fmla="*/ 902 w 1373"/>
                <a:gd name="T25" fmla="*/ 168 h 527"/>
                <a:gd name="T26" fmla="*/ 844 w 1373"/>
                <a:gd name="T27" fmla="*/ 139 h 527"/>
                <a:gd name="T28" fmla="*/ 747 w 1373"/>
                <a:gd name="T29" fmla="*/ 136 h 527"/>
                <a:gd name="T30" fmla="*/ 737 w 1373"/>
                <a:gd name="T31" fmla="*/ 118 h 527"/>
                <a:gd name="T32" fmla="*/ 698 w 1373"/>
                <a:gd name="T33" fmla="*/ 84 h 527"/>
                <a:gd name="T34" fmla="*/ 630 w 1373"/>
                <a:gd name="T35" fmla="*/ 96 h 527"/>
                <a:gd name="T36" fmla="*/ 546 w 1373"/>
                <a:gd name="T37" fmla="*/ 114 h 527"/>
                <a:gd name="T38" fmla="*/ 519 w 1373"/>
                <a:gd name="T39" fmla="*/ 137 h 527"/>
                <a:gd name="T40" fmla="*/ 478 w 1373"/>
                <a:gd name="T41" fmla="*/ 178 h 527"/>
                <a:gd name="T42" fmla="*/ 455 w 1373"/>
                <a:gd name="T43" fmla="*/ 204 h 527"/>
                <a:gd name="T44" fmla="*/ 421 w 1373"/>
                <a:gd name="T45" fmla="*/ 244 h 527"/>
                <a:gd name="T46" fmla="*/ 437 w 1373"/>
                <a:gd name="T47" fmla="*/ 213 h 527"/>
                <a:gd name="T48" fmla="*/ 386 w 1373"/>
                <a:gd name="T49" fmla="*/ 188 h 527"/>
                <a:gd name="T50" fmla="*/ 326 w 1373"/>
                <a:gd name="T51" fmla="*/ 196 h 527"/>
                <a:gd name="T52" fmla="*/ 268 w 1373"/>
                <a:gd name="T53" fmla="*/ 211 h 527"/>
                <a:gd name="T54" fmla="*/ 195 w 1373"/>
                <a:gd name="T55" fmla="*/ 214 h 527"/>
                <a:gd name="T56" fmla="*/ 149 w 1373"/>
                <a:gd name="T57" fmla="*/ 263 h 527"/>
                <a:gd name="T58" fmla="*/ 102 w 1373"/>
                <a:gd name="T59" fmla="*/ 234 h 527"/>
                <a:gd name="T60" fmla="*/ 107 w 1373"/>
                <a:gd name="T61" fmla="*/ 200 h 527"/>
                <a:gd name="T62" fmla="*/ 78 w 1373"/>
                <a:gd name="T63" fmla="*/ 231 h 527"/>
                <a:gd name="T64" fmla="*/ 70 w 1373"/>
                <a:gd name="T65" fmla="*/ 316 h 527"/>
                <a:gd name="T66" fmla="*/ 73 w 1373"/>
                <a:gd name="T67" fmla="*/ 370 h 527"/>
                <a:gd name="T68" fmla="*/ 114 w 1373"/>
                <a:gd name="T69" fmla="*/ 412 h 527"/>
                <a:gd name="T70" fmla="*/ 160 w 1373"/>
                <a:gd name="T71" fmla="*/ 451 h 527"/>
                <a:gd name="T72" fmla="*/ 164 w 1373"/>
                <a:gd name="T73" fmla="*/ 503 h 527"/>
                <a:gd name="T74" fmla="*/ 238 w 1373"/>
                <a:gd name="T75" fmla="*/ 476 h 527"/>
                <a:gd name="T76" fmla="*/ 236 w 1373"/>
                <a:gd name="T77" fmla="*/ 430 h 527"/>
                <a:gd name="T78" fmla="*/ 325 w 1373"/>
                <a:gd name="T79" fmla="*/ 433 h 527"/>
                <a:gd name="T80" fmla="*/ 373 w 1373"/>
                <a:gd name="T81" fmla="*/ 388 h 527"/>
                <a:gd name="T82" fmla="*/ 450 w 1373"/>
                <a:gd name="T83" fmla="*/ 396 h 527"/>
                <a:gd name="T84" fmla="*/ 541 w 1373"/>
                <a:gd name="T85" fmla="*/ 442 h 527"/>
                <a:gd name="T86" fmla="*/ 624 w 1373"/>
                <a:gd name="T87" fmla="*/ 433 h 527"/>
                <a:gd name="T88" fmla="*/ 696 w 1373"/>
                <a:gd name="T89" fmla="*/ 437 h 527"/>
                <a:gd name="T90" fmla="*/ 803 w 1373"/>
                <a:gd name="T91" fmla="*/ 420 h 527"/>
                <a:gd name="T92" fmla="*/ 887 w 1373"/>
                <a:gd name="T93" fmla="*/ 453 h 527"/>
                <a:gd name="T94" fmla="*/ 898 w 1373"/>
                <a:gd name="T95" fmla="*/ 508 h 527"/>
                <a:gd name="T96" fmla="*/ 960 w 1373"/>
                <a:gd name="T97" fmla="*/ 393 h 527"/>
                <a:gd name="T98" fmla="*/ 969 w 1373"/>
                <a:gd name="T99" fmla="*/ 349 h 527"/>
                <a:gd name="T100" fmla="*/ 1078 w 1373"/>
                <a:gd name="T101" fmla="*/ 337 h 527"/>
                <a:gd name="T102" fmla="*/ 1152 w 1373"/>
                <a:gd name="T103" fmla="*/ 299 h 527"/>
                <a:gd name="T104" fmla="*/ 1097 w 1373"/>
                <a:gd name="T105" fmla="*/ 424 h 527"/>
                <a:gd name="T106" fmla="*/ 1150 w 1373"/>
                <a:gd name="T107" fmla="*/ 352 h 527"/>
                <a:gd name="T108" fmla="*/ 1234 w 1373"/>
                <a:gd name="T109" fmla="*/ 309 h 527"/>
                <a:gd name="T110" fmla="*/ 1292 w 1373"/>
                <a:gd name="T111" fmla="*/ 262 h 527"/>
                <a:gd name="T112" fmla="*/ 1347 w 1373"/>
                <a:gd name="T113" fmla="*/ 268 h 527"/>
                <a:gd name="T114" fmla="*/ 707 w 1373"/>
                <a:gd name="T115" fmla="*/ 392 h 527"/>
                <a:gd name="T116" fmla="*/ 276 w 1373"/>
                <a:gd name="T117" fmla="*/ 24 h 527"/>
                <a:gd name="T118" fmla="*/ 281 w 1373"/>
                <a:gd name="T119" fmla="*/ 15 h 527"/>
                <a:gd name="T120" fmla="*/ 299 w 1373"/>
                <a:gd name="T121" fmla="*/ 146 h 527"/>
                <a:gd name="T122" fmla="*/ 300 w 1373"/>
                <a:gd name="T123" fmla="*/ 111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73" h="527">
                  <a:moveTo>
                    <a:pt x="20" y="381"/>
                  </a:moveTo>
                  <a:cubicBezTo>
                    <a:pt x="19" y="382"/>
                    <a:pt x="16" y="381"/>
                    <a:pt x="16" y="379"/>
                  </a:cubicBezTo>
                  <a:cubicBezTo>
                    <a:pt x="15" y="378"/>
                    <a:pt x="13" y="379"/>
                    <a:pt x="11" y="379"/>
                  </a:cubicBezTo>
                  <a:cubicBezTo>
                    <a:pt x="11" y="379"/>
                    <a:pt x="12" y="380"/>
                    <a:pt x="12" y="380"/>
                  </a:cubicBezTo>
                  <a:cubicBezTo>
                    <a:pt x="13" y="382"/>
                    <a:pt x="8" y="382"/>
                    <a:pt x="9" y="385"/>
                  </a:cubicBezTo>
                  <a:cubicBezTo>
                    <a:pt x="11" y="387"/>
                    <a:pt x="5" y="387"/>
                    <a:pt x="5" y="385"/>
                  </a:cubicBezTo>
                  <a:cubicBezTo>
                    <a:pt x="5" y="382"/>
                    <a:pt x="0" y="383"/>
                    <a:pt x="0" y="385"/>
                  </a:cubicBezTo>
                  <a:cubicBezTo>
                    <a:pt x="0" y="385"/>
                    <a:pt x="0" y="386"/>
                    <a:pt x="0" y="387"/>
                  </a:cubicBezTo>
                  <a:cubicBezTo>
                    <a:pt x="1" y="387"/>
                    <a:pt x="3" y="388"/>
                    <a:pt x="4" y="388"/>
                  </a:cubicBezTo>
                  <a:cubicBezTo>
                    <a:pt x="5" y="389"/>
                    <a:pt x="19" y="390"/>
                    <a:pt x="24" y="389"/>
                  </a:cubicBezTo>
                  <a:cubicBezTo>
                    <a:pt x="24" y="388"/>
                    <a:pt x="25" y="385"/>
                    <a:pt x="25" y="384"/>
                  </a:cubicBezTo>
                  <a:cubicBezTo>
                    <a:pt x="25" y="382"/>
                    <a:pt x="21" y="381"/>
                    <a:pt x="20" y="381"/>
                  </a:cubicBezTo>
                  <a:close/>
                  <a:moveTo>
                    <a:pt x="364" y="15"/>
                  </a:moveTo>
                  <a:cubicBezTo>
                    <a:pt x="373" y="14"/>
                    <a:pt x="373" y="9"/>
                    <a:pt x="368" y="8"/>
                  </a:cubicBezTo>
                  <a:cubicBezTo>
                    <a:pt x="364" y="7"/>
                    <a:pt x="363" y="11"/>
                    <a:pt x="361" y="11"/>
                  </a:cubicBezTo>
                  <a:cubicBezTo>
                    <a:pt x="358" y="10"/>
                    <a:pt x="349" y="12"/>
                    <a:pt x="351" y="14"/>
                  </a:cubicBezTo>
                  <a:cubicBezTo>
                    <a:pt x="353" y="17"/>
                    <a:pt x="360" y="15"/>
                    <a:pt x="364" y="15"/>
                  </a:cubicBezTo>
                  <a:close/>
                  <a:moveTo>
                    <a:pt x="410" y="147"/>
                  </a:moveTo>
                  <a:cubicBezTo>
                    <a:pt x="413" y="148"/>
                    <a:pt x="422" y="146"/>
                    <a:pt x="423" y="144"/>
                  </a:cubicBezTo>
                  <a:cubicBezTo>
                    <a:pt x="424" y="143"/>
                    <a:pt x="419" y="141"/>
                    <a:pt x="414" y="141"/>
                  </a:cubicBezTo>
                  <a:cubicBezTo>
                    <a:pt x="408" y="141"/>
                    <a:pt x="408" y="147"/>
                    <a:pt x="410" y="147"/>
                  </a:cubicBezTo>
                  <a:close/>
                  <a:moveTo>
                    <a:pt x="586" y="26"/>
                  </a:moveTo>
                  <a:cubicBezTo>
                    <a:pt x="591" y="28"/>
                    <a:pt x="589" y="29"/>
                    <a:pt x="584" y="29"/>
                  </a:cubicBezTo>
                  <a:cubicBezTo>
                    <a:pt x="579" y="29"/>
                    <a:pt x="575" y="30"/>
                    <a:pt x="578" y="32"/>
                  </a:cubicBezTo>
                  <a:cubicBezTo>
                    <a:pt x="581" y="33"/>
                    <a:pt x="581" y="35"/>
                    <a:pt x="586" y="36"/>
                  </a:cubicBezTo>
                  <a:cubicBezTo>
                    <a:pt x="591" y="37"/>
                    <a:pt x="596" y="33"/>
                    <a:pt x="595" y="31"/>
                  </a:cubicBezTo>
                  <a:cubicBezTo>
                    <a:pt x="595" y="28"/>
                    <a:pt x="612" y="25"/>
                    <a:pt x="617" y="24"/>
                  </a:cubicBezTo>
                  <a:cubicBezTo>
                    <a:pt x="622" y="23"/>
                    <a:pt x="614" y="18"/>
                    <a:pt x="619" y="17"/>
                  </a:cubicBezTo>
                  <a:cubicBezTo>
                    <a:pt x="625" y="17"/>
                    <a:pt x="622" y="14"/>
                    <a:pt x="616" y="13"/>
                  </a:cubicBezTo>
                  <a:cubicBezTo>
                    <a:pt x="610" y="13"/>
                    <a:pt x="612" y="7"/>
                    <a:pt x="610" y="5"/>
                  </a:cubicBezTo>
                  <a:cubicBezTo>
                    <a:pt x="608" y="3"/>
                    <a:pt x="607" y="8"/>
                    <a:pt x="598" y="9"/>
                  </a:cubicBezTo>
                  <a:cubicBezTo>
                    <a:pt x="590" y="11"/>
                    <a:pt x="586" y="13"/>
                    <a:pt x="589" y="15"/>
                  </a:cubicBezTo>
                  <a:cubicBezTo>
                    <a:pt x="593" y="16"/>
                    <a:pt x="589" y="20"/>
                    <a:pt x="586" y="20"/>
                  </a:cubicBezTo>
                  <a:cubicBezTo>
                    <a:pt x="582" y="20"/>
                    <a:pt x="582" y="24"/>
                    <a:pt x="586" y="26"/>
                  </a:cubicBezTo>
                  <a:close/>
                  <a:moveTo>
                    <a:pt x="599" y="32"/>
                  </a:moveTo>
                  <a:cubicBezTo>
                    <a:pt x="599" y="35"/>
                    <a:pt x="591" y="37"/>
                    <a:pt x="593" y="39"/>
                  </a:cubicBezTo>
                  <a:cubicBezTo>
                    <a:pt x="595" y="41"/>
                    <a:pt x="597" y="41"/>
                    <a:pt x="599" y="41"/>
                  </a:cubicBezTo>
                  <a:cubicBezTo>
                    <a:pt x="601" y="42"/>
                    <a:pt x="603" y="47"/>
                    <a:pt x="607" y="47"/>
                  </a:cubicBezTo>
                  <a:cubicBezTo>
                    <a:pt x="611" y="46"/>
                    <a:pt x="623" y="51"/>
                    <a:pt x="630" y="51"/>
                  </a:cubicBezTo>
                  <a:cubicBezTo>
                    <a:pt x="637" y="51"/>
                    <a:pt x="637" y="46"/>
                    <a:pt x="635" y="45"/>
                  </a:cubicBezTo>
                  <a:cubicBezTo>
                    <a:pt x="633" y="45"/>
                    <a:pt x="635" y="42"/>
                    <a:pt x="639" y="36"/>
                  </a:cubicBezTo>
                  <a:cubicBezTo>
                    <a:pt x="643" y="31"/>
                    <a:pt x="627" y="27"/>
                    <a:pt x="627" y="31"/>
                  </a:cubicBezTo>
                  <a:cubicBezTo>
                    <a:pt x="627" y="35"/>
                    <a:pt x="622" y="30"/>
                    <a:pt x="621" y="28"/>
                  </a:cubicBezTo>
                  <a:cubicBezTo>
                    <a:pt x="620" y="25"/>
                    <a:pt x="599" y="30"/>
                    <a:pt x="599" y="32"/>
                  </a:cubicBezTo>
                  <a:close/>
                  <a:moveTo>
                    <a:pt x="480" y="151"/>
                  </a:moveTo>
                  <a:cubicBezTo>
                    <a:pt x="484" y="153"/>
                    <a:pt x="486" y="152"/>
                    <a:pt x="486" y="148"/>
                  </a:cubicBezTo>
                  <a:cubicBezTo>
                    <a:pt x="485" y="144"/>
                    <a:pt x="477" y="149"/>
                    <a:pt x="480" y="151"/>
                  </a:cubicBezTo>
                  <a:close/>
                  <a:moveTo>
                    <a:pt x="580" y="9"/>
                  </a:moveTo>
                  <a:cubicBezTo>
                    <a:pt x="581" y="5"/>
                    <a:pt x="565" y="7"/>
                    <a:pt x="569" y="10"/>
                  </a:cubicBezTo>
                  <a:cubicBezTo>
                    <a:pt x="571" y="11"/>
                    <a:pt x="579" y="12"/>
                    <a:pt x="580" y="9"/>
                  </a:cubicBezTo>
                  <a:close/>
                  <a:moveTo>
                    <a:pt x="1280" y="181"/>
                  </a:moveTo>
                  <a:cubicBezTo>
                    <a:pt x="1284" y="184"/>
                    <a:pt x="1287" y="178"/>
                    <a:pt x="1291" y="181"/>
                  </a:cubicBezTo>
                  <a:cubicBezTo>
                    <a:pt x="1295" y="184"/>
                    <a:pt x="1304" y="180"/>
                    <a:pt x="1308" y="179"/>
                  </a:cubicBezTo>
                  <a:cubicBezTo>
                    <a:pt x="1312" y="178"/>
                    <a:pt x="1310" y="174"/>
                    <a:pt x="1299" y="172"/>
                  </a:cubicBezTo>
                  <a:cubicBezTo>
                    <a:pt x="1288" y="171"/>
                    <a:pt x="1275" y="179"/>
                    <a:pt x="1280" y="181"/>
                  </a:cubicBezTo>
                  <a:close/>
                  <a:moveTo>
                    <a:pt x="636" y="66"/>
                  </a:moveTo>
                  <a:cubicBezTo>
                    <a:pt x="639" y="68"/>
                    <a:pt x="650" y="63"/>
                    <a:pt x="657" y="64"/>
                  </a:cubicBezTo>
                  <a:cubicBezTo>
                    <a:pt x="664" y="64"/>
                    <a:pt x="684" y="58"/>
                    <a:pt x="684" y="54"/>
                  </a:cubicBezTo>
                  <a:cubicBezTo>
                    <a:pt x="685" y="51"/>
                    <a:pt x="677" y="51"/>
                    <a:pt x="674" y="47"/>
                  </a:cubicBezTo>
                  <a:cubicBezTo>
                    <a:pt x="671" y="44"/>
                    <a:pt x="664" y="47"/>
                    <a:pt x="662" y="50"/>
                  </a:cubicBezTo>
                  <a:cubicBezTo>
                    <a:pt x="661" y="53"/>
                    <a:pt x="659" y="50"/>
                    <a:pt x="663" y="46"/>
                  </a:cubicBezTo>
                  <a:cubicBezTo>
                    <a:pt x="668" y="41"/>
                    <a:pt x="659" y="37"/>
                    <a:pt x="659" y="40"/>
                  </a:cubicBezTo>
                  <a:cubicBezTo>
                    <a:pt x="658" y="43"/>
                    <a:pt x="650" y="41"/>
                    <a:pt x="650" y="43"/>
                  </a:cubicBezTo>
                  <a:cubicBezTo>
                    <a:pt x="650" y="46"/>
                    <a:pt x="647" y="47"/>
                    <a:pt x="647" y="50"/>
                  </a:cubicBezTo>
                  <a:cubicBezTo>
                    <a:pt x="647" y="52"/>
                    <a:pt x="641" y="48"/>
                    <a:pt x="641" y="54"/>
                  </a:cubicBezTo>
                  <a:cubicBezTo>
                    <a:pt x="641" y="60"/>
                    <a:pt x="632" y="64"/>
                    <a:pt x="636" y="66"/>
                  </a:cubicBezTo>
                  <a:close/>
                  <a:moveTo>
                    <a:pt x="942" y="115"/>
                  </a:moveTo>
                  <a:cubicBezTo>
                    <a:pt x="946" y="116"/>
                    <a:pt x="947" y="118"/>
                    <a:pt x="949" y="120"/>
                  </a:cubicBezTo>
                  <a:cubicBezTo>
                    <a:pt x="951" y="122"/>
                    <a:pt x="958" y="119"/>
                    <a:pt x="961" y="118"/>
                  </a:cubicBezTo>
                  <a:cubicBezTo>
                    <a:pt x="963" y="117"/>
                    <a:pt x="964" y="122"/>
                    <a:pt x="968" y="120"/>
                  </a:cubicBezTo>
                  <a:cubicBezTo>
                    <a:pt x="973" y="117"/>
                    <a:pt x="977" y="118"/>
                    <a:pt x="982" y="118"/>
                  </a:cubicBezTo>
                  <a:cubicBezTo>
                    <a:pt x="988" y="118"/>
                    <a:pt x="981" y="112"/>
                    <a:pt x="982" y="109"/>
                  </a:cubicBezTo>
                  <a:cubicBezTo>
                    <a:pt x="982" y="106"/>
                    <a:pt x="988" y="108"/>
                    <a:pt x="986" y="110"/>
                  </a:cubicBezTo>
                  <a:cubicBezTo>
                    <a:pt x="984" y="113"/>
                    <a:pt x="989" y="118"/>
                    <a:pt x="996" y="118"/>
                  </a:cubicBezTo>
                  <a:cubicBezTo>
                    <a:pt x="1004" y="117"/>
                    <a:pt x="998" y="112"/>
                    <a:pt x="1002" y="111"/>
                  </a:cubicBezTo>
                  <a:cubicBezTo>
                    <a:pt x="1006" y="109"/>
                    <a:pt x="1006" y="107"/>
                    <a:pt x="1000" y="104"/>
                  </a:cubicBezTo>
                  <a:cubicBezTo>
                    <a:pt x="995" y="101"/>
                    <a:pt x="987" y="103"/>
                    <a:pt x="983" y="101"/>
                  </a:cubicBezTo>
                  <a:cubicBezTo>
                    <a:pt x="978" y="98"/>
                    <a:pt x="972" y="98"/>
                    <a:pt x="971" y="103"/>
                  </a:cubicBezTo>
                  <a:cubicBezTo>
                    <a:pt x="971" y="109"/>
                    <a:pt x="961" y="98"/>
                    <a:pt x="956" y="96"/>
                  </a:cubicBezTo>
                  <a:cubicBezTo>
                    <a:pt x="951" y="94"/>
                    <a:pt x="934" y="111"/>
                    <a:pt x="942" y="115"/>
                  </a:cubicBezTo>
                  <a:close/>
                  <a:moveTo>
                    <a:pt x="992" y="145"/>
                  </a:moveTo>
                  <a:cubicBezTo>
                    <a:pt x="996" y="144"/>
                    <a:pt x="989" y="136"/>
                    <a:pt x="981" y="135"/>
                  </a:cubicBezTo>
                  <a:cubicBezTo>
                    <a:pt x="974" y="134"/>
                    <a:pt x="967" y="140"/>
                    <a:pt x="968" y="141"/>
                  </a:cubicBezTo>
                  <a:cubicBezTo>
                    <a:pt x="970" y="145"/>
                    <a:pt x="988" y="146"/>
                    <a:pt x="992" y="145"/>
                  </a:cubicBezTo>
                  <a:close/>
                  <a:moveTo>
                    <a:pt x="973" y="130"/>
                  </a:moveTo>
                  <a:cubicBezTo>
                    <a:pt x="973" y="126"/>
                    <a:pt x="960" y="131"/>
                    <a:pt x="965" y="133"/>
                  </a:cubicBezTo>
                  <a:cubicBezTo>
                    <a:pt x="968" y="134"/>
                    <a:pt x="973" y="133"/>
                    <a:pt x="973" y="130"/>
                  </a:cubicBezTo>
                  <a:close/>
                  <a:moveTo>
                    <a:pt x="1014" y="115"/>
                  </a:moveTo>
                  <a:cubicBezTo>
                    <a:pt x="1020" y="115"/>
                    <a:pt x="1023" y="120"/>
                    <a:pt x="1034" y="121"/>
                  </a:cubicBezTo>
                  <a:cubicBezTo>
                    <a:pt x="1045" y="122"/>
                    <a:pt x="1053" y="120"/>
                    <a:pt x="1053" y="117"/>
                  </a:cubicBezTo>
                  <a:cubicBezTo>
                    <a:pt x="1053" y="115"/>
                    <a:pt x="1043" y="111"/>
                    <a:pt x="1040" y="113"/>
                  </a:cubicBezTo>
                  <a:cubicBezTo>
                    <a:pt x="1037" y="115"/>
                    <a:pt x="1035" y="110"/>
                    <a:pt x="1031" y="111"/>
                  </a:cubicBezTo>
                  <a:cubicBezTo>
                    <a:pt x="1027" y="113"/>
                    <a:pt x="1022" y="112"/>
                    <a:pt x="1020" y="109"/>
                  </a:cubicBezTo>
                  <a:cubicBezTo>
                    <a:pt x="1018" y="106"/>
                    <a:pt x="1011" y="114"/>
                    <a:pt x="1014" y="115"/>
                  </a:cubicBezTo>
                  <a:close/>
                  <a:moveTo>
                    <a:pt x="220" y="18"/>
                  </a:moveTo>
                  <a:cubicBezTo>
                    <a:pt x="225" y="13"/>
                    <a:pt x="232" y="18"/>
                    <a:pt x="233" y="15"/>
                  </a:cubicBezTo>
                  <a:cubicBezTo>
                    <a:pt x="234" y="13"/>
                    <a:pt x="223" y="12"/>
                    <a:pt x="219" y="14"/>
                  </a:cubicBezTo>
                  <a:cubicBezTo>
                    <a:pt x="215" y="17"/>
                    <a:pt x="206" y="15"/>
                    <a:pt x="207" y="18"/>
                  </a:cubicBezTo>
                  <a:cubicBezTo>
                    <a:pt x="207" y="19"/>
                    <a:pt x="214" y="23"/>
                    <a:pt x="220" y="18"/>
                  </a:cubicBezTo>
                  <a:close/>
                  <a:moveTo>
                    <a:pt x="990" y="420"/>
                  </a:moveTo>
                  <a:cubicBezTo>
                    <a:pt x="987" y="413"/>
                    <a:pt x="994" y="406"/>
                    <a:pt x="989" y="403"/>
                  </a:cubicBezTo>
                  <a:cubicBezTo>
                    <a:pt x="984" y="399"/>
                    <a:pt x="986" y="392"/>
                    <a:pt x="984" y="393"/>
                  </a:cubicBezTo>
                  <a:cubicBezTo>
                    <a:pt x="981" y="395"/>
                    <a:pt x="984" y="401"/>
                    <a:pt x="980" y="402"/>
                  </a:cubicBezTo>
                  <a:cubicBezTo>
                    <a:pt x="976" y="402"/>
                    <a:pt x="980" y="406"/>
                    <a:pt x="978" y="410"/>
                  </a:cubicBezTo>
                  <a:cubicBezTo>
                    <a:pt x="977" y="415"/>
                    <a:pt x="979" y="422"/>
                    <a:pt x="981" y="426"/>
                  </a:cubicBezTo>
                  <a:cubicBezTo>
                    <a:pt x="983" y="431"/>
                    <a:pt x="978" y="453"/>
                    <a:pt x="980" y="457"/>
                  </a:cubicBezTo>
                  <a:cubicBezTo>
                    <a:pt x="982" y="461"/>
                    <a:pt x="977" y="478"/>
                    <a:pt x="979" y="480"/>
                  </a:cubicBezTo>
                  <a:cubicBezTo>
                    <a:pt x="982" y="483"/>
                    <a:pt x="980" y="475"/>
                    <a:pt x="984" y="475"/>
                  </a:cubicBezTo>
                  <a:cubicBezTo>
                    <a:pt x="988" y="474"/>
                    <a:pt x="988" y="479"/>
                    <a:pt x="991" y="481"/>
                  </a:cubicBezTo>
                  <a:cubicBezTo>
                    <a:pt x="994" y="482"/>
                    <a:pt x="992" y="473"/>
                    <a:pt x="990" y="473"/>
                  </a:cubicBezTo>
                  <a:cubicBezTo>
                    <a:pt x="987" y="474"/>
                    <a:pt x="985" y="468"/>
                    <a:pt x="984" y="464"/>
                  </a:cubicBezTo>
                  <a:cubicBezTo>
                    <a:pt x="983" y="460"/>
                    <a:pt x="986" y="456"/>
                    <a:pt x="986" y="451"/>
                  </a:cubicBezTo>
                  <a:cubicBezTo>
                    <a:pt x="986" y="446"/>
                    <a:pt x="992" y="446"/>
                    <a:pt x="996" y="450"/>
                  </a:cubicBezTo>
                  <a:cubicBezTo>
                    <a:pt x="1000" y="453"/>
                    <a:pt x="1000" y="451"/>
                    <a:pt x="999" y="448"/>
                  </a:cubicBezTo>
                  <a:cubicBezTo>
                    <a:pt x="997" y="446"/>
                    <a:pt x="993" y="427"/>
                    <a:pt x="990" y="420"/>
                  </a:cubicBezTo>
                  <a:close/>
                  <a:moveTo>
                    <a:pt x="242" y="16"/>
                  </a:moveTo>
                  <a:cubicBezTo>
                    <a:pt x="246" y="18"/>
                    <a:pt x="233" y="18"/>
                    <a:pt x="231" y="20"/>
                  </a:cubicBezTo>
                  <a:cubicBezTo>
                    <a:pt x="230" y="22"/>
                    <a:pt x="222" y="21"/>
                    <a:pt x="224" y="24"/>
                  </a:cubicBezTo>
                  <a:cubicBezTo>
                    <a:pt x="225" y="27"/>
                    <a:pt x="237" y="27"/>
                    <a:pt x="237" y="25"/>
                  </a:cubicBezTo>
                  <a:cubicBezTo>
                    <a:pt x="237" y="23"/>
                    <a:pt x="243" y="25"/>
                    <a:pt x="243" y="23"/>
                  </a:cubicBezTo>
                  <a:cubicBezTo>
                    <a:pt x="244" y="20"/>
                    <a:pt x="246" y="18"/>
                    <a:pt x="253" y="18"/>
                  </a:cubicBezTo>
                  <a:cubicBezTo>
                    <a:pt x="260" y="17"/>
                    <a:pt x="260" y="15"/>
                    <a:pt x="253" y="12"/>
                  </a:cubicBezTo>
                  <a:cubicBezTo>
                    <a:pt x="247" y="9"/>
                    <a:pt x="239" y="13"/>
                    <a:pt x="242" y="16"/>
                  </a:cubicBezTo>
                  <a:close/>
                  <a:moveTo>
                    <a:pt x="232" y="208"/>
                  </a:moveTo>
                  <a:cubicBezTo>
                    <a:pt x="238" y="214"/>
                    <a:pt x="244" y="205"/>
                    <a:pt x="247" y="205"/>
                  </a:cubicBezTo>
                  <a:cubicBezTo>
                    <a:pt x="250" y="204"/>
                    <a:pt x="245" y="201"/>
                    <a:pt x="240" y="200"/>
                  </a:cubicBezTo>
                  <a:cubicBezTo>
                    <a:pt x="235" y="198"/>
                    <a:pt x="227" y="204"/>
                    <a:pt x="232" y="208"/>
                  </a:cubicBezTo>
                  <a:close/>
                  <a:moveTo>
                    <a:pt x="1371" y="249"/>
                  </a:moveTo>
                  <a:cubicBezTo>
                    <a:pt x="1369" y="248"/>
                    <a:pt x="1361" y="243"/>
                    <a:pt x="1359" y="240"/>
                  </a:cubicBezTo>
                  <a:cubicBezTo>
                    <a:pt x="1357" y="237"/>
                    <a:pt x="1348" y="236"/>
                    <a:pt x="1348" y="237"/>
                  </a:cubicBezTo>
                  <a:cubicBezTo>
                    <a:pt x="1348" y="239"/>
                    <a:pt x="1345" y="237"/>
                    <a:pt x="1344" y="236"/>
                  </a:cubicBezTo>
                  <a:cubicBezTo>
                    <a:pt x="1344" y="234"/>
                    <a:pt x="1334" y="234"/>
                    <a:pt x="1334" y="235"/>
                  </a:cubicBezTo>
                  <a:cubicBezTo>
                    <a:pt x="1334" y="237"/>
                    <a:pt x="1336" y="237"/>
                    <a:pt x="1338" y="239"/>
                  </a:cubicBezTo>
                  <a:cubicBezTo>
                    <a:pt x="1339" y="241"/>
                    <a:pt x="1336" y="242"/>
                    <a:pt x="1337" y="244"/>
                  </a:cubicBezTo>
                  <a:cubicBezTo>
                    <a:pt x="1337" y="246"/>
                    <a:pt x="1333" y="243"/>
                    <a:pt x="1331" y="242"/>
                  </a:cubicBezTo>
                  <a:cubicBezTo>
                    <a:pt x="1330" y="241"/>
                    <a:pt x="1331" y="236"/>
                    <a:pt x="1331" y="234"/>
                  </a:cubicBezTo>
                  <a:cubicBezTo>
                    <a:pt x="1332" y="231"/>
                    <a:pt x="1328" y="232"/>
                    <a:pt x="1328" y="230"/>
                  </a:cubicBezTo>
                  <a:cubicBezTo>
                    <a:pt x="1328" y="227"/>
                    <a:pt x="1317" y="222"/>
                    <a:pt x="1312" y="220"/>
                  </a:cubicBezTo>
                  <a:cubicBezTo>
                    <a:pt x="1308" y="218"/>
                    <a:pt x="1302" y="217"/>
                    <a:pt x="1300" y="214"/>
                  </a:cubicBezTo>
                  <a:cubicBezTo>
                    <a:pt x="1299" y="212"/>
                    <a:pt x="1291" y="212"/>
                    <a:pt x="1288" y="209"/>
                  </a:cubicBezTo>
                  <a:cubicBezTo>
                    <a:pt x="1285" y="205"/>
                    <a:pt x="1271" y="200"/>
                    <a:pt x="1265" y="199"/>
                  </a:cubicBezTo>
                  <a:cubicBezTo>
                    <a:pt x="1259" y="199"/>
                    <a:pt x="1261" y="196"/>
                    <a:pt x="1258" y="196"/>
                  </a:cubicBezTo>
                  <a:cubicBezTo>
                    <a:pt x="1255" y="197"/>
                    <a:pt x="1243" y="196"/>
                    <a:pt x="1239" y="196"/>
                  </a:cubicBezTo>
                  <a:cubicBezTo>
                    <a:pt x="1235" y="195"/>
                    <a:pt x="1234" y="198"/>
                    <a:pt x="1232" y="197"/>
                  </a:cubicBezTo>
                  <a:cubicBezTo>
                    <a:pt x="1229" y="196"/>
                    <a:pt x="1215" y="191"/>
                    <a:pt x="1213" y="192"/>
                  </a:cubicBezTo>
                  <a:cubicBezTo>
                    <a:pt x="1211" y="194"/>
                    <a:pt x="1212" y="197"/>
                    <a:pt x="1210" y="198"/>
                  </a:cubicBezTo>
                  <a:cubicBezTo>
                    <a:pt x="1209" y="198"/>
                    <a:pt x="1210" y="200"/>
                    <a:pt x="1214" y="204"/>
                  </a:cubicBezTo>
                  <a:cubicBezTo>
                    <a:pt x="1218" y="208"/>
                    <a:pt x="1216" y="210"/>
                    <a:pt x="1212" y="212"/>
                  </a:cubicBezTo>
                  <a:cubicBezTo>
                    <a:pt x="1209" y="213"/>
                    <a:pt x="1203" y="210"/>
                    <a:pt x="1201" y="208"/>
                  </a:cubicBezTo>
                  <a:cubicBezTo>
                    <a:pt x="1200" y="205"/>
                    <a:pt x="1195" y="206"/>
                    <a:pt x="1193" y="203"/>
                  </a:cubicBezTo>
                  <a:cubicBezTo>
                    <a:pt x="1192" y="199"/>
                    <a:pt x="1195" y="198"/>
                    <a:pt x="1197" y="200"/>
                  </a:cubicBezTo>
                  <a:cubicBezTo>
                    <a:pt x="1200" y="202"/>
                    <a:pt x="1203" y="201"/>
                    <a:pt x="1203" y="198"/>
                  </a:cubicBezTo>
                  <a:cubicBezTo>
                    <a:pt x="1204" y="196"/>
                    <a:pt x="1197" y="194"/>
                    <a:pt x="1193" y="194"/>
                  </a:cubicBezTo>
                  <a:cubicBezTo>
                    <a:pt x="1189" y="194"/>
                    <a:pt x="1187" y="199"/>
                    <a:pt x="1184" y="201"/>
                  </a:cubicBezTo>
                  <a:cubicBezTo>
                    <a:pt x="1180" y="204"/>
                    <a:pt x="1165" y="201"/>
                    <a:pt x="1164" y="199"/>
                  </a:cubicBezTo>
                  <a:cubicBezTo>
                    <a:pt x="1162" y="198"/>
                    <a:pt x="1141" y="199"/>
                    <a:pt x="1139" y="201"/>
                  </a:cubicBezTo>
                  <a:cubicBezTo>
                    <a:pt x="1137" y="202"/>
                    <a:pt x="1139" y="208"/>
                    <a:pt x="1138" y="208"/>
                  </a:cubicBezTo>
                  <a:cubicBezTo>
                    <a:pt x="1137" y="209"/>
                    <a:pt x="1135" y="202"/>
                    <a:pt x="1135" y="200"/>
                  </a:cubicBezTo>
                  <a:cubicBezTo>
                    <a:pt x="1135" y="199"/>
                    <a:pt x="1133" y="198"/>
                    <a:pt x="1129" y="198"/>
                  </a:cubicBezTo>
                  <a:cubicBezTo>
                    <a:pt x="1126" y="198"/>
                    <a:pt x="1123" y="198"/>
                    <a:pt x="1125" y="196"/>
                  </a:cubicBezTo>
                  <a:cubicBezTo>
                    <a:pt x="1127" y="195"/>
                    <a:pt x="1124" y="193"/>
                    <a:pt x="1126" y="191"/>
                  </a:cubicBezTo>
                  <a:cubicBezTo>
                    <a:pt x="1129" y="189"/>
                    <a:pt x="1121" y="183"/>
                    <a:pt x="1113" y="180"/>
                  </a:cubicBezTo>
                  <a:cubicBezTo>
                    <a:pt x="1106" y="177"/>
                    <a:pt x="1088" y="179"/>
                    <a:pt x="1083" y="180"/>
                  </a:cubicBezTo>
                  <a:cubicBezTo>
                    <a:pt x="1078" y="181"/>
                    <a:pt x="1069" y="181"/>
                    <a:pt x="1064" y="181"/>
                  </a:cubicBezTo>
                  <a:cubicBezTo>
                    <a:pt x="1060" y="181"/>
                    <a:pt x="1063" y="179"/>
                    <a:pt x="1062" y="177"/>
                  </a:cubicBezTo>
                  <a:cubicBezTo>
                    <a:pt x="1061" y="175"/>
                    <a:pt x="1053" y="172"/>
                    <a:pt x="1052" y="174"/>
                  </a:cubicBezTo>
                  <a:cubicBezTo>
                    <a:pt x="1051" y="176"/>
                    <a:pt x="1049" y="174"/>
                    <a:pt x="1049" y="173"/>
                  </a:cubicBezTo>
                  <a:cubicBezTo>
                    <a:pt x="1049" y="172"/>
                    <a:pt x="1042" y="169"/>
                    <a:pt x="1039" y="170"/>
                  </a:cubicBezTo>
                  <a:cubicBezTo>
                    <a:pt x="1036" y="170"/>
                    <a:pt x="1035" y="167"/>
                    <a:pt x="1038" y="167"/>
                  </a:cubicBezTo>
                  <a:cubicBezTo>
                    <a:pt x="1041" y="167"/>
                    <a:pt x="1047" y="168"/>
                    <a:pt x="1044" y="164"/>
                  </a:cubicBezTo>
                  <a:cubicBezTo>
                    <a:pt x="1042" y="160"/>
                    <a:pt x="1020" y="159"/>
                    <a:pt x="1018" y="160"/>
                  </a:cubicBezTo>
                  <a:cubicBezTo>
                    <a:pt x="1016" y="160"/>
                    <a:pt x="1018" y="163"/>
                    <a:pt x="1014" y="167"/>
                  </a:cubicBezTo>
                  <a:cubicBezTo>
                    <a:pt x="1009" y="172"/>
                    <a:pt x="1005" y="169"/>
                    <a:pt x="1005" y="167"/>
                  </a:cubicBezTo>
                  <a:cubicBezTo>
                    <a:pt x="1006" y="165"/>
                    <a:pt x="1011" y="165"/>
                    <a:pt x="1011" y="163"/>
                  </a:cubicBezTo>
                  <a:cubicBezTo>
                    <a:pt x="1011" y="161"/>
                    <a:pt x="1004" y="162"/>
                    <a:pt x="1002" y="160"/>
                  </a:cubicBezTo>
                  <a:cubicBezTo>
                    <a:pt x="1001" y="158"/>
                    <a:pt x="1004" y="157"/>
                    <a:pt x="1007" y="158"/>
                  </a:cubicBezTo>
                  <a:cubicBezTo>
                    <a:pt x="1010" y="159"/>
                    <a:pt x="1015" y="159"/>
                    <a:pt x="1015" y="158"/>
                  </a:cubicBezTo>
                  <a:cubicBezTo>
                    <a:pt x="1015" y="157"/>
                    <a:pt x="1012" y="156"/>
                    <a:pt x="1007" y="156"/>
                  </a:cubicBezTo>
                  <a:cubicBezTo>
                    <a:pt x="1003" y="155"/>
                    <a:pt x="991" y="152"/>
                    <a:pt x="985" y="153"/>
                  </a:cubicBezTo>
                  <a:cubicBezTo>
                    <a:pt x="979" y="153"/>
                    <a:pt x="976" y="150"/>
                    <a:pt x="973" y="150"/>
                  </a:cubicBezTo>
                  <a:cubicBezTo>
                    <a:pt x="969" y="150"/>
                    <a:pt x="969" y="152"/>
                    <a:pt x="971" y="154"/>
                  </a:cubicBezTo>
                  <a:cubicBezTo>
                    <a:pt x="973" y="156"/>
                    <a:pt x="968" y="157"/>
                    <a:pt x="964" y="156"/>
                  </a:cubicBezTo>
                  <a:cubicBezTo>
                    <a:pt x="960" y="156"/>
                    <a:pt x="954" y="158"/>
                    <a:pt x="957" y="161"/>
                  </a:cubicBezTo>
                  <a:cubicBezTo>
                    <a:pt x="959" y="164"/>
                    <a:pt x="961" y="160"/>
                    <a:pt x="963" y="161"/>
                  </a:cubicBezTo>
                  <a:cubicBezTo>
                    <a:pt x="965" y="162"/>
                    <a:pt x="958" y="164"/>
                    <a:pt x="961" y="166"/>
                  </a:cubicBezTo>
                  <a:cubicBezTo>
                    <a:pt x="964" y="167"/>
                    <a:pt x="963" y="170"/>
                    <a:pt x="963" y="171"/>
                  </a:cubicBezTo>
                  <a:cubicBezTo>
                    <a:pt x="963" y="173"/>
                    <a:pt x="959" y="173"/>
                    <a:pt x="957" y="171"/>
                  </a:cubicBezTo>
                  <a:cubicBezTo>
                    <a:pt x="955" y="169"/>
                    <a:pt x="952" y="171"/>
                    <a:pt x="949" y="171"/>
                  </a:cubicBezTo>
                  <a:cubicBezTo>
                    <a:pt x="946" y="170"/>
                    <a:pt x="943" y="172"/>
                    <a:pt x="947" y="172"/>
                  </a:cubicBezTo>
                  <a:cubicBezTo>
                    <a:pt x="950" y="173"/>
                    <a:pt x="952" y="175"/>
                    <a:pt x="947" y="176"/>
                  </a:cubicBezTo>
                  <a:cubicBezTo>
                    <a:pt x="942" y="176"/>
                    <a:pt x="943" y="171"/>
                    <a:pt x="940" y="172"/>
                  </a:cubicBezTo>
                  <a:cubicBezTo>
                    <a:pt x="938" y="172"/>
                    <a:pt x="931" y="170"/>
                    <a:pt x="928" y="170"/>
                  </a:cubicBezTo>
                  <a:cubicBezTo>
                    <a:pt x="925" y="170"/>
                    <a:pt x="923" y="172"/>
                    <a:pt x="919" y="173"/>
                  </a:cubicBezTo>
                  <a:cubicBezTo>
                    <a:pt x="914" y="173"/>
                    <a:pt x="908" y="171"/>
                    <a:pt x="907" y="168"/>
                  </a:cubicBezTo>
                  <a:cubicBezTo>
                    <a:pt x="905" y="166"/>
                    <a:pt x="904" y="165"/>
                    <a:pt x="902" y="168"/>
                  </a:cubicBezTo>
                  <a:cubicBezTo>
                    <a:pt x="900" y="171"/>
                    <a:pt x="900" y="176"/>
                    <a:pt x="898" y="176"/>
                  </a:cubicBezTo>
                  <a:cubicBezTo>
                    <a:pt x="896" y="176"/>
                    <a:pt x="895" y="181"/>
                    <a:pt x="893" y="182"/>
                  </a:cubicBezTo>
                  <a:cubicBezTo>
                    <a:pt x="891" y="184"/>
                    <a:pt x="890" y="181"/>
                    <a:pt x="888" y="181"/>
                  </a:cubicBezTo>
                  <a:cubicBezTo>
                    <a:pt x="885" y="181"/>
                    <a:pt x="876" y="172"/>
                    <a:pt x="876" y="170"/>
                  </a:cubicBezTo>
                  <a:cubicBezTo>
                    <a:pt x="875" y="167"/>
                    <a:pt x="870" y="163"/>
                    <a:pt x="868" y="162"/>
                  </a:cubicBezTo>
                  <a:cubicBezTo>
                    <a:pt x="867" y="161"/>
                    <a:pt x="870" y="160"/>
                    <a:pt x="872" y="162"/>
                  </a:cubicBezTo>
                  <a:cubicBezTo>
                    <a:pt x="873" y="163"/>
                    <a:pt x="876" y="163"/>
                    <a:pt x="877" y="162"/>
                  </a:cubicBezTo>
                  <a:cubicBezTo>
                    <a:pt x="879" y="162"/>
                    <a:pt x="879" y="157"/>
                    <a:pt x="876" y="157"/>
                  </a:cubicBezTo>
                  <a:cubicBezTo>
                    <a:pt x="873" y="157"/>
                    <a:pt x="874" y="154"/>
                    <a:pt x="875" y="154"/>
                  </a:cubicBezTo>
                  <a:cubicBezTo>
                    <a:pt x="877" y="153"/>
                    <a:pt x="872" y="149"/>
                    <a:pt x="874" y="148"/>
                  </a:cubicBezTo>
                  <a:cubicBezTo>
                    <a:pt x="876" y="148"/>
                    <a:pt x="875" y="146"/>
                    <a:pt x="872" y="145"/>
                  </a:cubicBezTo>
                  <a:cubicBezTo>
                    <a:pt x="870" y="145"/>
                    <a:pt x="867" y="143"/>
                    <a:pt x="867" y="142"/>
                  </a:cubicBezTo>
                  <a:cubicBezTo>
                    <a:pt x="867" y="140"/>
                    <a:pt x="856" y="140"/>
                    <a:pt x="856" y="142"/>
                  </a:cubicBezTo>
                  <a:cubicBezTo>
                    <a:pt x="857" y="144"/>
                    <a:pt x="852" y="143"/>
                    <a:pt x="853" y="141"/>
                  </a:cubicBezTo>
                  <a:cubicBezTo>
                    <a:pt x="854" y="140"/>
                    <a:pt x="849" y="140"/>
                    <a:pt x="844" y="139"/>
                  </a:cubicBezTo>
                  <a:cubicBezTo>
                    <a:pt x="839" y="137"/>
                    <a:pt x="839" y="134"/>
                    <a:pt x="837" y="134"/>
                  </a:cubicBezTo>
                  <a:cubicBezTo>
                    <a:pt x="835" y="133"/>
                    <a:pt x="836" y="139"/>
                    <a:pt x="833" y="137"/>
                  </a:cubicBezTo>
                  <a:cubicBezTo>
                    <a:pt x="830" y="136"/>
                    <a:pt x="828" y="139"/>
                    <a:pt x="829" y="142"/>
                  </a:cubicBezTo>
                  <a:cubicBezTo>
                    <a:pt x="830" y="145"/>
                    <a:pt x="829" y="145"/>
                    <a:pt x="829" y="148"/>
                  </a:cubicBezTo>
                  <a:cubicBezTo>
                    <a:pt x="829" y="150"/>
                    <a:pt x="827" y="149"/>
                    <a:pt x="824" y="148"/>
                  </a:cubicBezTo>
                  <a:cubicBezTo>
                    <a:pt x="821" y="147"/>
                    <a:pt x="821" y="151"/>
                    <a:pt x="814" y="149"/>
                  </a:cubicBezTo>
                  <a:cubicBezTo>
                    <a:pt x="808" y="147"/>
                    <a:pt x="805" y="149"/>
                    <a:pt x="804" y="147"/>
                  </a:cubicBezTo>
                  <a:cubicBezTo>
                    <a:pt x="802" y="145"/>
                    <a:pt x="800" y="145"/>
                    <a:pt x="800" y="146"/>
                  </a:cubicBezTo>
                  <a:cubicBezTo>
                    <a:pt x="800" y="148"/>
                    <a:pt x="790" y="147"/>
                    <a:pt x="789" y="145"/>
                  </a:cubicBezTo>
                  <a:cubicBezTo>
                    <a:pt x="788" y="142"/>
                    <a:pt x="791" y="142"/>
                    <a:pt x="792" y="141"/>
                  </a:cubicBezTo>
                  <a:cubicBezTo>
                    <a:pt x="794" y="140"/>
                    <a:pt x="790" y="139"/>
                    <a:pt x="785" y="140"/>
                  </a:cubicBezTo>
                  <a:cubicBezTo>
                    <a:pt x="779" y="140"/>
                    <a:pt x="776" y="137"/>
                    <a:pt x="770" y="137"/>
                  </a:cubicBezTo>
                  <a:cubicBezTo>
                    <a:pt x="764" y="138"/>
                    <a:pt x="752" y="139"/>
                    <a:pt x="750" y="140"/>
                  </a:cubicBezTo>
                  <a:cubicBezTo>
                    <a:pt x="748" y="141"/>
                    <a:pt x="751" y="144"/>
                    <a:pt x="749" y="144"/>
                  </a:cubicBezTo>
                  <a:cubicBezTo>
                    <a:pt x="746" y="144"/>
                    <a:pt x="748" y="139"/>
                    <a:pt x="747" y="136"/>
                  </a:cubicBezTo>
                  <a:cubicBezTo>
                    <a:pt x="747" y="134"/>
                    <a:pt x="743" y="133"/>
                    <a:pt x="743" y="135"/>
                  </a:cubicBezTo>
                  <a:cubicBezTo>
                    <a:pt x="744" y="137"/>
                    <a:pt x="737" y="138"/>
                    <a:pt x="735" y="137"/>
                  </a:cubicBezTo>
                  <a:cubicBezTo>
                    <a:pt x="733" y="135"/>
                    <a:pt x="730" y="133"/>
                    <a:pt x="726" y="132"/>
                  </a:cubicBezTo>
                  <a:cubicBezTo>
                    <a:pt x="721" y="131"/>
                    <a:pt x="715" y="136"/>
                    <a:pt x="717" y="137"/>
                  </a:cubicBezTo>
                  <a:cubicBezTo>
                    <a:pt x="718" y="139"/>
                    <a:pt x="721" y="137"/>
                    <a:pt x="722" y="138"/>
                  </a:cubicBezTo>
                  <a:cubicBezTo>
                    <a:pt x="722" y="140"/>
                    <a:pt x="712" y="140"/>
                    <a:pt x="712" y="141"/>
                  </a:cubicBezTo>
                  <a:cubicBezTo>
                    <a:pt x="712" y="143"/>
                    <a:pt x="702" y="145"/>
                    <a:pt x="699" y="146"/>
                  </a:cubicBezTo>
                  <a:cubicBezTo>
                    <a:pt x="692" y="147"/>
                    <a:pt x="690" y="147"/>
                    <a:pt x="686" y="150"/>
                  </a:cubicBezTo>
                  <a:cubicBezTo>
                    <a:pt x="683" y="153"/>
                    <a:pt x="685" y="147"/>
                    <a:pt x="688" y="144"/>
                  </a:cubicBezTo>
                  <a:cubicBezTo>
                    <a:pt x="691" y="141"/>
                    <a:pt x="694" y="142"/>
                    <a:pt x="696" y="140"/>
                  </a:cubicBezTo>
                  <a:cubicBezTo>
                    <a:pt x="697" y="138"/>
                    <a:pt x="700" y="138"/>
                    <a:pt x="705" y="137"/>
                  </a:cubicBezTo>
                  <a:cubicBezTo>
                    <a:pt x="709" y="137"/>
                    <a:pt x="709" y="134"/>
                    <a:pt x="711" y="133"/>
                  </a:cubicBezTo>
                  <a:cubicBezTo>
                    <a:pt x="713" y="132"/>
                    <a:pt x="718" y="130"/>
                    <a:pt x="719" y="128"/>
                  </a:cubicBezTo>
                  <a:cubicBezTo>
                    <a:pt x="720" y="126"/>
                    <a:pt x="731" y="122"/>
                    <a:pt x="733" y="122"/>
                  </a:cubicBezTo>
                  <a:cubicBezTo>
                    <a:pt x="735" y="123"/>
                    <a:pt x="736" y="118"/>
                    <a:pt x="737" y="118"/>
                  </a:cubicBezTo>
                  <a:cubicBezTo>
                    <a:pt x="738" y="118"/>
                    <a:pt x="744" y="115"/>
                    <a:pt x="747" y="114"/>
                  </a:cubicBezTo>
                  <a:cubicBezTo>
                    <a:pt x="749" y="113"/>
                    <a:pt x="750" y="111"/>
                    <a:pt x="750" y="109"/>
                  </a:cubicBezTo>
                  <a:cubicBezTo>
                    <a:pt x="750" y="108"/>
                    <a:pt x="747" y="108"/>
                    <a:pt x="747" y="107"/>
                  </a:cubicBezTo>
                  <a:cubicBezTo>
                    <a:pt x="746" y="105"/>
                    <a:pt x="748" y="106"/>
                    <a:pt x="751" y="105"/>
                  </a:cubicBezTo>
                  <a:cubicBezTo>
                    <a:pt x="753" y="104"/>
                    <a:pt x="751" y="101"/>
                    <a:pt x="749" y="102"/>
                  </a:cubicBezTo>
                  <a:cubicBezTo>
                    <a:pt x="747" y="102"/>
                    <a:pt x="750" y="100"/>
                    <a:pt x="748" y="98"/>
                  </a:cubicBezTo>
                  <a:cubicBezTo>
                    <a:pt x="746" y="96"/>
                    <a:pt x="743" y="99"/>
                    <a:pt x="743" y="97"/>
                  </a:cubicBezTo>
                  <a:cubicBezTo>
                    <a:pt x="743" y="94"/>
                    <a:pt x="743" y="92"/>
                    <a:pt x="741" y="90"/>
                  </a:cubicBezTo>
                  <a:cubicBezTo>
                    <a:pt x="740" y="89"/>
                    <a:pt x="737" y="93"/>
                    <a:pt x="734" y="90"/>
                  </a:cubicBezTo>
                  <a:cubicBezTo>
                    <a:pt x="731" y="88"/>
                    <a:pt x="723" y="87"/>
                    <a:pt x="723" y="88"/>
                  </a:cubicBezTo>
                  <a:cubicBezTo>
                    <a:pt x="723" y="89"/>
                    <a:pt x="718" y="86"/>
                    <a:pt x="718" y="87"/>
                  </a:cubicBezTo>
                  <a:cubicBezTo>
                    <a:pt x="717" y="88"/>
                    <a:pt x="710" y="88"/>
                    <a:pt x="708" y="87"/>
                  </a:cubicBezTo>
                  <a:cubicBezTo>
                    <a:pt x="706" y="87"/>
                    <a:pt x="703" y="88"/>
                    <a:pt x="702" y="90"/>
                  </a:cubicBezTo>
                  <a:cubicBezTo>
                    <a:pt x="702" y="93"/>
                    <a:pt x="694" y="92"/>
                    <a:pt x="692" y="91"/>
                  </a:cubicBezTo>
                  <a:cubicBezTo>
                    <a:pt x="691" y="91"/>
                    <a:pt x="698" y="85"/>
                    <a:pt x="698" y="84"/>
                  </a:cubicBezTo>
                  <a:cubicBezTo>
                    <a:pt x="698" y="83"/>
                    <a:pt x="686" y="84"/>
                    <a:pt x="685" y="83"/>
                  </a:cubicBezTo>
                  <a:cubicBezTo>
                    <a:pt x="684" y="82"/>
                    <a:pt x="678" y="81"/>
                    <a:pt x="675" y="81"/>
                  </a:cubicBezTo>
                  <a:cubicBezTo>
                    <a:pt x="673" y="82"/>
                    <a:pt x="675" y="81"/>
                    <a:pt x="678" y="81"/>
                  </a:cubicBezTo>
                  <a:cubicBezTo>
                    <a:pt x="680" y="80"/>
                    <a:pt x="683" y="78"/>
                    <a:pt x="685" y="78"/>
                  </a:cubicBezTo>
                  <a:cubicBezTo>
                    <a:pt x="688" y="77"/>
                    <a:pt x="687" y="76"/>
                    <a:pt x="686" y="75"/>
                  </a:cubicBezTo>
                  <a:cubicBezTo>
                    <a:pt x="685" y="73"/>
                    <a:pt x="682" y="74"/>
                    <a:pt x="679" y="73"/>
                  </a:cubicBezTo>
                  <a:cubicBezTo>
                    <a:pt x="677" y="72"/>
                    <a:pt x="673" y="71"/>
                    <a:pt x="671" y="71"/>
                  </a:cubicBezTo>
                  <a:cubicBezTo>
                    <a:pt x="669" y="71"/>
                    <a:pt x="666" y="72"/>
                    <a:pt x="660" y="73"/>
                  </a:cubicBezTo>
                  <a:cubicBezTo>
                    <a:pt x="655" y="74"/>
                    <a:pt x="654" y="78"/>
                    <a:pt x="652" y="80"/>
                  </a:cubicBezTo>
                  <a:cubicBezTo>
                    <a:pt x="649" y="81"/>
                    <a:pt x="644" y="86"/>
                    <a:pt x="646" y="87"/>
                  </a:cubicBezTo>
                  <a:cubicBezTo>
                    <a:pt x="648" y="87"/>
                    <a:pt x="647" y="89"/>
                    <a:pt x="648" y="90"/>
                  </a:cubicBezTo>
                  <a:cubicBezTo>
                    <a:pt x="648" y="92"/>
                    <a:pt x="646" y="92"/>
                    <a:pt x="643" y="92"/>
                  </a:cubicBezTo>
                  <a:cubicBezTo>
                    <a:pt x="640" y="91"/>
                    <a:pt x="631" y="91"/>
                    <a:pt x="631" y="93"/>
                  </a:cubicBezTo>
                  <a:cubicBezTo>
                    <a:pt x="631" y="95"/>
                    <a:pt x="636" y="96"/>
                    <a:pt x="636" y="97"/>
                  </a:cubicBezTo>
                  <a:cubicBezTo>
                    <a:pt x="636" y="98"/>
                    <a:pt x="632" y="97"/>
                    <a:pt x="630" y="96"/>
                  </a:cubicBezTo>
                  <a:cubicBezTo>
                    <a:pt x="628" y="95"/>
                    <a:pt x="624" y="96"/>
                    <a:pt x="623" y="98"/>
                  </a:cubicBezTo>
                  <a:cubicBezTo>
                    <a:pt x="622" y="100"/>
                    <a:pt x="619" y="99"/>
                    <a:pt x="618" y="99"/>
                  </a:cubicBezTo>
                  <a:cubicBezTo>
                    <a:pt x="617" y="98"/>
                    <a:pt x="614" y="100"/>
                    <a:pt x="613" y="99"/>
                  </a:cubicBezTo>
                  <a:cubicBezTo>
                    <a:pt x="611" y="98"/>
                    <a:pt x="616" y="96"/>
                    <a:pt x="615" y="95"/>
                  </a:cubicBezTo>
                  <a:cubicBezTo>
                    <a:pt x="614" y="93"/>
                    <a:pt x="608" y="94"/>
                    <a:pt x="607" y="97"/>
                  </a:cubicBezTo>
                  <a:cubicBezTo>
                    <a:pt x="607" y="99"/>
                    <a:pt x="603" y="95"/>
                    <a:pt x="602" y="96"/>
                  </a:cubicBezTo>
                  <a:cubicBezTo>
                    <a:pt x="601" y="96"/>
                    <a:pt x="599" y="97"/>
                    <a:pt x="597" y="98"/>
                  </a:cubicBezTo>
                  <a:cubicBezTo>
                    <a:pt x="594" y="99"/>
                    <a:pt x="590" y="97"/>
                    <a:pt x="589" y="99"/>
                  </a:cubicBezTo>
                  <a:cubicBezTo>
                    <a:pt x="588" y="101"/>
                    <a:pt x="594" y="102"/>
                    <a:pt x="594" y="102"/>
                  </a:cubicBezTo>
                  <a:cubicBezTo>
                    <a:pt x="594" y="103"/>
                    <a:pt x="581" y="103"/>
                    <a:pt x="580" y="104"/>
                  </a:cubicBezTo>
                  <a:cubicBezTo>
                    <a:pt x="580" y="106"/>
                    <a:pt x="576" y="106"/>
                    <a:pt x="570" y="106"/>
                  </a:cubicBezTo>
                  <a:cubicBezTo>
                    <a:pt x="565" y="106"/>
                    <a:pt x="567" y="109"/>
                    <a:pt x="563" y="109"/>
                  </a:cubicBezTo>
                  <a:cubicBezTo>
                    <a:pt x="559" y="110"/>
                    <a:pt x="557" y="110"/>
                    <a:pt x="555" y="113"/>
                  </a:cubicBezTo>
                  <a:cubicBezTo>
                    <a:pt x="554" y="115"/>
                    <a:pt x="550" y="115"/>
                    <a:pt x="549" y="113"/>
                  </a:cubicBezTo>
                  <a:cubicBezTo>
                    <a:pt x="548" y="112"/>
                    <a:pt x="544" y="114"/>
                    <a:pt x="546" y="114"/>
                  </a:cubicBezTo>
                  <a:cubicBezTo>
                    <a:pt x="548" y="115"/>
                    <a:pt x="546" y="117"/>
                    <a:pt x="545" y="116"/>
                  </a:cubicBezTo>
                  <a:cubicBezTo>
                    <a:pt x="543" y="116"/>
                    <a:pt x="540" y="119"/>
                    <a:pt x="542" y="118"/>
                  </a:cubicBezTo>
                  <a:cubicBezTo>
                    <a:pt x="544" y="118"/>
                    <a:pt x="545" y="120"/>
                    <a:pt x="544" y="121"/>
                  </a:cubicBezTo>
                  <a:cubicBezTo>
                    <a:pt x="543" y="123"/>
                    <a:pt x="538" y="120"/>
                    <a:pt x="537" y="121"/>
                  </a:cubicBezTo>
                  <a:cubicBezTo>
                    <a:pt x="536" y="122"/>
                    <a:pt x="539" y="124"/>
                    <a:pt x="541" y="123"/>
                  </a:cubicBezTo>
                  <a:cubicBezTo>
                    <a:pt x="543" y="123"/>
                    <a:pt x="545" y="125"/>
                    <a:pt x="545" y="126"/>
                  </a:cubicBezTo>
                  <a:cubicBezTo>
                    <a:pt x="545" y="128"/>
                    <a:pt x="540" y="125"/>
                    <a:pt x="539" y="126"/>
                  </a:cubicBezTo>
                  <a:cubicBezTo>
                    <a:pt x="538" y="128"/>
                    <a:pt x="540" y="128"/>
                    <a:pt x="542" y="129"/>
                  </a:cubicBezTo>
                  <a:cubicBezTo>
                    <a:pt x="544" y="129"/>
                    <a:pt x="543" y="130"/>
                    <a:pt x="545" y="131"/>
                  </a:cubicBezTo>
                  <a:cubicBezTo>
                    <a:pt x="545" y="132"/>
                    <a:pt x="545" y="132"/>
                    <a:pt x="545" y="132"/>
                  </a:cubicBezTo>
                  <a:cubicBezTo>
                    <a:pt x="546" y="133"/>
                    <a:pt x="544" y="134"/>
                    <a:pt x="544" y="135"/>
                  </a:cubicBezTo>
                  <a:cubicBezTo>
                    <a:pt x="544" y="137"/>
                    <a:pt x="542" y="137"/>
                    <a:pt x="542" y="136"/>
                  </a:cubicBezTo>
                  <a:cubicBezTo>
                    <a:pt x="542" y="135"/>
                    <a:pt x="536" y="134"/>
                    <a:pt x="534" y="136"/>
                  </a:cubicBezTo>
                  <a:cubicBezTo>
                    <a:pt x="533" y="137"/>
                    <a:pt x="532" y="138"/>
                    <a:pt x="530" y="137"/>
                  </a:cubicBezTo>
                  <a:cubicBezTo>
                    <a:pt x="529" y="135"/>
                    <a:pt x="524" y="137"/>
                    <a:pt x="519" y="137"/>
                  </a:cubicBezTo>
                  <a:cubicBezTo>
                    <a:pt x="513" y="138"/>
                    <a:pt x="501" y="138"/>
                    <a:pt x="498" y="139"/>
                  </a:cubicBezTo>
                  <a:cubicBezTo>
                    <a:pt x="495" y="140"/>
                    <a:pt x="492" y="144"/>
                    <a:pt x="495" y="147"/>
                  </a:cubicBezTo>
                  <a:cubicBezTo>
                    <a:pt x="498" y="150"/>
                    <a:pt x="495" y="151"/>
                    <a:pt x="495" y="153"/>
                  </a:cubicBezTo>
                  <a:cubicBezTo>
                    <a:pt x="495" y="155"/>
                    <a:pt x="502" y="158"/>
                    <a:pt x="506" y="159"/>
                  </a:cubicBezTo>
                  <a:cubicBezTo>
                    <a:pt x="510" y="159"/>
                    <a:pt x="513" y="164"/>
                    <a:pt x="511" y="167"/>
                  </a:cubicBezTo>
                  <a:cubicBezTo>
                    <a:pt x="508" y="169"/>
                    <a:pt x="502" y="166"/>
                    <a:pt x="497" y="162"/>
                  </a:cubicBezTo>
                  <a:cubicBezTo>
                    <a:pt x="492" y="159"/>
                    <a:pt x="482" y="157"/>
                    <a:pt x="479" y="157"/>
                  </a:cubicBezTo>
                  <a:cubicBezTo>
                    <a:pt x="475" y="158"/>
                    <a:pt x="477" y="154"/>
                    <a:pt x="473" y="154"/>
                  </a:cubicBezTo>
                  <a:cubicBezTo>
                    <a:pt x="468" y="155"/>
                    <a:pt x="465" y="159"/>
                    <a:pt x="468" y="159"/>
                  </a:cubicBezTo>
                  <a:cubicBezTo>
                    <a:pt x="471" y="159"/>
                    <a:pt x="472" y="158"/>
                    <a:pt x="471" y="160"/>
                  </a:cubicBezTo>
                  <a:cubicBezTo>
                    <a:pt x="469" y="161"/>
                    <a:pt x="472" y="161"/>
                    <a:pt x="475" y="162"/>
                  </a:cubicBezTo>
                  <a:cubicBezTo>
                    <a:pt x="479" y="164"/>
                    <a:pt x="472" y="166"/>
                    <a:pt x="469" y="164"/>
                  </a:cubicBezTo>
                  <a:cubicBezTo>
                    <a:pt x="465" y="161"/>
                    <a:pt x="461" y="163"/>
                    <a:pt x="460" y="165"/>
                  </a:cubicBezTo>
                  <a:cubicBezTo>
                    <a:pt x="459" y="167"/>
                    <a:pt x="464" y="173"/>
                    <a:pt x="471" y="174"/>
                  </a:cubicBezTo>
                  <a:cubicBezTo>
                    <a:pt x="477" y="175"/>
                    <a:pt x="475" y="177"/>
                    <a:pt x="478" y="178"/>
                  </a:cubicBezTo>
                  <a:cubicBezTo>
                    <a:pt x="481" y="179"/>
                    <a:pt x="479" y="180"/>
                    <a:pt x="477" y="180"/>
                  </a:cubicBezTo>
                  <a:cubicBezTo>
                    <a:pt x="475" y="180"/>
                    <a:pt x="471" y="177"/>
                    <a:pt x="467" y="175"/>
                  </a:cubicBezTo>
                  <a:cubicBezTo>
                    <a:pt x="464" y="174"/>
                    <a:pt x="456" y="176"/>
                    <a:pt x="454" y="174"/>
                  </a:cubicBezTo>
                  <a:cubicBezTo>
                    <a:pt x="452" y="172"/>
                    <a:pt x="455" y="170"/>
                    <a:pt x="453" y="169"/>
                  </a:cubicBezTo>
                  <a:cubicBezTo>
                    <a:pt x="452" y="167"/>
                    <a:pt x="453" y="164"/>
                    <a:pt x="455" y="161"/>
                  </a:cubicBezTo>
                  <a:cubicBezTo>
                    <a:pt x="457" y="158"/>
                    <a:pt x="455" y="152"/>
                    <a:pt x="452" y="151"/>
                  </a:cubicBezTo>
                  <a:cubicBezTo>
                    <a:pt x="449" y="150"/>
                    <a:pt x="449" y="153"/>
                    <a:pt x="450" y="154"/>
                  </a:cubicBezTo>
                  <a:cubicBezTo>
                    <a:pt x="450" y="155"/>
                    <a:pt x="450" y="160"/>
                    <a:pt x="448" y="163"/>
                  </a:cubicBezTo>
                  <a:cubicBezTo>
                    <a:pt x="445" y="166"/>
                    <a:pt x="438" y="166"/>
                    <a:pt x="438" y="168"/>
                  </a:cubicBezTo>
                  <a:cubicBezTo>
                    <a:pt x="438" y="170"/>
                    <a:pt x="433" y="171"/>
                    <a:pt x="435" y="173"/>
                  </a:cubicBezTo>
                  <a:cubicBezTo>
                    <a:pt x="436" y="174"/>
                    <a:pt x="443" y="181"/>
                    <a:pt x="444" y="184"/>
                  </a:cubicBezTo>
                  <a:cubicBezTo>
                    <a:pt x="445" y="186"/>
                    <a:pt x="438" y="193"/>
                    <a:pt x="439" y="197"/>
                  </a:cubicBezTo>
                  <a:cubicBezTo>
                    <a:pt x="440" y="201"/>
                    <a:pt x="438" y="203"/>
                    <a:pt x="440" y="205"/>
                  </a:cubicBezTo>
                  <a:cubicBezTo>
                    <a:pt x="441" y="207"/>
                    <a:pt x="444" y="205"/>
                    <a:pt x="446" y="206"/>
                  </a:cubicBezTo>
                  <a:cubicBezTo>
                    <a:pt x="448" y="207"/>
                    <a:pt x="451" y="205"/>
                    <a:pt x="455" y="204"/>
                  </a:cubicBezTo>
                  <a:cubicBezTo>
                    <a:pt x="460" y="203"/>
                    <a:pt x="468" y="208"/>
                    <a:pt x="471" y="210"/>
                  </a:cubicBezTo>
                  <a:cubicBezTo>
                    <a:pt x="474" y="211"/>
                    <a:pt x="472" y="213"/>
                    <a:pt x="474" y="216"/>
                  </a:cubicBezTo>
                  <a:cubicBezTo>
                    <a:pt x="475" y="218"/>
                    <a:pt x="470" y="218"/>
                    <a:pt x="470" y="222"/>
                  </a:cubicBezTo>
                  <a:cubicBezTo>
                    <a:pt x="470" y="225"/>
                    <a:pt x="479" y="227"/>
                    <a:pt x="479" y="228"/>
                  </a:cubicBezTo>
                  <a:cubicBezTo>
                    <a:pt x="480" y="229"/>
                    <a:pt x="473" y="228"/>
                    <a:pt x="470" y="227"/>
                  </a:cubicBezTo>
                  <a:cubicBezTo>
                    <a:pt x="467" y="226"/>
                    <a:pt x="467" y="223"/>
                    <a:pt x="466" y="222"/>
                  </a:cubicBezTo>
                  <a:cubicBezTo>
                    <a:pt x="466" y="221"/>
                    <a:pt x="468" y="218"/>
                    <a:pt x="468" y="216"/>
                  </a:cubicBezTo>
                  <a:cubicBezTo>
                    <a:pt x="469" y="214"/>
                    <a:pt x="465" y="213"/>
                    <a:pt x="464" y="211"/>
                  </a:cubicBezTo>
                  <a:cubicBezTo>
                    <a:pt x="463" y="210"/>
                    <a:pt x="461" y="207"/>
                    <a:pt x="459" y="208"/>
                  </a:cubicBezTo>
                  <a:cubicBezTo>
                    <a:pt x="457" y="208"/>
                    <a:pt x="449" y="209"/>
                    <a:pt x="447" y="211"/>
                  </a:cubicBezTo>
                  <a:cubicBezTo>
                    <a:pt x="445" y="213"/>
                    <a:pt x="447" y="219"/>
                    <a:pt x="449" y="222"/>
                  </a:cubicBezTo>
                  <a:cubicBezTo>
                    <a:pt x="450" y="225"/>
                    <a:pt x="442" y="229"/>
                    <a:pt x="442" y="232"/>
                  </a:cubicBezTo>
                  <a:cubicBezTo>
                    <a:pt x="442" y="234"/>
                    <a:pt x="439" y="235"/>
                    <a:pt x="436" y="237"/>
                  </a:cubicBezTo>
                  <a:cubicBezTo>
                    <a:pt x="432" y="239"/>
                    <a:pt x="428" y="240"/>
                    <a:pt x="428" y="244"/>
                  </a:cubicBezTo>
                  <a:cubicBezTo>
                    <a:pt x="429" y="247"/>
                    <a:pt x="424" y="245"/>
                    <a:pt x="421" y="244"/>
                  </a:cubicBezTo>
                  <a:cubicBezTo>
                    <a:pt x="419" y="242"/>
                    <a:pt x="416" y="244"/>
                    <a:pt x="412" y="244"/>
                  </a:cubicBezTo>
                  <a:cubicBezTo>
                    <a:pt x="408" y="244"/>
                    <a:pt x="408" y="241"/>
                    <a:pt x="406" y="242"/>
                  </a:cubicBezTo>
                  <a:cubicBezTo>
                    <a:pt x="403" y="243"/>
                    <a:pt x="401" y="241"/>
                    <a:pt x="402" y="239"/>
                  </a:cubicBezTo>
                  <a:cubicBezTo>
                    <a:pt x="402" y="237"/>
                    <a:pt x="406" y="238"/>
                    <a:pt x="406" y="240"/>
                  </a:cubicBezTo>
                  <a:cubicBezTo>
                    <a:pt x="406" y="241"/>
                    <a:pt x="408" y="241"/>
                    <a:pt x="411" y="239"/>
                  </a:cubicBezTo>
                  <a:cubicBezTo>
                    <a:pt x="413" y="238"/>
                    <a:pt x="412" y="241"/>
                    <a:pt x="415" y="241"/>
                  </a:cubicBezTo>
                  <a:cubicBezTo>
                    <a:pt x="419" y="242"/>
                    <a:pt x="417" y="240"/>
                    <a:pt x="419" y="240"/>
                  </a:cubicBezTo>
                  <a:cubicBezTo>
                    <a:pt x="422" y="240"/>
                    <a:pt x="422" y="239"/>
                    <a:pt x="421" y="238"/>
                  </a:cubicBezTo>
                  <a:cubicBezTo>
                    <a:pt x="420" y="237"/>
                    <a:pt x="423" y="236"/>
                    <a:pt x="425" y="235"/>
                  </a:cubicBezTo>
                  <a:cubicBezTo>
                    <a:pt x="427" y="234"/>
                    <a:pt x="426" y="231"/>
                    <a:pt x="427" y="231"/>
                  </a:cubicBezTo>
                  <a:cubicBezTo>
                    <a:pt x="429" y="230"/>
                    <a:pt x="428" y="228"/>
                    <a:pt x="429" y="228"/>
                  </a:cubicBezTo>
                  <a:cubicBezTo>
                    <a:pt x="431" y="228"/>
                    <a:pt x="432" y="225"/>
                    <a:pt x="433" y="225"/>
                  </a:cubicBezTo>
                  <a:cubicBezTo>
                    <a:pt x="435" y="225"/>
                    <a:pt x="436" y="223"/>
                    <a:pt x="435" y="222"/>
                  </a:cubicBezTo>
                  <a:cubicBezTo>
                    <a:pt x="434" y="220"/>
                    <a:pt x="435" y="217"/>
                    <a:pt x="437" y="216"/>
                  </a:cubicBezTo>
                  <a:cubicBezTo>
                    <a:pt x="438" y="216"/>
                    <a:pt x="439" y="214"/>
                    <a:pt x="437" y="213"/>
                  </a:cubicBezTo>
                  <a:cubicBezTo>
                    <a:pt x="436" y="212"/>
                    <a:pt x="431" y="209"/>
                    <a:pt x="431" y="206"/>
                  </a:cubicBezTo>
                  <a:cubicBezTo>
                    <a:pt x="431" y="204"/>
                    <a:pt x="430" y="200"/>
                    <a:pt x="431" y="198"/>
                  </a:cubicBezTo>
                  <a:cubicBezTo>
                    <a:pt x="431" y="196"/>
                    <a:pt x="431" y="193"/>
                    <a:pt x="431" y="191"/>
                  </a:cubicBezTo>
                  <a:cubicBezTo>
                    <a:pt x="430" y="188"/>
                    <a:pt x="432" y="186"/>
                    <a:pt x="433" y="182"/>
                  </a:cubicBezTo>
                  <a:cubicBezTo>
                    <a:pt x="433" y="178"/>
                    <a:pt x="428" y="174"/>
                    <a:pt x="426" y="173"/>
                  </a:cubicBezTo>
                  <a:cubicBezTo>
                    <a:pt x="424" y="172"/>
                    <a:pt x="425" y="170"/>
                    <a:pt x="429" y="167"/>
                  </a:cubicBezTo>
                  <a:cubicBezTo>
                    <a:pt x="432" y="164"/>
                    <a:pt x="432" y="155"/>
                    <a:pt x="432" y="153"/>
                  </a:cubicBezTo>
                  <a:cubicBezTo>
                    <a:pt x="432" y="151"/>
                    <a:pt x="425" y="150"/>
                    <a:pt x="422" y="150"/>
                  </a:cubicBezTo>
                  <a:cubicBezTo>
                    <a:pt x="419" y="150"/>
                    <a:pt x="409" y="150"/>
                    <a:pt x="407" y="149"/>
                  </a:cubicBezTo>
                  <a:cubicBezTo>
                    <a:pt x="404" y="149"/>
                    <a:pt x="403" y="151"/>
                    <a:pt x="402" y="154"/>
                  </a:cubicBezTo>
                  <a:cubicBezTo>
                    <a:pt x="401" y="156"/>
                    <a:pt x="398" y="160"/>
                    <a:pt x="397" y="165"/>
                  </a:cubicBezTo>
                  <a:cubicBezTo>
                    <a:pt x="395" y="170"/>
                    <a:pt x="389" y="172"/>
                    <a:pt x="386" y="173"/>
                  </a:cubicBezTo>
                  <a:cubicBezTo>
                    <a:pt x="383" y="174"/>
                    <a:pt x="382" y="178"/>
                    <a:pt x="383" y="180"/>
                  </a:cubicBezTo>
                  <a:cubicBezTo>
                    <a:pt x="384" y="182"/>
                    <a:pt x="386" y="181"/>
                    <a:pt x="387" y="181"/>
                  </a:cubicBezTo>
                  <a:cubicBezTo>
                    <a:pt x="389" y="182"/>
                    <a:pt x="387" y="187"/>
                    <a:pt x="386" y="188"/>
                  </a:cubicBezTo>
                  <a:cubicBezTo>
                    <a:pt x="386" y="188"/>
                    <a:pt x="388" y="190"/>
                    <a:pt x="386" y="192"/>
                  </a:cubicBezTo>
                  <a:cubicBezTo>
                    <a:pt x="384" y="193"/>
                    <a:pt x="382" y="196"/>
                    <a:pt x="383" y="197"/>
                  </a:cubicBezTo>
                  <a:cubicBezTo>
                    <a:pt x="384" y="198"/>
                    <a:pt x="390" y="199"/>
                    <a:pt x="393" y="201"/>
                  </a:cubicBezTo>
                  <a:cubicBezTo>
                    <a:pt x="395" y="202"/>
                    <a:pt x="394" y="205"/>
                    <a:pt x="396" y="207"/>
                  </a:cubicBezTo>
                  <a:cubicBezTo>
                    <a:pt x="398" y="210"/>
                    <a:pt x="400" y="208"/>
                    <a:pt x="401" y="210"/>
                  </a:cubicBezTo>
                  <a:cubicBezTo>
                    <a:pt x="402" y="211"/>
                    <a:pt x="398" y="217"/>
                    <a:pt x="396" y="218"/>
                  </a:cubicBezTo>
                  <a:cubicBezTo>
                    <a:pt x="394" y="218"/>
                    <a:pt x="388" y="211"/>
                    <a:pt x="386" y="210"/>
                  </a:cubicBezTo>
                  <a:cubicBezTo>
                    <a:pt x="384" y="208"/>
                    <a:pt x="377" y="206"/>
                    <a:pt x="373" y="204"/>
                  </a:cubicBezTo>
                  <a:cubicBezTo>
                    <a:pt x="370" y="202"/>
                    <a:pt x="367" y="203"/>
                    <a:pt x="363" y="200"/>
                  </a:cubicBezTo>
                  <a:cubicBezTo>
                    <a:pt x="359" y="197"/>
                    <a:pt x="355" y="196"/>
                    <a:pt x="348" y="196"/>
                  </a:cubicBezTo>
                  <a:cubicBezTo>
                    <a:pt x="340" y="196"/>
                    <a:pt x="336" y="194"/>
                    <a:pt x="333" y="195"/>
                  </a:cubicBezTo>
                  <a:cubicBezTo>
                    <a:pt x="331" y="195"/>
                    <a:pt x="332" y="192"/>
                    <a:pt x="327" y="190"/>
                  </a:cubicBezTo>
                  <a:cubicBezTo>
                    <a:pt x="323" y="188"/>
                    <a:pt x="320" y="186"/>
                    <a:pt x="317" y="187"/>
                  </a:cubicBezTo>
                  <a:cubicBezTo>
                    <a:pt x="315" y="188"/>
                    <a:pt x="316" y="193"/>
                    <a:pt x="320" y="194"/>
                  </a:cubicBezTo>
                  <a:cubicBezTo>
                    <a:pt x="324" y="194"/>
                    <a:pt x="322" y="196"/>
                    <a:pt x="326" y="196"/>
                  </a:cubicBezTo>
                  <a:cubicBezTo>
                    <a:pt x="330" y="196"/>
                    <a:pt x="331" y="197"/>
                    <a:pt x="331" y="200"/>
                  </a:cubicBezTo>
                  <a:cubicBezTo>
                    <a:pt x="331" y="202"/>
                    <a:pt x="333" y="205"/>
                    <a:pt x="334" y="206"/>
                  </a:cubicBezTo>
                  <a:cubicBezTo>
                    <a:pt x="336" y="208"/>
                    <a:pt x="335" y="211"/>
                    <a:pt x="332" y="211"/>
                  </a:cubicBezTo>
                  <a:cubicBezTo>
                    <a:pt x="329" y="211"/>
                    <a:pt x="325" y="211"/>
                    <a:pt x="326" y="214"/>
                  </a:cubicBezTo>
                  <a:cubicBezTo>
                    <a:pt x="328" y="216"/>
                    <a:pt x="326" y="216"/>
                    <a:pt x="322" y="215"/>
                  </a:cubicBezTo>
                  <a:cubicBezTo>
                    <a:pt x="319" y="214"/>
                    <a:pt x="321" y="212"/>
                    <a:pt x="322" y="210"/>
                  </a:cubicBezTo>
                  <a:cubicBezTo>
                    <a:pt x="324" y="209"/>
                    <a:pt x="319" y="208"/>
                    <a:pt x="317" y="207"/>
                  </a:cubicBezTo>
                  <a:cubicBezTo>
                    <a:pt x="315" y="206"/>
                    <a:pt x="307" y="212"/>
                    <a:pt x="305" y="213"/>
                  </a:cubicBezTo>
                  <a:cubicBezTo>
                    <a:pt x="303" y="214"/>
                    <a:pt x="297" y="212"/>
                    <a:pt x="292" y="213"/>
                  </a:cubicBezTo>
                  <a:cubicBezTo>
                    <a:pt x="286" y="214"/>
                    <a:pt x="286" y="219"/>
                    <a:pt x="284" y="218"/>
                  </a:cubicBezTo>
                  <a:cubicBezTo>
                    <a:pt x="282" y="218"/>
                    <a:pt x="276" y="219"/>
                    <a:pt x="273" y="218"/>
                  </a:cubicBezTo>
                  <a:cubicBezTo>
                    <a:pt x="271" y="216"/>
                    <a:pt x="273" y="215"/>
                    <a:pt x="275" y="215"/>
                  </a:cubicBezTo>
                  <a:cubicBezTo>
                    <a:pt x="278" y="216"/>
                    <a:pt x="279" y="215"/>
                    <a:pt x="277" y="213"/>
                  </a:cubicBezTo>
                  <a:cubicBezTo>
                    <a:pt x="276" y="211"/>
                    <a:pt x="279" y="209"/>
                    <a:pt x="279" y="208"/>
                  </a:cubicBezTo>
                  <a:cubicBezTo>
                    <a:pt x="279" y="206"/>
                    <a:pt x="270" y="210"/>
                    <a:pt x="268" y="211"/>
                  </a:cubicBezTo>
                  <a:cubicBezTo>
                    <a:pt x="266" y="212"/>
                    <a:pt x="268" y="215"/>
                    <a:pt x="266" y="215"/>
                  </a:cubicBezTo>
                  <a:cubicBezTo>
                    <a:pt x="265" y="216"/>
                    <a:pt x="265" y="214"/>
                    <a:pt x="263" y="213"/>
                  </a:cubicBezTo>
                  <a:cubicBezTo>
                    <a:pt x="261" y="213"/>
                    <a:pt x="247" y="216"/>
                    <a:pt x="244" y="219"/>
                  </a:cubicBezTo>
                  <a:cubicBezTo>
                    <a:pt x="242" y="222"/>
                    <a:pt x="237" y="222"/>
                    <a:pt x="237" y="223"/>
                  </a:cubicBezTo>
                  <a:cubicBezTo>
                    <a:pt x="237" y="225"/>
                    <a:pt x="230" y="225"/>
                    <a:pt x="228" y="226"/>
                  </a:cubicBezTo>
                  <a:cubicBezTo>
                    <a:pt x="225" y="227"/>
                    <a:pt x="227" y="232"/>
                    <a:pt x="226" y="235"/>
                  </a:cubicBezTo>
                  <a:cubicBezTo>
                    <a:pt x="225" y="237"/>
                    <a:pt x="215" y="236"/>
                    <a:pt x="212" y="236"/>
                  </a:cubicBezTo>
                  <a:cubicBezTo>
                    <a:pt x="209" y="237"/>
                    <a:pt x="208" y="231"/>
                    <a:pt x="206" y="230"/>
                  </a:cubicBezTo>
                  <a:cubicBezTo>
                    <a:pt x="204" y="230"/>
                    <a:pt x="205" y="227"/>
                    <a:pt x="206" y="225"/>
                  </a:cubicBezTo>
                  <a:cubicBezTo>
                    <a:pt x="207" y="224"/>
                    <a:pt x="208" y="225"/>
                    <a:pt x="211" y="223"/>
                  </a:cubicBezTo>
                  <a:cubicBezTo>
                    <a:pt x="214" y="221"/>
                    <a:pt x="217" y="224"/>
                    <a:pt x="219" y="223"/>
                  </a:cubicBezTo>
                  <a:cubicBezTo>
                    <a:pt x="220" y="221"/>
                    <a:pt x="214" y="218"/>
                    <a:pt x="214" y="215"/>
                  </a:cubicBezTo>
                  <a:cubicBezTo>
                    <a:pt x="213" y="212"/>
                    <a:pt x="207" y="211"/>
                    <a:pt x="203" y="212"/>
                  </a:cubicBezTo>
                  <a:cubicBezTo>
                    <a:pt x="200" y="213"/>
                    <a:pt x="196" y="212"/>
                    <a:pt x="193" y="211"/>
                  </a:cubicBezTo>
                  <a:cubicBezTo>
                    <a:pt x="191" y="210"/>
                    <a:pt x="191" y="213"/>
                    <a:pt x="195" y="214"/>
                  </a:cubicBezTo>
                  <a:cubicBezTo>
                    <a:pt x="199" y="215"/>
                    <a:pt x="197" y="218"/>
                    <a:pt x="197" y="220"/>
                  </a:cubicBezTo>
                  <a:cubicBezTo>
                    <a:pt x="198" y="222"/>
                    <a:pt x="196" y="226"/>
                    <a:pt x="194" y="229"/>
                  </a:cubicBezTo>
                  <a:cubicBezTo>
                    <a:pt x="192" y="232"/>
                    <a:pt x="194" y="232"/>
                    <a:pt x="197" y="232"/>
                  </a:cubicBezTo>
                  <a:cubicBezTo>
                    <a:pt x="200" y="231"/>
                    <a:pt x="200" y="236"/>
                    <a:pt x="200" y="239"/>
                  </a:cubicBezTo>
                  <a:cubicBezTo>
                    <a:pt x="200" y="242"/>
                    <a:pt x="197" y="243"/>
                    <a:pt x="197" y="245"/>
                  </a:cubicBezTo>
                  <a:cubicBezTo>
                    <a:pt x="197" y="247"/>
                    <a:pt x="195" y="244"/>
                    <a:pt x="194" y="245"/>
                  </a:cubicBezTo>
                  <a:cubicBezTo>
                    <a:pt x="193" y="246"/>
                    <a:pt x="192" y="244"/>
                    <a:pt x="191" y="242"/>
                  </a:cubicBezTo>
                  <a:cubicBezTo>
                    <a:pt x="191" y="240"/>
                    <a:pt x="186" y="242"/>
                    <a:pt x="183" y="241"/>
                  </a:cubicBezTo>
                  <a:cubicBezTo>
                    <a:pt x="181" y="240"/>
                    <a:pt x="180" y="241"/>
                    <a:pt x="178" y="243"/>
                  </a:cubicBezTo>
                  <a:cubicBezTo>
                    <a:pt x="177" y="245"/>
                    <a:pt x="173" y="246"/>
                    <a:pt x="171" y="246"/>
                  </a:cubicBezTo>
                  <a:cubicBezTo>
                    <a:pt x="169" y="247"/>
                    <a:pt x="165" y="251"/>
                    <a:pt x="163" y="252"/>
                  </a:cubicBezTo>
                  <a:cubicBezTo>
                    <a:pt x="161" y="253"/>
                    <a:pt x="161" y="256"/>
                    <a:pt x="164" y="259"/>
                  </a:cubicBezTo>
                  <a:cubicBezTo>
                    <a:pt x="167" y="262"/>
                    <a:pt x="167" y="264"/>
                    <a:pt x="167" y="265"/>
                  </a:cubicBezTo>
                  <a:cubicBezTo>
                    <a:pt x="167" y="267"/>
                    <a:pt x="159" y="266"/>
                    <a:pt x="158" y="265"/>
                  </a:cubicBezTo>
                  <a:cubicBezTo>
                    <a:pt x="156" y="263"/>
                    <a:pt x="151" y="262"/>
                    <a:pt x="149" y="263"/>
                  </a:cubicBezTo>
                  <a:cubicBezTo>
                    <a:pt x="147" y="263"/>
                    <a:pt x="143" y="257"/>
                    <a:pt x="140" y="257"/>
                  </a:cubicBezTo>
                  <a:cubicBezTo>
                    <a:pt x="138" y="257"/>
                    <a:pt x="136" y="260"/>
                    <a:pt x="135" y="262"/>
                  </a:cubicBezTo>
                  <a:cubicBezTo>
                    <a:pt x="134" y="263"/>
                    <a:pt x="136" y="264"/>
                    <a:pt x="138" y="266"/>
                  </a:cubicBezTo>
                  <a:cubicBezTo>
                    <a:pt x="139" y="269"/>
                    <a:pt x="143" y="269"/>
                    <a:pt x="145" y="269"/>
                  </a:cubicBezTo>
                  <a:cubicBezTo>
                    <a:pt x="148" y="269"/>
                    <a:pt x="147" y="273"/>
                    <a:pt x="146" y="274"/>
                  </a:cubicBezTo>
                  <a:cubicBezTo>
                    <a:pt x="145" y="276"/>
                    <a:pt x="141" y="277"/>
                    <a:pt x="140" y="275"/>
                  </a:cubicBezTo>
                  <a:cubicBezTo>
                    <a:pt x="139" y="274"/>
                    <a:pt x="134" y="275"/>
                    <a:pt x="134" y="273"/>
                  </a:cubicBezTo>
                  <a:cubicBezTo>
                    <a:pt x="134" y="271"/>
                    <a:pt x="130" y="268"/>
                    <a:pt x="126" y="269"/>
                  </a:cubicBezTo>
                  <a:cubicBezTo>
                    <a:pt x="123" y="270"/>
                    <a:pt x="122" y="267"/>
                    <a:pt x="122" y="264"/>
                  </a:cubicBezTo>
                  <a:cubicBezTo>
                    <a:pt x="122" y="261"/>
                    <a:pt x="120" y="260"/>
                    <a:pt x="120" y="259"/>
                  </a:cubicBezTo>
                  <a:cubicBezTo>
                    <a:pt x="120" y="257"/>
                    <a:pt x="119" y="255"/>
                    <a:pt x="121" y="253"/>
                  </a:cubicBezTo>
                  <a:cubicBezTo>
                    <a:pt x="122" y="252"/>
                    <a:pt x="121" y="250"/>
                    <a:pt x="121" y="248"/>
                  </a:cubicBezTo>
                  <a:cubicBezTo>
                    <a:pt x="121" y="246"/>
                    <a:pt x="118" y="244"/>
                    <a:pt x="115" y="244"/>
                  </a:cubicBezTo>
                  <a:cubicBezTo>
                    <a:pt x="112" y="244"/>
                    <a:pt x="113" y="241"/>
                    <a:pt x="110" y="240"/>
                  </a:cubicBezTo>
                  <a:cubicBezTo>
                    <a:pt x="108" y="240"/>
                    <a:pt x="103" y="235"/>
                    <a:pt x="102" y="234"/>
                  </a:cubicBezTo>
                  <a:cubicBezTo>
                    <a:pt x="102" y="232"/>
                    <a:pt x="98" y="232"/>
                    <a:pt x="99" y="231"/>
                  </a:cubicBezTo>
                  <a:cubicBezTo>
                    <a:pt x="101" y="230"/>
                    <a:pt x="104" y="231"/>
                    <a:pt x="106" y="233"/>
                  </a:cubicBezTo>
                  <a:cubicBezTo>
                    <a:pt x="108" y="235"/>
                    <a:pt x="111" y="237"/>
                    <a:pt x="117" y="238"/>
                  </a:cubicBezTo>
                  <a:cubicBezTo>
                    <a:pt x="123" y="239"/>
                    <a:pt x="125" y="241"/>
                    <a:pt x="131" y="242"/>
                  </a:cubicBezTo>
                  <a:cubicBezTo>
                    <a:pt x="137" y="244"/>
                    <a:pt x="141" y="244"/>
                    <a:pt x="150" y="246"/>
                  </a:cubicBezTo>
                  <a:cubicBezTo>
                    <a:pt x="159" y="247"/>
                    <a:pt x="171" y="238"/>
                    <a:pt x="173" y="235"/>
                  </a:cubicBezTo>
                  <a:cubicBezTo>
                    <a:pt x="176" y="233"/>
                    <a:pt x="172" y="228"/>
                    <a:pt x="172" y="226"/>
                  </a:cubicBezTo>
                  <a:cubicBezTo>
                    <a:pt x="172" y="224"/>
                    <a:pt x="168" y="224"/>
                    <a:pt x="168" y="222"/>
                  </a:cubicBezTo>
                  <a:cubicBezTo>
                    <a:pt x="167" y="221"/>
                    <a:pt x="165" y="218"/>
                    <a:pt x="161" y="218"/>
                  </a:cubicBezTo>
                  <a:cubicBezTo>
                    <a:pt x="158" y="218"/>
                    <a:pt x="157" y="214"/>
                    <a:pt x="154" y="215"/>
                  </a:cubicBezTo>
                  <a:cubicBezTo>
                    <a:pt x="152" y="215"/>
                    <a:pt x="150" y="213"/>
                    <a:pt x="143" y="209"/>
                  </a:cubicBezTo>
                  <a:cubicBezTo>
                    <a:pt x="136" y="204"/>
                    <a:pt x="126" y="200"/>
                    <a:pt x="124" y="201"/>
                  </a:cubicBezTo>
                  <a:cubicBezTo>
                    <a:pt x="122" y="202"/>
                    <a:pt x="121" y="203"/>
                    <a:pt x="120" y="201"/>
                  </a:cubicBezTo>
                  <a:cubicBezTo>
                    <a:pt x="119" y="199"/>
                    <a:pt x="116" y="199"/>
                    <a:pt x="114" y="201"/>
                  </a:cubicBezTo>
                  <a:cubicBezTo>
                    <a:pt x="112" y="202"/>
                    <a:pt x="110" y="199"/>
                    <a:pt x="107" y="200"/>
                  </a:cubicBezTo>
                  <a:cubicBezTo>
                    <a:pt x="103" y="201"/>
                    <a:pt x="101" y="199"/>
                    <a:pt x="102" y="198"/>
                  </a:cubicBezTo>
                  <a:cubicBezTo>
                    <a:pt x="103" y="196"/>
                    <a:pt x="108" y="197"/>
                    <a:pt x="108" y="196"/>
                  </a:cubicBezTo>
                  <a:cubicBezTo>
                    <a:pt x="108" y="194"/>
                    <a:pt x="106" y="196"/>
                    <a:pt x="103" y="193"/>
                  </a:cubicBezTo>
                  <a:cubicBezTo>
                    <a:pt x="99" y="191"/>
                    <a:pt x="98" y="193"/>
                    <a:pt x="97" y="195"/>
                  </a:cubicBezTo>
                  <a:cubicBezTo>
                    <a:pt x="96" y="196"/>
                    <a:pt x="94" y="196"/>
                    <a:pt x="92" y="194"/>
                  </a:cubicBezTo>
                  <a:cubicBezTo>
                    <a:pt x="92" y="194"/>
                    <a:pt x="92" y="194"/>
                    <a:pt x="91" y="194"/>
                  </a:cubicBezTo>
                  <a:cubicBezTo>
                    <a:pt x="91" y="197"/>
                    <a:pt x="89" y="197"/>
                    <a:pt x="87" y="197"/>
                  </a:cubicBezTo>
                  <a:cubicBezTo>
                    <a:pt x="85" y="196"/>
                    <a:pt x="83" y="200"/>
                    <a:pt x="81" y="200"/>
                  </a:cubicBezTo>
                  <a:cubicBezTo>
                    <a:pt x="78" y="200"/>
                    <a:pt x="76" y="203"/>
                    <a:pt x="75" y="205"/>
                  </a:cubicBezTo>
                  <a:cubicBezTo>
                    <a:pt x="75" y="207"/>
                    <a:pt x="72" y="206"/>
                    <a:pt x="72" y="207"/>
                  </a:cubicBezTo>
                  <a:cubicBezTo>
                    <a:pt x="72" y="208"/>
                    <a:pt x="72" y="210"/>
                    <a:pt x="71" y="211"/>
                  </a:cubicBezTo>
                  <a:cubicBezTo>
                    <a:pt x="70" y="213"/>
                    <a:pt x="71" y="213"/>
                    <a:pt x="72" y="216"/>
                  </a:cubicBezTo>
                  <a:cubicBezTo>
                    <a:pt x="73" y="218"/>
                    <a:pt x="76" y="218"/>
                    <a:pt x="77" y="219"/>
                  </a:cubicBezTo>
                  <a:cubicBezTo>
                    <a:pt x="78" y="219"/>
                    <a:pt x="83" y="223"/>
                    <a:pt x="83" y="225"/>
                  </a:cubicBezTo>
                  <a:cubicBezTo>
                    <a:pt x="83" y="226"/>
                    <a:pt x="79" y="230"/>
                    <a:pt x="78" y="231"/>
                  </a:cubicBezTo>
                  <a:cubicBezTo>
                    <a:pt x="76" y="232"/>
                    <a:pt x="75" y="234"/>
                    <a:pt x="75" y="235"/>
                  </a:cubicBezTo>
                  <a:cubicBezTo>
                    <a:pt x="76" y="237"/>
                    <a:pt x="80" y="243"/>
                    <a:pt x="83" y="247"/>
                  </a:cubicBezTo>
                  <a:cubicBezTo>
                    <a:pt x="86" y="252"/>
                    <a:pt x="82" y="250"/>
                    <a:pt x="80" y="252"/>
                  </a:cubicBezTo>
                  <a:cubicBezTo>
                    <a:pt x="79" y="254"/>
                    <a:pt x="81" y="257"/>
                    <a:pt x="82" y="258"/>
                  </a:cubicBezTo>
                  <a:cubicBezTo>
                    <a:pt x="82" y="260"/>
                    <a:pt x="80" y="260"/>
                    <a:pt x="80" y="261"/>
                  </a:cubicBezTo>
                  <a:cubicBezTo>
                    <a:pt x="80" y="262"/>
                    <a:pt x="84" y="262"/>
                    <a:pt x="84" y="263"/>
                  </a:cubicBezTo>
                  <a:cubicBezTo>
                    <a:pt x="84" y="264"/>
                    <a:pt x="81" y="266"/>
                    <a:pt x="83" y="267"/>
                  </a:cubicBezTo>
                  <a:cubicBezTo>
                    <a:pt x="84" y="269"/>
                    <a:pt x="87" y="269"/>
                    <a:pt x="87" y="272"/>
                  </a:cubicBezTo>
                  <a:cubicBezTo>
                    <a:pt x="87" y="274"/>
                    <a:pt x="82" y="274"/>
                    <a:pt x="82" y="276"/>
                  </a:cubicBezTo>
                  <a:cubicBezTo>
                    <a:pt x="82" y="278"/>
                    <a:pt x="89" y="281"/>
                    <a:pt x="92" y="284"/>
                  </a:cubicBezTo>
                  <a:cubicBezTo>
                    <a:pt x="95" y="288"/>
                    <a:pt x="95" y="289"/>
                    <a:pt x="94" y="291"/>
                  </a:cubicBezTo>
                  <a:cubicBezTo>
                    <a:pt x="93" y="294"/>
                    <a:pt x="84" y="298"/>
                    <a:pt x="82" y="302"/>
                  </a:cubicBezTo>
                  <a:cubicBezTo>
                    <a:pt x="80" y="306"/>
                    <a:pt x="73" y="309"/>
                    <a:pt x="70" y="312"/>
                  </a:cubicBezTo>
                  <a:cubicBezTo>
                    <a:pt x="69" y="313"/>
                    <a:pt x="67" y="315"/>
                    <a:pt x="66" y="317"/>
                  </a:cubicBezTo>
                  <a:cubicBezTo>
                    <a:pt x="68" y="316"/>
                    <a:pt x="69" y="316"/>
                    <a:pt x="70" y="316"/>
                  </a:cubicBezTo>
                  <a:cubicBezTo>
                    <a:pt x="71" y="315"/>
                    <a:pt x="73" y="319"/>
                    <a:pt x="75" y="321"/>
                  </a:cubicBezTo>
                  <a:cubicBezTo>
                    <a:pt x="77" y="322"/>
                    <a:pt x="80" y="321"/>
                    <a:pt x="82" y="322"/>
                  </a:cubicBezTo>
                  <a:cubicBezTo>
                    <a:pt x="83" y="324"/>
                    <a:pt x="81" y="324"/>
                    <a:pt x="78" y="323"/>
                  </a:cubicBezTo>
                  <a:cubicBezTo>
                    <a:pt x="75" y="323"/>
                    <a:pt x="74" y="325"/>
                    <a:pt x="70" y="326"/>
                  </a:cubicBezTo>
                  <a:cubicBezTo>
                    <a:pt x="67" y="327"/>
                    <a:pt x="67" y="328"/>
                    <a:pt x="66" y="329"/>
                  </a:cubicBezTo>
                  <a:cubicBezTo>
                    <a:pt x="68" y="332"/>
                    <a:pt x="66" y="332"/>
                    <a:pt x="65" y="334"/>
                  </a:cubicBezTo>
                  <a:cubicBezTo>
                    <a:pt x="63" y="337"/>
                    <a:pt x="62" y="337"/>
                    <a:pt x="62" y="339"/>
                  </a:cubicBezTo>
                  <a:cubicBezTo>
                    <a:pt x="62" y="340"/>
                    <a:pt x="62" y="341"/>
                    <a:pt x="62" y="343"/>
                  </a:cubicBezTo>
                  <a:cubicBezTo>
                    <a:pt x="63" y="345"/>
                    <a:pt x="63" y="346"/>
                    <a:pt x="64" y="347"/>
                  </a:cubicBezTo>
                  <a:cubicBezTo>
                    <a:pt x="65" y="349"/>
                    <a:pt x="63" y="349"/>
                    <a:pt x="62" y="350"/>
                  </a:cubicBezTo>
                  <a:cubicBezTo>
                    <a:pt x="61" y="351"/>
                    <a:pt x="62" y="353"/>
                    <a:pt x="63" y="354"/>
                  </a:cubicBezTo>
                  <a:cubicBezTo>
                    <a:pt x="65" y="356"/>
                    <a:pt x="65" y="358"/>
                    <a:pt x="64" y="359"/>
                  </a:cubicBezTo>
                  <a:cubicBezTo>
                    <a:pt x="63" y="360"/>
                    <a:pt x="65" y="362"/>
                    <a:pt x="67" y="364"/>
                  </a:cubicBezTo>
                  <a:cubicBezTo>
                    <a:pt x="68" y="365"/>
                    <a:pt x="68" y="368"/>
                    <a:pt x="69" y="369"/>
                  </a:cubicBezTo>
                  <a:cubicBezTo>
                    <a:pt x="70" y="370"/>
                    <a:pt x="71" y="371"/>
                    <a:pt x="73" y="370"/>
                  </a:cubicBezTo>
                  <a:cubicBezTo>
                    <a:pt x="75" y="370"/>
                    <a:pt x="76" y="371"/>
                    <a:pt x="77" y="372"/>
                  </a:cubicBezTo>
                  <a:cubicBezTo>
                    <a:pt x="78" y="374"/>
                    <a:pt x="79" y="373"/>
                    <a:pt x="81" y="372"/>
                  </a:cubicBezTo>
                  <a:cubicBezTo>
                    <a:pt x="83" y="371"/>
                    <a:pt x="88" y="374"/>
                    <a:pt x="89" y="374"/>
                  </a:cubicBezTo>
                  <a:cubicBezTo>
                    <a:pt x="90" y="375"/>
                    <a:pt x="89" y="378"/>
                    <a:pt x="90" y="380"/>
                  </a:cubicBezTo>
                  <a:cubicBezTo>
                    <a:pt x="90" y="382"/>
                    <a:pt x="88" y="384"/>
                    <a:pt x="90" y="386"/>
                  </a:cubicBezTo>
                  <a:cubicBezTo>
                    <a:pt x="92" y="387"/>
                    <a:pt x="92" y="390"/>
                    <a:pt x="94" y="391"/>
                  </a:cubicBezTo>
                  <a:cubicBezTo>
                    <a:pt x="96" y="392"/>
                    <a:pt x="97" y="395"/>
                    <a:pt x="99" y="395"/>
                  </a:cubicBezTo>
                  <a:cubicBezTo>
                    <a:pt x="100" y="395"/>
                    <a:pt x="103" y="398"/>
                    <a:pt x="103" y="399"/>
                  </a:cubicBezTo>
                  <a:cubicBezTo>
                    <a:pt x="104" y="401"/>
                    <a:pt x="101" y="402"/>
                    <a:pt x="99" y="403"/>
                  </a:cubicBezTo>
                  <a:cubicBezTo>
                    <a:pt x="98" y="404"/>
                    <a:pt x="95" y="401"/>
                    <a:pt x="93" y="402"/>
                  </a:cubicBezTo>
                  <a:cubicBezTo>
                    <a:pt x="92" y="403"/>
                    <a:pt x="94" y="406"/>
                    <a:pt x="95" y="410"/>
                  </a:cubicBezTo>
                  <a:cubicBezTo>
                    <a:pt x="96" y="413"/>
                    <a:pt x="96" y="414"/>
                    <a:pt x="98" y="414"/>
                  </a:cubicBezTo>
                  <a:cubicBezTo>
                    <a:pt x="100" y="414"/>
                    <a:pt x="101" y="413"/>
                    <a:pt x="102" y="412"/>
                  </a:cubicBezTo>
                  <a:cubicBezTo>
                    <a:pt x="103" y="411"/>
                    <a:pt x="106" y="412"/>
                    <a:pt x="107" y="412"/>
                  </a:cubicBezTo>
                  <a:cubicBezTo>
                    <a:pt x="108" y="411"/>
                    <a:pt x="113" y="411"/>
                    <a:pt x="114" y="412"/>
                  </a:cubicBezTo>
                  <a:cubicBezTo>
                    <a:pt x="115" y="414"/>
                    <a:pt x="116" y="417"/>
                    <a:pt x="115" y="418"/>
                  </a:cubicBezTo>
                  <a:cubicBezTo>
                    <a:pt x="114" y="420"/>
                    <a:pt x="116" y="421"/>
                    <a:pt x="117" y="423"/>
                  </a:cubicBezTo>
                  <a:cubicBezTo>
                    <a:pt x="118" y="425"/>
                    <a:pt x="121" y="424"/>
                    <a:pt x="123" y="424"/>
                  </a:cubicBezTo>
                  <a:cubicBezTo>
                    <a:pt x="124" y="425"/>
                    <a:pt x="127" y="429"/>
                    <a:pt x="126" y="431"/>
                  </a:cubicBezTo>
                  <a:cubicBezTo>
                    <a:pt x="126" y="432"/>
                    <a:pt x="128" y="433"/>
                    <a:pt x="129" y="432"/>
                  </a:cubicBezTo>
                  <a:cubicBezTo>
                    <a:pt x="130" y="432"/>
                    <a:pt x="132" y="433"/>
                    <a:pt x="133" y="434"/>
                  </a:cubicBezTo>
                  <a:cubicBezTo>
                    <a:pt x="134" y="435"/>
                    <a:pt x="136" y="434"/>
                    <a:pt x="137" y="434"/>
                  </a:cubicBezTo>
                  <a:cubicBezTo>
                    <a:pt x="139" y="433"/>
                    <a:pt x="141" y="432"/>
                    <a:pt x="142" y="433"/>
                  </a:cubicBezTo>
                  <a:cubicBezTo>
                    <a:pt x="142" y="434"/>
                    <a:pt x="145" y="437"/>
                    <a:pt x="145" y="438"/>
                  </a:cubicBezTo>
                  <a:cubicBezTo>
                    <a:pt x="145" y="438"/>
                    <a:pt x="150" y="438"/>
                    <a:pt x="152" y="439"/>
                  </a:cubicBezTo>
                  <a:cubicBezTo>
                    <a:pt x="154" y="440"/>
                    <a:pt x="156" y="439"/>
                    <a:pt x="159" y="440"/>
                  </a:cubicBezTo>
                  <a:cubicBezTo>
                    <a:pt x="161" y="442"/>
                    <a:pt x="163" y="442"/>
                    <a:pt x="163" y="443"/>
                  </a:cubicBezTo>
                  <a:cubicBezTo>
                    <a:pt x="163" y="445"/>
                    <a:pt x="161" y="446"/>
                    <a:pt x="161" y="447"/>
                  </a:cubicBezTo>
                  <a:cubicBezTo>
                    <a:pt x="161" y="447"/>
                    <a:pt x="163" y="448"/>
                    <a:pt x="163" y="449"/>
                  </a:cubicBezTo>
                  <a:cubicBezTo>
                    <a:pt x="163" y="450"/>
                    <a:pt x="160" y="450"/>
                    <a:pt x="160" y="451"/>
                  </a:cubicBezTo>
                  <a:cubicBezTo>
                    <a:pt x="160" y="452"/>
                    <a:pt x="161" y="453"/>
                    <a:pt x="162" y="454"/>
                  </a:cubicBezTo>
                  <a:cubicBezTo>
                    <a:pt x="162" y="455"/>
                    <a:pt x="160" y="458"/>
                    <a:pt x="160" y="459"/>
                  </a:cubicBezTo>
                  <a:cubicBezTo>
                    <a:pt x="160" y="460"/>
                    <a:pt x="155" y="459"/>
                    <a:pt x="154" y="459"/>
                  </a:cubicBezTo>
                  <a:cubicBezTo>
                    <a:pt x="152" y="459"/>
                    <a:pt x="149" y="463"/>
                    <a:pt x="147" y="463"/>
                  </a:cubicBezTo>
                  <a:cubicBezTo>
                    <a:pt x="146" y="463"/>
                    <a:pt x="147" y="465"/>
                    <a:pt x="147" y="467"/>
                  </a:cubicBezTo>
                  <a:cubicBezTo>
                    <a:pt x="151" y="466"/>
                    <a:pt x="155" y="466"/>
                    <a:pt x="156" y="466"/>
                  </a:cubicBezTo>
                  <a:cubicBezTo>
                    <a:pt x="156" y="468"/>
                    <a:pt x="147" y="472"/>
                    <a:pt x="146" y="472"/>
                  </a:cubicBezTo>
                  <a:cubicBezTo>
                    <a:pt x="144" y="473"/>
                    <a:pt x="149" y="475"/>
                    <a:pt x="149" y="477"/>
                  </a:cubicBezTo>
                  <a:cubicBezTo>
                    <a:pt x="149" y="478"/>
                    <a:pt x="143" y="479"/>
                    <a:pt x="144" y="481"/>
                  </a:cubicBezTo>
                  <a:cubicBezTo>
                    <a:pt x="144" y="484"/>
                    <a:pt x="142" y="485"/>
                    <a:pt x="139" y="485"/>
                  </a:cubicBezTo>
                  <a:cubicBezTo>
                    <a:pt x="137" y="485"/>
                    <a:pt x="136" y="487"/>
                    <a:pt x="137" y="487"/>
                  </a:cubicBezTo>
                  <a:cubicBezTo>
                    <a:pt x="139" y="487"/>
                    <a:pt x="139" y="491"/>
                    <a:pt x="144" y="492"/>
                  </a:cubicBezTo>
                  <a:cubicBezTo>
                    <a:pt x="149" y="493"/>
                    <a:pt x="154" y="498"/>
                    <a:pt x="159" y="503"/>
                  </a:cubicBezTo>
                  <a:cubicBezTo>
                    <a:pt x="159" y="503"/>
                    <a:pt x="160" y="504"/>
                    <a:pt x="161" y="504"/>
                  </a:cubicBezTo>
                  <a:cubicBezTo>
                    <a:pt x="162" y="504"/>
                    <a:pt x="163" y="503"/>
                    <a:pt x="164" y="503"/>
                  </a:cubicBezTo>
                  <a:cubicBezTo>
                    <a:pt x="166" y="503"/>
                    <a:pt x="171" y="504"/>
                    <a:pt x="173" y="506"/>
                  </a:cubicBezTo>
                  <a:cubicBezTo>
                    <a:pt x="176" y="508"/>
                    <a:pt x="185" y="505"/>
                    <a:pt x="186" y="507"/>
                  </a:cubicBezTo>
                  <a:cubicBezTo>
                    <a:pt x="187" y="508"/>
                    <a:pt x="189" y="510"/>
                    <a:pt x="191" y="510"/>
                  </a:cubicBezTo>
                  <a:cubicBezTo>
                    <a:pt x="193" y="510"/>
                    <a:pt x="194" y="514"/>
                    <a:pt x="196" y="513"/>
                  </a:cubicBezTo>
                  <a:cubicBezTo>
                    <a:pt x="197" y="512"/>
                    <a:pt x="203" y="512"/>
                    <a:pt x="204" y="512"/>
                  </a:cubicBezTo>
                  <a:cubicBezTo>
                    <a:pt x="205" y="512"/>
                    <a:pt x="205" y="513"/>
                    <a:pt x="207" y="513"/>
                  </a:cubicBezTo>
                  <a:cubicBezTo>
                    <a:pt x="208" y="513"/>
                    <a:pt x="208" y="518"/>
                    <a:pt x="209" y="518"/>
                  </a:cubicBezTo>
                  <a:cubicBezTo>
                    <a:pt x="210" y="517"/>
                    <a:pt x="214" y="521"/>
                    <a:pt x="217" y="521"/>
                  </a:cubicBezTo>
                  <a:cubicBezTo>
                    <a:pt x="219" y="522"/>
                    <a:pt x="222" y="526"/>
                    <a:pt x="223" y="525"/>
                  </a:cubicBezTo>
                  <a:cubicBezTo>
                    <a:pt x="224" y="525"/>
                    <a:pt x="226" y="527"/>
                    <a:pt x="226" y="525"/>
                  </a:cubicBezTo>
                  <a:cubicBezTo>
                    <a:pt x="227" y="524"/>
                    <a:pt x="231" y="525"/>
                    <a:pt x="232" y="522"/>
                  </a:cubicBezTo>
                  <a:cubicBezTo>
                    <a:pt x="227" y="516"/>
                    <a:pt x="222" y="510"/>
                    <a:pt x="222" y="508"/>
                  </a:cubicBezTo>
                  <a:cubicBezTo>
                    <a:pt x="223" y="504"/>
                    <a:pt x="224" y="501"/>
                    <a:pt x="219" y="497"/>
                  </a:cubicBezTo>
                  <a:cubicBezTo>
                    <a:pt x="214" y="492"/>
                    <a:pt x="220" y="490"/>
                    <a:pt x="223" y="485"/>
                  </a:cubicBezTo>
                  <a:cubicBezTo>
                    <a:pt x="227" y="481"/>
                    <a:pt x="233" y="479"/>
                    <a:pt x="238" y="476"/>
                  </a:cubicBezTo>
                  <a:cubicBezTo>
                    <a:pt x="237" y="476"/>
                    <a:pt x="236" y="475"/>
                    <a:pt x="235" y="475"/>
                  </a:cubicBezTo>
                  <a:cubicBezTo>
                    <a:pt x="232" y="473"/>
                    <a:pt x="231" y="472"/>
                    <a:pt x="233" y="471"/>
                  </a:cubicBezTo>
                  <a:cubicBezTo>
                    <a:pt x="236" y="471"/>
                    <a:pt x="235" y="469"/>
                    <a:pt x="232" y="466"/>
                  </a:cubicBezTo>
                  <a:cubicBezTo>
                    <a:pt x="230" y="463"/>
                    <a:pt x="229" y="461"/>
                    <a:pt x="227" y="461"/>
                  </a:cubicBezTo>
                  <a:cubicBezTo>
                    <a:pt x="226" y="461"/>
                    <a:pt x="224" y="460"/>
                    <a:pt x="221" y="461"/>
                  </a:cubicBezTo>
                  <a:cubicBezTo>
                    <a:pt x="219" y="462"/>
                    <a:pt x="220" y="459"/>
                    <a:pt x="220" y="457"/>
                  </a:cubicBezTo>
                  <a:cubicBezTo>
                    <a:pt x="220" y="454"/>
                    <a:pt x="216" y="454"/>
                    <a:pt x="215" y="453"/>
                  </a:cubicBezTo>
                  <a:cubicBezTo>
                    <a:pt x="215" y="452"/>
                    <a:pt x="217" y="449"/>
                    <a:pt x="217" y="448"/>
                  </a:cubicBezTo>
                  <a:cubicBezTo>
                    <a:pt x="218" y="448"/>
                    <a:pt x="220" y="447"/>
                    <a:pt x="220" y="446"/>
                  </a:cubicBezTo>
                  <a:cubicBezTo>
                    <a:pt x="220" y="445"/>
                    <a:pt x="216" y="444"/>
                    <a:pt x="218" y="442"/>
                  </a:cubicBezTo>
                  <a:cubicBezTo>
                    <a:pt x="219" y="439"/>
                    <a:pt x="222" y="439"/>
                    <a:pt x="222" y="437"/>
                  </a:cubicBezTo>
                  <a:cubicBezTo>
                    <a:pt x="222" y="434"/>
                    <a:pt x="224" y="432"/>
                    <a:pt x="226" y="434"/>
                  </a:cubicBezTo>
                  <a:cubicBezTo>
                    <a:pt x="229" y="436"/>
                    <a:pt x="230" y="441"/>
                    <a:pt x="233" y="439"/>
                  </a:cubicBezTo>
                  <a:cubicBezTo>
                    <a:pt x="236" y="438"/>
                    <a:pt x="234" y="436"/>
                    <a:pt x="234" y="434"/>
                  </a:cubicBezTo>
                  <a:cubicBezTo>
                    <a:pt x="233" y="433"/>
                    <a:pt x="233" y="431"/>
                    <a:pt x="236" y="430"/>
                  </a:cubicBezTo>
                  <a:cubicBezTo>
                    <a:pt x="239" y="429"/>
                    <a:pt x="238" y="426"/>
                    <a:pt x="240" y="426"/>
                  </a:cubicBezTo>
                  <a:cubicBezTo>
                    <a:pt x="243" y="426"/>
                    <a:pt x="247" y="423"/>
                    <a:pt x="249" y="422"/>
                  </a:cubicBezTo>
                  <a:cubicBezTo>
                    <a:pt x="250" y="422"/>
                    <a:pt x="253" y="420"/>
                    <a:pt x="255" y="421"/>
                  </a:cubicBezTo>
                  <a:cubicBezTo>
                    <a:pt x="256" y="421"/>
                    <a:pt x="258" y="423"/>
                    <a:pt x="259" y="421"/>
                  </a:cubicBezTo>
                  <a:cubicBezTo>
                    <a:pt x="260" y="418"/>
                    <a:pt x="264" y="419"/>
                    <a:pt x="265" y="421"/>
                  </a:cubicBezTo>
                  <a:cubicBezTo>
                    <a:pt x="265" y="422"/>
                    <a:pt x="272" y="422"/>
                    <a:pt x="274" y="423"/>
                  </a:cubicBezTo>
                  <a:cubicBezTo>
                    <a:pt x="276" y="425"/>
                    <a:pt x="281" y="428"/>
                    <a:pt x="281" y="429"/>
                  </a:cubicBezTo>
                  <a:cubicBezTo>
                    <a:pt x="281" y="431"/>
                    <a:pt x="283" y="433"/>
                    <a:pt x="283" y="430"/>
                  </a:cubicBezTo>
                  <a:cubicBezTo>
                    <a:pt x="283" y="428"/>
                    <a:pt x="285" y="428"/>
                    <a:pt x="287" y="430"/>
                  </a:cubicBezTo>
                  <a:cubicBezTo>
                    <a:pt x="290" y="432"/>
                    <a:pt x="294" y="431"/>
                    <a:pt x="295" y="429"/>
                  </a:cubicBezTo>
                  <a:cubicBezTo>
                    <a:pt x="296" y="428"/>
                    <a:pt x="301" y="426"/>
                    <a:pt x="303" y="427"/>
                  </a:cubicBezTo>
                  <a:cubicBezTo>
                    <a:pt x="305" y="428"/>
                    <a:pt x="305" y="429"/>
                    <a:pt x="307" y="427"/>
                  </a:cubicBezTo>
                  <a:cubicBezTo>
                    <a:pt x="310" y="425"/>
                    <a:pt x="315" y="426"/>
                    <a:pt x="315" y="428"/>
                  </a:cubicBezTo>
                  <a:cubicBezTo>
                    <a:pt x="316" y="430"/>
                    <a:pt x="319" y="430"/>
                    <a:pt x="321" y="430"/>
                  </a:cubicBezTo>
                  <a:cubicBezTo>
                    <a:pt x="323" y="430"/>
                    <a:pt x="323" y="433"/>
                    <a:pt x="325" y="433"/>
                  </a:cubicBezTo>
                  <a:cubicBezTo>
                    <a:pt x="326" y="432"/>
                    <a:pt x="326" y="428"/>
                    <a:pt x="327" y="429"/>
                  </a:cubicBezTo>
                  <a:cubicBezTo>
                    <a:pt x="329" y="429"/>
                    <a:pt x="331" y="431"/>
                    <a:pt x="333" y="431"/>
                  </a:cubicBezTo>
                  <a:cubicBezTo>
                    <a:pt x="336" y="431"/>
                    <a:pt x="338" y="431"/>
                    <a:pt x="338" y="428"/>
                  </a:cubicBezTo>
                  <a:cubicBezTo>
                    <a:pt x="338" y="426"/>
                    <a:pt x="338" y="423"/>
                    <a:pt x="336" y="423"/>
                  </a:cubicBezTo>
                  <a:cubicBezTo>
                    <a:pt x="335" y="423"/>
                    <a:pt x="333" y="421"/>
                    <a:pt x="331" y="421"/>
                  </a:cubicBezTo>
                  <a:cubicBezTo>
                    <a:pt x="329" y="421"/>
                    <a:pt x="326" y="417"/>
                    <a:pt x="329" y="417"/>
                  </a:cubicBezTo>
                  <a:cubicBezTo>
                    <a:pt x="331" y="416"/>
                    <a:pt x="334" y="414"/>
                    <a:pt x="333" y="412"/>
                  </a:cubicBezTo>
                  <a:cubicBezTo>
                    <a:pt x="333" y="411"/>
                    <a:pt x="332" y="407"/>
                    <a:pt x="335" y="407"/>
                  </a:cubicBezTo>
                  <a:cubicBezTo>
                    <a:pt x="338" y="406"/>
                    <a:pt x="344" y="406"/>
                    <a:pt x="343" y="405"/>
                  </a:cubicBezTo>
                  <a:cubicBezTo>
                    <a:pt x="343" y="404"/>
                    <a:pt x="337" y="403"/>
                    <a:pt x="336" y="402"/>
                  </a:cubicBezTo>
                  <a:cubicBezTo>
                    <a:pt x="335" y="400"/>
                    <a:pt x="335" y="396"/>
                    <a:pt x="336" y="395"/>
                  </a:cubicBezTo>
                  <a:cubicBezTo>
                    <a:pt x="337" y="394"/>
                    <a:pt x="341" y="395"/>
                    <a:pt x="343" y="395"/>
                  </a:cubicBezTo>
                  <a:cubicBezTo>
                    <a:pt x="345" y="394"/>
                    <a:pt x="350" y="396"/>
                    <a:pt x="352" y="393"/>
                  </a:cubicBezTo>
                  <a:cubicBezTo>
                    <a:pt x="355" y="391"/>
                    <a:pt x="361" y="391"/>
                    <a:pt x="365" y="391"/>
                  </a:cubicBezTo>
                  <a:cubicBezTo>
                    <a:pt x="368" y="391"/>
                    <a:pt x="370" y="389"/>
                    <a:pt x="373" y="388"/>
                  </a:cubicBezTo>
                  <a:cubicBezTo>
                    <a:pt x="375" y="388"/>
                    <a:pt x="382" y="387"/>
                    <a:pt x="384" y="386"/>
                  </a:cubicBezTo>
                  <a:cubicBezTo>
                    <a:pt x="386" y="386"/>
                    <a:pt x="396" y="384"/>
                    <a:pt x="396" y="382"/>
                  </a:cubicBezTo>
                  <a:cubicBezTo>
                    <a:pt x="396" y="381"/>
                    <a:pt x="404" y="379"/>
                    <a:pt x="406" y="380"/>
                  </a:cubicBezTo>
                  <a:cubicBezTo>
                    <a:pt x="408" y="381"/>
                    <a:pt x="410" y="382"/>
                    <a:pt x="412" y="381"/>
                  </a:cubicBezTo>
                  <a:cubicBezTo>
                    <a:pt x="414" y="380"/>
                    <a:pt x="418" y="382"/>
                    <a:pt x="417" y="384"/>
                  </a:cubicBezTo>
                  <a:cubicBezTo>
                    <a:pt x="417" y="386"/>
                    <a:pt x="419" y="388"/>
                    <a:pt x="419" y="390"/>
                  </a:cubicBezTo>
                  <a:cubicBezTo>
                    <a:pt x="419" y="392"/>
                    <a:pt x="417" y="392"/>
                    <a:pt x="418" y="393"/>
                  </a:cubicBezTo>
                  <a:cubicBezTo>
                    <a:pt x="419" y="395"/>
                    <a:pt x="424" y="394"/>
                    <a:pt x="425" y="392"/>
                  </a:cubicBezTo>
                  <a:cubicBezTo>
                    <a:pt x="427" y="390"/>
                    <a:pt x="428" y="393"/>
                    <a:pt x="428" y="394"/>
                  </a:cubicBezTo>
                  <a:cubicBezTo>
                    <a:pt x="428" y="395"/>
                    <a:pt x="431" y="396"/>
                    <a:pt x="431" y="395"/>
                  </a:cubicBezTo>
                  <a:cubicBezTo>
                    <a:pt x="431" y="393"/>
                    <a:pt x="433" y="394"/>
                    <a:pt x="434" y="395"/>
                  </a:cubicBezTo>
                  <a:cubicBezTo>
                    <a:pt x="435" y="396"/>
                    <a:pt x="439" y="394"/>
                    <a:pt x="439" y="396"/>
                  </a:cubicBezTo>
                  <a:cubicBezTo>
                    <a:pt x="439" y="397"/>
                    <a:pt x="434" y="399"/>
                    <a:pt x="436" y="401"/>
                  </a:cubicBezTo>
                  <a:cubicBezTo>
                    <a:pt x="438" y="403"/>
                    <a:pt x="439" y="398"/>
                    <a:pt x="442" y="399"/>
                  </a:cubicBezTo>
                  <a:cubicBezTo>
                    <a:pt x="444" y="400"/>
                    <a:pt x="448" y="396"/>
                    <a:pt x="450" y="396"/>
                  </a:cubicBezTo>
                  <a:cubicBezTo>
                    <a:pt x="453" y="395"/>
                    <a:pt x="456" y="393"/>
                    <a:pt x="458" y="392"/>
                  </a:cubicBezTo>
                  <a:cubicBezTo>
                    <a:pt x="460" y="390"/>
                    <a:pt x="465" y="391"/>
                    <a:pt x="463" y="392"/>
                  </a:cubicBezTo>
                  <a:cubicBezTo>
                    <a:pt x="462" y="394"/>
                    <a:pt x="460" y="396"/>
                    <a:pt x="465" y="398"/>
                  </a:cubicBezTo>
                  <a:cubicBezTo>
                    <a:pt x="471" y="400"/>
                    <a:pt x="477" y="411"/>
                    <a:pt x="480" y="416"/>
                  </a:cubicBezTo>
                  <a:cubicBezTo>
                    <a:pt x="484" y="421"/>
                    <a:pt x="487" y="430"/>
                    <a:pt x="489" y="430"/>
                  </a:cubicBezTo>
                  <a:cubicBezTo>
                    <a:pt x="490" y="430"/>
                    <a:pt x="491" y="426"/>
                    <a:pt x="493" y="425"/>
                  </a:cubicBezTo>
                  <a:cubicBezTo>
                    <a:pt x="496" y="425"/>
                    <a:pt x="497" y="429"/>
                    <a:pt x="500" y="429"/>
                  </a:cubicBezTo>
                  <a:cubicBezTo>
                    <a:pt x="502" y="430"/>
                    <a:pt x="505" y="431"/>
                    <a:pt x="507" y="431"/>
                  </a:cubicBezTo>
                  <a:cubicBezTo>
                    <a:pt x="509" y="430"/>
                    <a:pt x="514" y="428"/>
                    <a:pt x="515" y="428"/>
                  </a:cubicBezTo>
                  <a:cubicBezTo>
                    <a:pt x="517" y="429"/>
                    <a:pt x="519" y="429"/>
                    <a:pt x="521" y="433"/>
                  </a:cubicBezTo>
                  <a:cubicBezTo>
                    <a:pt x="522" y="436"/>
                    <a:pt x="524" y="437"/>
                    <a:pt x="526" y="437"/>
                  </a:cubicBezTo>
                  <a:cubicBezTo>
                    <a:pt x="527" y="437"/>
                    <a:pt x="527" y="438"/>
                    <a:pt x="527" y="440"/>
                  </a:cubicBezTo>
                  <a:cubicBezTo>
                    <a:pt x="527" y="441"/>
                    <a:pt x="530" y="443"/>
                    <a:pt x="531" y="443"/>
                  </a:cubicBezTo>
                  <a:cubicBezTo>
                    <a:pt x="533" y="443"/>
                    <a:pt x="537" y="443"/>
                    <a:pt x="538" y="442"/>
                  </a:cubicBezTo>
                  <a:cubicBezTo>
                    <a:pt x="539" y="441"/>
                    <a:pt x="540" y="441"/>
                    <a:pt x="541" y="442"/>
                  </a:cubicBezTo>
                  <a:cubicBezTo>
                    <a:pt x="541" y="444"/>
                    <a:pt x="543" y="446"/>
                    <a:pt x="544" y="446"/>
                  </a:cubicBezTo>
                  <a:cubicBezTo>
                    <a:pt x="546" y="446"/>
                    <a:pt x="549" y="448"/>
                    <a:pt x="549" y="446"/>
                  </a:cubicBezTo>
                  <a:cubicBezTo>
                    <a:pt x="549" y="445"/>
                    <a:pt x="553" y="445"/>
                    <a:pt x="554" y="444"/>
                  </a:cubicBezTo>
                  <a:cubicBezTo>
                    <a:pt x="556" y="444"/>
                    <a:pt x="561" y="443"/>
                    <a:pt x="562" y="441"/>
                  </a:cubicBezTo>
                  <a:cubicBezTo>
                    <a:pt x="563" y="439"/>
                    <a:pt x="567" y="439"/>
                    <a:pt x="568" y="437"/>
                  </a:cubicBezTo>
                  <a:cubicBezTo>
                    <a:pt x="569" y="436"/>
                    <a:pt x="572" y="435"/>
                    <a:pt x="573" y="434"/>
                  </a:cubicBezTo>
                  <a:cubicBezTo>
                    <a:pt x="574" y="432"/>
                    <a:pt x="578" y="433"/>
                    <a:pt x="579" y="432"/>
                  </a:cubicBezTo>
                  <a:cubicBezTo>
                    <a:pt x="579" y="430"/>
                    <a:pt x="583" y="430"/>
                    <a:pt x="584" y="431"/>
                  </a:cubicBezTo>
                  <a:cubicBezTo>
                    <a:pt x="586" y="431"/>
                    <a:pt x="594" y="433"/>
                    <a:pt x="596" y="432"/>
                  </a:cubicBezTo>
                  <a:cubicBezTo>
                    <a:pt x="597" y="432"/>
                    <a:pt x="597" y="437"/>
                    <a:pt x="598" y="437"/>
                  </a:cubicBezTo>
                  <a:cubicBezTo>
                    <a:pt x="599" y="437"/>
                    <a:pt x="604" y="441"/>
                    <a:pt x="605" y="440"/>
                  </a:cubicBezTo>
                  <a:cubicBezTo>
                    <a:pt x="606" y="439"/>
                    <a:pt x="609" y="438"/>
                    <a:pt x="611" y="439"/>
                  </a:cubicBezTo>
                  <a:cubicBezTo>
                    <a:pt x="614" y="441"/>
                    <a:pt x="616" y="442"/>
                    <a:pt x="617" y="441"/>
                  </a:cubicBezTo>
                  <a:cubicBezTo>
                    <a:pt x="618" y="439"/>
                    <a:pt x="623" y="438"/>
                    <a:pt x="624" y="437"/>
                  </a:cubicBezTo>
                  <a:cubicBezTo>
                    <a:pt x="624" y="437"/>
                    <a:pt x="625" y="434"/>
                    <a:pt x="624" y="433"/>
                  </a:cubicBezTo>
                  <a:cubicBezTo>
                    <a:pt x="623" y="432"/>
                    <a:pt x="621" y="428"/>
                    <a:pt x="621" y="426"/>
                  </a:cubicBezTo>
                  <a:cubicBezTo>
                    <a:pt x="621" y="424"/>
                    <a:pt x="624" y="424"/>
                    <a:pt x="624" y="422"/>
                  </a:cubicBezTo>
                  <a:cubicBezTo>
                    <a:pt x="625" y="420"/>
                    <a:pt x="628" y="420"/>
                    <a:pt x="629" y="419"/>
                  </a:cubicBezTo>
                  <a:cubicBezTo>
                    <a:pt x="630" y="418"/>
                    <a:pt x="630" y="416"/>
                    <a:pt x="631" y="417"/>
                  </a:cubicBezTo>
                  <a:cubicBezTo>
                    <a:pt x="633" y="417"/>
                    <a:pt x="637" y="418"/>
                    <a:pt x="637" y="419"/>
                  </a:cubicBezTo>
                  <a:cubicBezTo>
                    <a:pt x="638" y="420"/>
                    <a:pt x="641" y="420"/>
                    <a:pt x="642" y="420"/>
                  </a:cubicBezTo>
                  <a:cubicBezTo>
                    <a:pt x="644" y="420"/>
                    <a:pt x="647" y="422"/>
                    <a:pt x="648" y="422"/>
                  </a:cubicBezTo>
                  <a:cubicBezTo>
                    <a:pt x="650" y="423"/>
                    <a:pt x="655" y="423"/>
                    <a:pt x="656" y="425"/>
                  </a:cubicBezTo>
                  <a:cubicBezTo>
                    <a:pt x="657" y="426"/>
                    <a:pt x="656" y="430"/>
                    <a:pt x="657" y="432"/>
                  </a:cubicBezTo>
                  <a:cubicBezTo>
                    <a:pt x="658" y="433"/>
                    <a:pt x="661" y="436"/>
                    <a:pt x="662" y="436"/>
                  </a:cubicBezTo>
                  <a:cubicBezTo>
                    <a:pt x="663" y="435"/>
                    <a:pt x="668" y="438"/>
                    <a:pt x="669" y="438"/>
                  </a:cubicBezTo>
                  <a:cubicBezTo>
                    <a:pt x="671" y="437"/>
                    <a:pt x="674" y="435"/>
                    <a:pt x="675" y="435"/>
                  </a:cubicBezTo>
                  <a:cubicBezTo>
                    <a:pt x="676" y="435"/>
                    <a:pt x="681" y="434"/>
                    <a:pt x="682" y="434"/>
                  </a:cubicBezTo>
                  <a:cubicBezTo>
                    <a:pt x="684" y="434"/>
                    <a:pt x="689" y="436"/>
                    <a:pt x="690" y="436"/>
                  </a:cubicBezTo>
                  <a:cubicBezTo>
                    <a:pt x="690" y="435"/>
                    <a:pt x="695" y="436"/>
                    <a:pt x="696" y="437"/>
                  </a:cubicBezTo>
                  <a:cubicBezTo>
                    <a:pt x="697" y="439"/>
                    <a:pt x="703" y="439"/>
                    <a:pt x="703" y="440"/>
                  </a:cubicBezTo>
                  <a:cubicBezTo>
                    <a:pt x="703" y="442"/>
                    <a:pt x="706" y="443"/>
                    <a:pt x="707" y="445"/>
                  </a:cubicBezTo>
                  <a:cubicBezTo>
                    <a:pt x="708" y="447"/>
                    <a:pt x="716" y="446"/>
                    <a:pt x="717" y="447"/>
                  </a:cubicBezTo>
                  <a:cubicBezTo>
                    <a:pt x="718" y="448"/>
                    <a:pt x="728" y="448"/>
                    <a:pt x="728" y="447"/>
                  </a:cubicBezTo>
                  <a:cubicBezTo>
                    <a:pt x="728" y="446"/>
                    <a:pt x="737" y="445"/>
                    <a:pt x="738" y="444"/>
                  </a:cubicBezTo>
                  <a:cubicBezTo>
                    <a:pt x="740" y="443"/>
                    <a:pt x="744" y="443"/>
                    <a:pt x="745" y="442"/>
                  </a:cubicBezTo>
                  <a:cubicBezTo>
                    <a:pt x="745" y="440"/>
                    <a:pt x="749" y="439"/>
                    <a:pt x="751" y="437"/>
                  </a:cubicBezTo>
                  <a:cubicBezTo>
                    <a:pt x="753" y="436"/>
                    <a:pt x="761" y="436"/>
                    <a:pt x="761" y="438"/>
                  </a:cubicBezTo>
                  <a:cubicBezTo>
                    <a:pt x="762" y="440"/>
                    <a:pt x="766" y="440"/>
                    <a:pt x="768" y="439"/>
                  </a:cubicBezTo>
                  <a:cubicBezTo>
                    <a:pt x="770" y="439"/>
                    <a:pt x="775" y="440"/>
                    <a:pt x="776" y="441"/>
                  </a:cubicBezTo>
                  <a:cubicBezTo>
                    <a:pt x="776" y="443"/>
                    <a:pt x="782" y="444"/>
                    <a:pt x="783" y="443"/>
                  </a:cubicBezTo>
                  <a:cubicBezTo>
                    <a:pt x="785" y="443"/>
                    <a:pt x="789" y="440"/>
                    <a:pt x="791" y="439"/>
                  </a:cubicBezTo>
                  <a:cubicBezTo>
                    <a:pt x="793" y="439"/>
                    <a:pt x="795" y="437"/>
                    <a:pt x="795" y="436"/>
                  </a:cubicBezTo>
                  <a:cubicBezTo>
                    <a:pt x="794" y="434"/>
                    <a:pt x="798" y="429"/>
                    <a:pt x="798" y="427"/>
                  </a:cubicBezTo>
                  <a:cubicBezTo>
                    <a:pt x="799" y="426"/>
                    <a:pt x="802" y="420"/>
                    <a:pt x="803" y="420"/>
                  </a:cubicBezTo>
                  <a:cubicBezTo>
                    <a:pt x="805" y="419"/>
                    <a:pt x="807" y="417"/>
                    <a:pt x="807" y="416"/>
                  </a:cubicBezTo>
                  <a:cubicBezTo>
                    <a:pt x="807" y="414"/>
                    <a:pt x="806" y="410"/>
                    <a:pt x="805" y="410"/>
                  </a:cubicBezTo>
                  <a:cubicBezTo>
                    <a:pt x="803" y="410"/>
                    <a:pt x="801" y="410"/>
                    <a:pt x="804" y="406"/>
                  </a:cubicBezTo>
                  <a:cubicBezTo>
                    <a:pt x="807" y="401"/>
                    <a:pt x="813" y="403"/>
                    <a:pt x="814" y="403"/>
                  </a:cubicBezTo>
                  <a:cubicBezTo>
                    <a:pt x="815" y="403"/>
                    <a:pt x="823" y="401"/>
                    <a:pt x="826" y="402"/>
                  </a:cubicBezTo>
                  <a:cubicBezTo>
                    <a:pt x="829" y="403"/>
                    <a:pt x="831" y="401"/>
                    <a:pt x="835" y="403"/>
                  </a:cubicBezTo>
                  <a:cubicBezTo>
                    <a:pt x="839" y="405"/>
                    <a:pt x="844" y="404"/>
                    <a:pt x="845" y="406"/>
                  </a:cubicBezTo>
                  <a:cubicBezTo>
                    <a:pt x="846" y="408"/>
                    <a:pt x="851" y="409"/>
                    <a:pt x="850" y="412"/>
                  </a:cubicBezTo>
                  <a:cubicBezTo>
                    <a:pt x="849" y="415"/>
                    <a:pt x="853" y="413"/>
                    <a:pt x="854" y="419"/>
                  </a:cubicBezTo>
                  <a:cubicBezTo>
                    <a:pt x="855" y="425"/>
                    <a:pt x="858" y="426"/>
                    <a:pt x="859" y="429"/>
                  </a:cubicBezTo>
                  <a:cubicBezTo>
                    <a:pt x="859" y="432"/>
                    <a:pt x="863" y="437"/>
                    <a:pt x="863" y="438"/>
                  </a:cubicBezTo>
                  <a:cubicBezTo>
                    <a:pt x="862" y="440"/>
                    <a:pt x="862" y="443"/>
                    <a:pt x="866" y="443"/>
                  </a:cubicBezTo>
                  <a:cubicBezTo>
                    <a:pt x="870" y="443"/>
                    <a:pt x="873" y="446"/>
                    <a:pt x="874" y="446"/>
                  </a:cubicBezTo>
                  <a:cubicBezTo>
                    <a:pt x="874" y="445"/>
                    <a:pt x="879" y="447"/>
                    <a:pt x="882" y="449"/>
                  </a:cubicBezTo>
                  <a:cubicBezTo>
                    <a:pt x="884" y="452"/>
                    <a:pt x="888" y="451"/>
                    <a:pt x="887" y="453"/>
                  </a:cubicBezTo>
                  <a:cubicBezTo>
                    <a:pt x="887" y="456"/>
                    <a:pt x="889" y="458"/>
                    <a:pt x="889" y="460"/>
                  </a:cubicBezTo>
                  <a:cubicBezTo>
                    <a:pt x="889" y="462"/>
                    <a:pt x="894" y="464"/>
                    <a:pt x="897" y="463"/>
                  </a:cubicBezTo>
                  <a:cubicBezTo>
                    <a:pt x="900" y="463"/>
                    <a:pt x="903" y="464"/>
                    <a:pt x="904" y="461"/>
                  </a:cubicBezTo>
                  <a:cubicBezTo>
                    <a:pt x="905" y="459"/>
                    <a:pt x="910" y="460"/>
                    <a:pt x="912" y="459"/>
                  </a:cubicBezTo>
                  <a:cubicBezTo>
                    <a:pt x="913" y="457"/>
                    <a:pt x="918" y="456"/>
                    <a:pt x="918" y="460"/>
                  </a:cubicBezTo>
                  <a:cubicBezTo>
                    <a:pt x="918" y="465"/>
                    <a:pt x="921" y="466"/>
                    <a:pt x="918" y="467"/>
                  </a:cubicBezTo>
                  <a:cubicBezTo>
                    <a:pt x="916" y="468"/>
                    <a:pt x="915" y="475"/>
                    <a:pt x="914" y="477"/>
                  </a:cubicBezTo>
                  <a:cubicBezTo>
                    <a:pt x="913" y="480"/>
                    <a:pt x="910" y="481"/>
                    <a:pt x="909" y="483"/>
                  </a:cubicBezTo>
                  <a:cubicBezTo>
                    <a:pt x="909" y="486"/>
                    <a:pt x="906" y="486"/>
                    <a:pt x="906" y="489"/>
                  </a:cubicBezTo>
                  <a:cubicBezTo>
                    <a:pt x="906" y="491"/>
                    <a:pt x="901" y="490"/>
                    <a:pt x="898" y="489"/>
                  </a:cubicBezTo>
                  <a:cubicBezTo>
                    <a:pt x="896" y="487"/>
                    <a:pt x="894" y="492"/>
                    <a:pt x="892" y="492"/>
                  </a:cubicBezTo>
                  <a:cubicBezTo>
                    <a:pt x="890" y="492"/>
                    <a:pt x="890" y="496"/>
                    <a:pt x="891" y="497"/>
                  </a:cubicBezTo>
                  <a:cubicBezTo>
                    <a:pt x="891" y="499"/>
                    <a:pt x="890" y="501"/>
                    <a:pt x="891" y="504"/>
                  </a:cubicBezTo>
                  <a:cubicBezTo>
                    <a:pt x="892" y="506"/>
                    <a:pt x="891" y="508"/>
                    <a:pt x="892" y="512"/>
                  </a:cubicBezTo>
                  <a:cubicBezTo>
                    <a:pt x="895" y="510"/>
                    <a:pt x="897" y="508"/>
                    <a:pt x="898" y="508"/>
                  </a:cubicBezTo>
                  <a:cubicBezTo>
                    <a:pt x="901" y="508"/>
                    <a:pt x="904" y="513"/>
                    <a:pt x="908" y="513"/>
                  </a:cubicBezTo>
                  <a:cubicBezTo>
                    <a:pt x="911" y="513"/>
                    <a:pt x="926" y="503"/>
                    <a:pt x="926" y="502"/>
                  </a:cubicBezTo>
                  <a:cubicBezTo>
                    <a:pt x="926" y="500"/>
                    <a:pt x="935" y="492"/>
                    <a:pt x="939" y="487"/>
                  </a:cubicBezTo>
                  <a:cubicBezTo>
                    <a:pt x="943" y="483"/>
                    <a:pt x="949" y="476"/>
                    <a:pt x="951" y="471"/>
                  </a:cubicBezTo>
                  <a:cubicBezTo>
                    <a:pt x="952" y="468"/>
                    <a:pt x="958" y="462"/>
                    <a:pt x="960" y="460"/>
                  </a:cubicBezTo>
                  <a:cubicBezTo>
                    <a:pt x="961" y="458"/>
                    <a:pt x="962" y="457"/>
                    <a:pt x="965" y="452"/>
                  </a:cubicBezTo>
                  <a:cubicBezTo>
                    <a:pt x="967" y="446"/>
                    <a:pt x="967" y="432"/>
                    <a:pt x="968" y="431"/>
                  </a:cubicBezTo>
                  <a:cubicBezTo>
                    <a:pt x="969" y="430"/>
                    <a:pt x="968" y="427"/>
                    <a:pt x="970" y="426"/>
                  </a:cubicBezTo>
                  <a:cubicBezTo>
                    <a:pt x="971" y="424"/>
                    <a:pt x="970" y="422"/>
                    <a:pt x="973" y="420"/>
                  </a:cubicBezTo>
                  <a:cubicBezTo>
                    <a:pt x="975" y="418"/>
                    <a:pt x="974" y="416"/>
                    <a:pt x="974" y="415"/>
                  </a:cubicBezTo>
                  <a:cubicBezTo>
                    <a:pt x="973" y="413"/>
                    <a:pt x="974" y="410"/>
                    <a:pt x="973" y="408"/>
                  </a:cubicBezTo>
                  <a:cubicBezTo>
                    <a:pt x="973" y="407"/>
                    <a:pt x="973" y="407"/>
                    <a:pt x="974" y="406"/>
                  </a:cubicBezTo>
                  <a:cubicBezTo>
                    <a:pt x="976" y="405"/>
                    <a:pt x="973" y="403"/>
                    <a:pt x="971" y="402"/>
                  </a:cubicBezTo>
                  <a:cubicBezTo>
                    <a:pt x="969" y="401"/>
                    <a:pt x="967" y="400"/>
                    <a:pt x="967" y="398"/>
                  </a:cubicBezTo>
                  <a:cubicBezTo>
                    <a:pt x="966" y="396"/>
                    <a:pt x="963" y="393"/>
                    <a:pt x="960" y="393"/>
                  </a:cubicBezTo>
                  <a:cubicBezTo>
                    <a:pt x="958" y="394"/>
                    <a:pt x="953" y="392"/>
                    <a:pt x="953" y="394"/>
                  </a:cubicBezTo>
                  <a:cubicBezTo>
                    <a:pt x="954" y="395"/>
                    <a:pt x="953" y="397"/>
                    <a:pt x="952" y="396"/>
                  </a:cubicBezTo>
                  <a:cubicBezTo>
                    <a:pt x="950" y="396"/>
                    <a:pt x="950" y="397"/>
                    <a:pt x="948" y="399"/>
                  </a:cubicBezTo>
                  <a:cubicBezTo>
                    <a:pt x="947" y="402"/>
                    <a:pt x="941" y="402"/>
                    <a:pt x="944" y="400"/>
                  </a:cubicBezTo>
                  <a:cubicBezTo>
                    <a:pt x="946" y="398"/>
                    <a:pt x="943" y="397"/>
                    <a:pt x="943" y="395"/>
                  </a:cubicBezTo>
                  <a:cubicBezTo>
                    <a:pt x="944" y="393"/>
                    <a:pt x="946" y="390"/>
                    <a:pt x="943" y="392"/>
                  </a:cubicBezTo>
                  <a:cubicBezTo>
                    <a:pt x="940" y="393"/>
                    <a:pt x="940" y="397"/>
                    <a:pt x="938" y="398"/>
                  </a:cubicBezTo>
                  <a:cubicBezTo>
                    <a:pt x="936" y="398"/>
                    <a:pt x="937" y="391"/>
                    <a:pt x="937" y="389"/>
                  </a:cubicBezTo>
                  <a:cubicBezTo>
                    <a:pt x="938" y="388"/>
                    <a:pt x="933" y="389"/>
                    <a:pt x="928" y="389"/>
                  </a:cubicBezTo>
                  <a:cubicBezTo>
                    <a:pt x="923" y="389"/>
                    <a:pt x="924" y="385"/>
                    <a:pt x="928" y="383"/>
                  </a:cubicBezTo>
                  <a:cubicBezTo>
                    <a:pt x="933" y="381"/>
                    <a:pt x="932" y="379"/>
                    <a:pt x="934" y="378"/>
                  </a:cubicBezTo>
                  <a:cubicBezTo>
                    <a:pt x="936" y="377"/>
                    <a:pt x="941" y="374"/>
                    <a:pt x="944" y="372"/>
                  </a:cubicBezTo>
                  <a:cubicBezTo>
                    <a:pt x="947" y="370"/>
                    <a:pt x="948" y="368"/>
                    <a:pt x="949" y="366"/>
                  </a:cubicBezTo>
                  <a:cubicBezTo>
                    <a:pt x="949" y="364"/>
                    <a:pt x="955" y="362"/>
                    <a:pt x="960" y="358"/>
                  </a:cubicBezTo>
                  <a:cubicBezTo>
                    <a:pt x="965" y="353"/>
                    <a:pt x="968" y="351"/>
                    <a:pt x="969" y="349"/>
                  </a:cubicBezTo>
                  <a:cubicBezTo>
                    <a:pt x="970" y="346"/>
                    <a:pt x="978" y="343"/>
                    <a:pt x="978" y="341"/>
                  </a:cubicBezTo>
                  <a:cubicBezTo>
                    <a:pt x="978" y="339"/>
                    <a:pt x="987" y="334"/>
                    <a:pt x="993" y="333"/>
                  </a:cubicBezTo>
                  <a:cubicBezTo>
                    <a:pt x="999" y="332"/>
                    <a:pt x="1009" y="334"/>
                    <a:pt x="1010" y="335"/>
                  </a:cubicBezTo>
                  <a:cubicBezTo>
                    <a:pt x="1012" y="337"/>
                    <a:pt x="1013" y="336"/>
                    <a:pt x="1015" y="335"/>
                  </a:cubicBezTo>
                  <a:cubicBezTo>
                    <a:pt x="1016" y="334"/>
                    <a:pt x="1018" y="335"/>
                    <a:pt x="1022" y="335"/>
                  </a:cubicBezTo>
                  <a:cubicBezTo>
                    <a:pt x="1026" y="336"/>
                    <a:pt x="1027" y="333"/>
                    <a:pt x="1030" y="334"/>
                  </a:cubicBezTo>
                  <a:cubicBezTo>
                    <a:pt x="1032" y="335"/>
                    <a:pt x="1035" y="335"/>
                    <a:pt x="1036" y="332"/>
                  </a:cubicBezTo>
                  <a:cubicBezTo>
                    <a:pt x="1038" y="329"/>
                    <a:pt x="1046" y="330"/>
                    <a:pt x="1048" y="331"/>
                  </a:cubicBezTo>
                  <a:cubicBezTo>
                    <a:pt x="1050" y="332"/>
                    <a:pt x="1051" y="334"/>
                    <a:pt x="1054" y="332"/>
                  </a:cubicBezTo>
                  <a:cubicBezTo>
                    <a:pt x="1057" y="330"/>
                    <a:pt x="1057" y="334"/>
                    <a:pt x="1059" y="335"/>
                  </a:cubicBezTo>
                  <a:cubicBezTo>
                    <a:pt x="1062" y="335"/>
                    <a:pt x="1060" y="338"/>
                    <a:pt x="1058" y="337"/>
                  </a:cubicBezTo>
                  <a:cubicBezTo>
                    <a:pt x="1056" y="337"/>
                    <a:pt x="1053" y="339"/>
                    <a:pt x="1055" y="340"/>
                  </a:cubicBezTo>
                  <a:cubicBezTo>
                    <a:pt x="1058" y="342"/>
                    <a:pt x="1061" y="339"/>
                    <a:pt x="1063" y="339"/>
                  </a:cubicBezTo>
                  <a:cubicBezTo>
                    <a:pt x="1066" y="339"/>
                    <a:pt x="1069" y="339"/>
                    <a:pt x="1072" y="337"/>
                  </a:cubicBezTo>
                  <a:cubicBezTo>
                    <a:pt x="1075" y="336"/>
                    <a:pt x="1076" y="339"/>
                    <a:pt x="1078" y="337"/>
                  </a:cubicBezTo>
                  <a:cubicBezTo>
                    <a:pt x="1079" y="336"/>
                    <a:pt x="1084" y="335"/>
                    <a:pt x="1086" y="335"/>
                  </a:cubicBezTo>
                  <a:cubicBezTo>
                    <a:pt x="1088" y="335"/>
                    <a:pt x="1086" y="333"/>
                    <a:pt x="1083" y="333"/>
                  </a:cubicBezTo>
                  <a:cubicBezTo>
                    <a:pt x="1079" y="333"/>
                    <a:pt x="1079" y="331"/>
                    <a:pt x="1082" y="326"/>
                  </a:cubicBezTo>
                  <a:cubicBezTo>
                    <a:pt x="1085" y="321"/>
                    <a:pt x="1090" y="319"/>
                    <a:pt x="1094" y="316"/>
                  </a:cubicBezTo>
                  <a:cubicBezTo>
                    <a:pt x="1097" y="313"/>
                    <a:pt x="1100" y="314"/>
                    <a:pt x="1100" y="312"/>
                  </a:cubicBezTo>
                  <a:cubicBezTo>
                    <a:pt x="1100" y="310"/>
                    <a:pt x="1101" y="305"/>
                    <a:pt x="1104" y="305"/>
                  </a:cubicBezTo>
                  <a:cubicBezTo>
                    <a:pt x="1107" y="305"/>
                    <a:pt x="1113" y="306"/>
                    <a:pt x="1117" y="304"/>
                  </a:cubicBezTo>
                  <a:cubicBezTo>
                    <a:pt x="1121" y="301"/>
                    <a:pt x="1121" y="305"/>
                    <a:pt x="1123" y="306"/>
                  </a:cubicBezTo>
                  <a:cubicBezTo>
                    <a:pt x="1124" y="306"/>
                    <a:pt x="1127" y="302"/>
                    <a:pt x="1128" y="304"/>
                  </a:cubicBezTo>
                  <a:cubicBezTo>
                    <a:pt x="1130" y="305"/>
                    <a:pt x="1126" y="308"/>
                    <a:pt x="1125" y="311"/>
                  </a:cubicBezTo>
                  <a:cubicBezTo>
                    <a:pt x="1123" y="315"/>
                    <a:pt x="1127" y="313"/>
                    <a:pt x="1129" y="314"/>
                  </a:cubicBezTo>
                  <a:cubicBezTo>
                    <a:pt x="1131" y="315"/>
                    <a:pt x="1126" y="317"/>
                    <a:pt x="1127" y="317"/>
                  </a:cubicBezTo>
                  <a:cubicBezTo>
                    <a:pt x="1127" y="318"/>
                    <a:pt x="1131" y="318"/>
                    <a:pt x="1137" y="313"/>
                  </a:cubicBezTo>
                  <a:cubicBezTo>
                    <a:pt x="1142" y="308"/>
                    <a:pt x="1147" y="307"/>
                    <a:pt x="1150" y="307"/>
                  </a:cubicBezTo>
                  <a:cubicBezTo>
                    <a:pt x="1153" y="307"/>
                    <a:pt x="1151" y="304"/>
                    <a:pt x="1152" y="299"/>
                  </a:cubicBezTo>
                  <a:cubicBezTo>
                    <a:pt x="1152" y="294"/>
                    <a:pt x="1162" y="293"/>
                    <a:pt x="1165" y="294"/>
                  </a:cubicBezTo>
                  <a:cubicBezTo>
                    <a:pt x="1169" y="296"/>
                    <a:pt x="1169" y="297"/>
                    <a:pt x="1165" y="296"/>
                  </a:cubicBezTo>
                  <a:cubicBezTo>
                    <a:pt x="1162" y="295"/>
                    <a:pt x="1159" y="298"/>
                    <a:pt x="1159" y="302"/>
                  </a:cubicBezTo>
                  <a:cubicBezTo>
                    <a:pt x="1159" y="306"/>
                    <a:pt x="1156" y="308"/>
                    <a:pt x="1158" y="309"/>
                  </a:cubicBezTo>
                  <a:cubicBezTo>
                    <a:pt x="1159" y="311"/>
                    <a:pt x="1156" y="311"/>
                    <a:pt x="1156" y="313"/>
                  </a:cubicBezTo>
                  <a:cubicBezTo>
                    <a:pt x="1155" y="314"/>
                    <a:pt x="1156" y="316"/>
                    <a:pt x="1153" y="316"/>
                  </a:cubicBezTo>
                  <a:cubicBezTo>
                    <a:pt x="1151" y="317"/>
                    <a:pt x="1143" y="318"/>
                    <a:pt x="1143" y="321"/>
                  </a:cubicBezTo>
                  <a:cubicBezTo>
                    <a:pt x="1142" y="324"/>
                    <a:pt x="1138" y="324"/>
                    <a:pt x="1136" y="328"/>
                  </a:cubicBezTo>
                  <a:cubicBezTo>
                    <a:pt x="1134" y="332"/>
                    <a:pt x="1126" y="334"/>
                    <a:pt x="1121" y="342"/>
                  </a:cubicBezTo>
                  <a:cubicBezTo>
                    <a:pt x="1116" y="349"/>
                    <a:pt x="1108" y="349"/>
                    <a:pt x="1108" y="351"/>
                  </a:cubicBezTo>
                  <a:cubicBezTo>
                    <a:pt x="1108" y="352"/>
                    <a:pt x="1102" y="352"/>
                    <a:pt x="1101" y="352"/>
                  </a:cubicBezTo>
                  <a:cubicBezTo>
                    <a:pt x="1099" y="353"/>
                    <a:pt x="1102" y="357"/>
                    <a:pt x="1098" y="362"/>
                  </a:cubicBezTo>
                  <a:cubicBezTo>
                    <a:pt x="1093" y="367"/>
                    <a:pt x="1090" y="374"/>
                    <a:pt x="1090" y="381"/>
                  </a:cubicBezTo>
                  <a:cubicBezTo>
                    <a:pt x="1091" y="387"/>
                    <a:pt x="1093" y="407"/>
                    <a:pt x="1095" y="410"/>
                  </a:cubicBezTo>
                  <a:cubicBezTo>
                    <a:pt x="1097" y="414"/>
                    <a:pt x="1096" y="422"/>
                    <a:pt x="1097" y="424"/>
                  </a:cubicBezTo>
                  <a:cubicBezTo>
                    <a:pt x="1099" y="426"/>
                    <a:pt x="1098" y="429"/>
                    <a:pt x="1099" y="430"/>
                  </a:cubicBezTo>
                  <a:cubicBezTo>
                    <a:pt x="1101" y="431"/>
                    <a:pt x="1105" y="425"/>
                    <a:pt x="1108" y="423"/>
                  </a:cubicBezTo>
                  <a:cubicBezTo>
                    <a:pt x="1111" y="420"/>
                    <a:pt x="1110" y="419"/>
                    <a:pt x="1112" y="418"/>
                  </a:cubicBezTo>
                  <a:cubicBezTo>
                    <a:pt x="1114" y="417"/>
                    <a:pt x="1113" y="411"/>
                    <a:pt x="1114" y="410"/>
                  </a:cubicBezTo>
                  <a:cubicBezTo>
                    <a:pt x="1114" y="408"/>
                    <a:pt x="1118" y="408"/>
                    <a:pt x="1119" y="406"/>
                  </a:cubicBezTo>
                  <a:cubicBezTo>
                    <a:pt x="1120" y="405"/>
                    <a:pt x="1123" y="405"/>
                    <a:pt x="1125" y="405"/>
                  </a:cubicBezTo>
                  <a:cubicBezTo>
                    <a:pt x="1127" y="404"/>
                    <a:pt x="1125" y="400"/>
                    <a:pt x="1124" y="398"/>
                  </a:cubicBezTo>
                  <a:cubicBezTo>
                    <a:pt x="1124" y="396"/>
                    <a:pt x="1129" y="393"/>
                    <a:pt x="1132" y="391"/>
                  </a:cubicBezTo>
                  <a:cubicBezTo>
                    <a:pt x="1135" y="389"/>
                    <a:pt x="1139" y="392"/>
                    <a:pt x="1142" y="389"/>
                  </a:cubicBezTo>
                  <a:cubicBezTo>
                    <a:pt x="1145" y="386"/>
                    <a:pt x="1142" y="383"/>
                    <a:pt x="1140" y="381"/>
                  </a:cubicBezTo>
                  <a:cubicBezTo>
                    <a:pt x="1139" y="380"/>
                    <a:pt x="1144" y="372"/>
                    <a:pt x="1146" y="371"/>
                  </a:cubicBezTo>
                  <a:cubicBezTo>
                    <a:pt x="1149" y="371"/>
                    <a:pt x="1150" y="373"/>
                    <a:pt x="1152" y="371"/>
                  </a:cubicBezTo>
                  <a:cubicBezTo>
                    <a:pt x="1155" y="369"/>
                    <a:pt x="1150" y="365"/>
                    <a:pt x="1148" y="366"/>
                  </a:cubicBezTo>
                  <a:cubicBezTo>
                    <a:pt x="1147" y="366"/>
                    <a:pt x="1146" y="360"/>
                    <a:pt x="1150" y="357"/>
                  </a:cubicBezTo>
                  <a:cubicBezTo>
                    <a:pt x="1154" y="354"/>
                    <a:pt x="1152" y="353"/>
                    <a:pt x="1150" y="352"/>
                  </a:cubicBezTo>
                  <a:cubicBezTo>
                    <a:pt x="1147" y="352"/>
                    <a:pt x="1147" y="353"/>
                    <a:pt x="1145" y="353"/>
                  </a:cubicBezTo>
                  <a:cubicBezTo>
                    <a:pt x="1143" y="353"/>
                    <a:pt x="1141" y="349"/>
                    <a:pt x="1144" y="344"/>
                  </a:cubicBezTo>
                  <a:cubicBezTo>
                    <a:pt x="1147" y="340"/>
                    <a:pt x="1150" y="341"/>
                    <a:pt x="1151" y="337"/>
                  </a:cubicBezTo>
                  <a:cubicBezTo>
                    <a:pt x="1151" y="334"/>
                    <a:pt x="1156" y="329"/>
                    <a:pt x="1157" y="327"/>
                  </a:cubicBezTo>
                  <a:cubicBezTo>
                    <a:pt x="1158" y="325"/>
                    <a:pt x="1162" y="327"/>
                    <a:pt x="1164" y="327"/>
                  </a:cubicBezTo>
                  <a:cubicBezTo>
                    <a:pt x="1165" y="326"/>
                    <a:pt x="1165" y="330"/>
                    <a:pt x="1167" y="328"/>
                  </a:cubicBezTo>
                  <a:cubicBezTo>
                    <a:pt x="1169" y="326"/>
                    <a:pt x="1172" y="320"/>
                    <a:pt x="1175" y="320"/>
                  </a:cubicBezTo>
                  <a:cubicBezTo>
                    <a:pt x="1178" y="320"/>
                    <a:pt x="1176" y="325"/>
                    <a:pt x="1176" y="327"/>
                  </a:cubicBezTo>
                  <a:cubicBezTo>
                    <a:pt x="1177" y="330"/>
                    <a:pt x="1179" y="327"/>
                    <a:pt x="1184" y="323"/>
                  </a:cubicBezTo>
                  <a:cubicBezTo>
                    <a:pt x="1189" y="320"/>
                    <a:pt x="1201" y="320"/>
                    <a:pt x="1204" y="322"/>
                  </a:cubicBezTo>
                  <a:cubicBezTo>
                    <a:pt x="1208" y="323"/>
                    <a:pt x="1208" y="327"/>
                    <a:pt x="1210" y="327"/>
                  </a:cubicBezTo>
                  <a:cubicBezTo>
                    <a:pt x="1213" y="326"/>
                    <a:pt x="1210" y="323"/>
                    <a:pt x="1213" y="322"/>
                  </a:cubicBezTo>
                  <a:cubicBezTo>
                    <a:pt x="1216" y="321"/>
                    <a:pt x="1221" y="318"/>
                    <a:pt x="1225" y="315"/>
                  </a:cubicBezTo>
                  <a:cubicBezTo>
                    <a:pt x="1229" y="313"/>
                    <a:pt x="1228" y="315"/>
                    <a:pt x="1230" y="312"/>
                  </a:cubicBezTo>
                  <a:cubicBezTo>
                    <a:pt x="1232" y="310"/>
                    <a:pt x="1234" y="311"/>
                    <a:pt x="1234" y="309"/>
                  </a:cubicBezTo>
                  <a:cubicBezTo>
                    <a:pt x="1235" y="308"/>
                    <a:pt x="1240" y="305"/>
                    <a:pt x="1248" y="303"/>
                  </a:cubicBezTo>
                  <a:cubicBezTo>
                    <a:pt x="1255" y="301"/>
                    <a:pt x="1265" y="296"/>
                    <a:pt x="1265" y="295"/>
                  </a:cubicBezTo>
                  <a:cubicBezTo>
                    <a:pt x="1264" y="293"/>
                    <a:pt x="1268" y="293"/>
                    <a:pt x="1268" y="294"/>
                  </a:cubicBezTo>
                  <a:cubicBezTo>
                    <a:pt x="1268" y="296"/>
                    <a:pt x="1271" y="295"/>
                    <a:pt x="1275" y="296"/>
                  </a:cubicBezTo>
                  <a:cubicBezTo>
                    <a:pt x="1279" y="297"/>
                    <a:pt x="1281" y="298"/>
                    <a:pt x="1284" y="295"/>
                  </a:cubicBezTo>
                  <a:cubicBezTo>
                    <a:pt x="1287" y="292"/>
                    <a:pt x="1283" y="291"/>
                    <a:pt x="1284" y="289"/>
                  </a:cubicBezTo>
                  <a:cubicBezTo>
                    <a:pt x="1284" y="286"/>
                    <a:pt x="1278" y="284"/>
                    <a:pt x="1279" y="281"/>
                  </a:cubicBezTo>
                  <a:cubicBezTo>
                    <a:pt x="1280" y="279"/>
                    <a:pt x="1275" y="272"/>
                    <a:pt x="1274" y="274"/>
                  </a:cubicBezTo>
                  <a:cubicBezTo>
                    <a:pt x="1272" y="275"/>
                    <a:pt x="1269" y="272"/>
                    <a:pt x="1269" y="271"/>
                  </a:cubicBezTo>
                  <a:cubicBezTo>
                    <a:pt x="1269" y="269"/>
                    <a:pt x="1269" y="266"/>
                    <a:pt x="1266" y="268"/>
                  </a:cubicBezTo>
                  <a:cubicBezTo>
                    <a:pt x="1264" y="269"/>
                    <a:pt x="1260" y="269"/>
                    <a:pt x="1259" y="266"/>
                  </a:cubicBezTo>
                  <a:cubicBezTo>
                    <a:pt x="1259" y="264"/>
                    <a:pt x="1264" y="263"/>
                    <a:pt x="1267" y="264"/>
                  </a:cubicBezTo>
                  <a:cubicBezTo>
                    <a:pt x="1271" y="266"/>
                    <a:pt x="1270" y="267"/>
                    <a:pt x="1272" y="268"/>
                  </a:cubicBezTo>
                  <a:cubicBezTo>
                    <a:pt x="1274" y="269"/>
                    <a:pt x="1278" y="269"/>
                    <a:pt x="1281" y="267"/>
                  </a:cubicBezTo>
                  <a:cubicBezTo>
                    <a:pt x="1283" y="266"/>
                    <a:pt x="1290" y="264"/>
                    <a:pt x="1292" y="262"/>
                  </a:cubicBezTo>
                  <a:cubicBezTo>
                    <a:pt x="1293" y="260"/>
                    <a:pt x="1291" y="259"/>
                    <a:pt x="1294" y="258"/>
                  </a:cubicBezTo>
                  <a:cubicBezTo>
                    <a:pt x="1296" y="257"/>
                    <a:pt x="1294" y="254"/>
                    <a:pt x="1292" y="253"/>
                  </a:cubicBezTo>
                  <a:cubicBezTo>
                    <a:pt x="1290" y="252"/>
                    <a:pt x="1291" y="249"/>
                    <a:pt x="1293" y="249"/>
                  </a:cubicBezTo>
                  <a:cubicBezTo>
                    <a:pt x="1295" y="249"/>
                    <a:pt x="1295" y="247"/>
                    <a:pt x="1296" y="247"/>
                  </a:cubicBezTo>
                  <a:cubicBezTo>
                    <a:pt x="1297" y="246"/>
                    <a:pt x="1298" y="248"/>
                    <a:pt x="1300" y="246"/>
                  </a:cubicBezTo>
                  <a:cubicBezTo>
                    <a:pt x="1303" y="245"/>
                    <a:pt x="1300" y="248"/>
                    <a:pt x="1299" y="251"/>
                  </a:cubicBezTo>
                  <a:cubicBezTo>
                    <a:pt x="1298" y="253"/>
                    <a:pt x="1302" y="255"/>
                    <a:pt x="1302" y="256"/>
                  </a:cubicBezTo>
                  <a:cubicBezTo>
                    <a:pt x="1302" y="257"/>
                    <a:pt x="1308" y="258"/>
                    <a:pt x="1310" y="256"/>
                  </a:cubicBezTo>
                  <a:cubicBezTo>
                    <a:pt x="1313" y="255"/>
                    <a:pt x="1322" y="258"/>
                    <a:pt x="1323" y="260"/>
                  </a:cubicBezTo>
                  <a:cubicBezTo>
                    <a:pt x="1324" y="263"/>
                    <a:pt x="1325" y="265"/>
                    <a:pt x="1329" y="267"/>
                  </a:cubicBezTo>
                  <a:cubicBezTo>
                    <a:pt x="1332" y="269"/>
                    <a:pt x="1336" y="268"/>
                    <a:pt x="1337" y="270"/>
                  </a:cubicBezTo>
                  <a:cubicBezTo>
                    <a:pt x="1337" y="272"/>
                    <a:pt x="1339" y="273"/>
                    <a:pt x="1341" y="272"/>
                  </a:cubicBezTo>
                  <a:cubicBezTo>
                    <a:pt x="1343" y="272"/>
                    <a:pt x="1344" y="274"/>
                    <a:pt x="1346" y="273"/>
                  </a:cubicBezTo>
                  <a:cubicBezTo>
                    <a:pt x="1347" y="271"/>
                    <a:pt x="1348" y="274"/>
                    <a:pt x="1350" y="272"/>
                  </a:cubicBezTo>
                  <a:cubicBezTo>
                    <a:pt x="1352" y="270"/>
                    <a:pt x="1346" y="269"/>
                    <a:pt x="1347" y="268"/>
                  </a:cubicBezTo>
                  <a:cubicBezTo>
                    <a:pt x="1347" y="266"/>
                    <a:pt x="1349" y="269"/>
                    <a:pt x="1351" y="269"/>
                  </a:cubicBezTo>
                  <a:cubicBezTo>
                    <a:pt x="1352" y="268"/>
                    <a:pt x="1350" y="265"/>
                    <a:pt x="1351" y="265"/>
                  </a:cubicBezTo>
                  <a:cubicBezTo>
                    <a:pt x="1353" y="264"/>
                    <a:pt x="1352" y="257"/>
                    <a:pt x="1350" y="257"/>
                  </a:cubicBezTo>
                  <a:cubicBezTo>
                    <a:pt x="1349" y="256"/>
                    <a:pt x="1350" y="254"/>
                    <a:pt x="1353" y="256"/>
                  </a:cubicBezTo>
                  <a:cubicBezTo>
                    <a:pt x="1355" y="258"/>
                    <a:pt x="1360" y="258"/>
                    <a:pt x="1362" y="258"/>
                  </a:cubicBezTo>
                  <a:cubicBezTo>
                    <a:pt x="1364" y="258"/>
                    <a:pt x="1362" y="256"/>
                    <a:pt x="1360" y="255"/>
                  </a:cubicBezTo>
                  <a:cubicBezTo>
                    <a:pt x="1358" y="255"/>
                    <a:pt x="1360" y="253"/>
                    <a:pt x="1362" y="255"/>
                  </a:cubicBezTo>
                  <a:cubicBezTo>
                    <a:pt x="1363" y="256"/>
                    <a:pt x="1366" y="257"/>
                    <a:pt x="1366" y="255"/>
                  </a:cubicBezTo>
                  <a:cubicBezTo>
                    <a:pt x="1366" y="254"/>
                    <a:pt x="1368" y="251"/>
                    <a:pt x="1370" y="251"/>
                  </a:cubicBezTo>
                  <a:cubicBezTo>
                    <a:pt x="1373" y="251"/>
                    <a:pt x="1373" y="249"/>
                    <a:pt x="1371" y="249"/>
                  </a:cubicBezTo>
                  <a:close/>
                  <a:moveTo>
                    <a:pt x="708" y="405"/>
                  </a:moveTo>
                  <a:cubicBezTo>
                    <a:pt x="701" y="411"/>
                    <a:pt x="688" y="412"/>
                    <a:pt x="688" y="417"/>
                  </a:cubicBezTo>
                  <a:cubicBezTo>
                    <a:pt x="688" y="422"/>
                    <a:pt x="671" y="425"/>
                    <a:pt x="670" y="422"/>
                  </a:cubicBezTo>
                  <a:cubicBezTo>
                    <a:pt x="669" y="420"/>
                    <a:pt x="682" y="420"/>
                    <a:pt x="685" y="413"/>
                  </a:cubicBezTo>
                  <a:cubicBezTo>
                    <a:pt x="688" y="406"/>
                    <a:pt x="701" y="402"/>
                    <a:pt x="707" y="392"/>
                  </a:cubicBezTo>
                  <a:cubicBezTo>
                    <a:pt x="711" y="386"/>
                    <a:pt x="714" y="375"/>
                    <a:pt x="717" y="376"/>
                  </a:cubicBezTo>
                  <a:cubicBezTo>
                    <a:pt x="719" y="377"/>
                    <a:pt x="715" y="398"/>
                    <a:pt x="708" y="405"/>
                  </a:cubicBezTo>
                  <a:close/>
                  <a:moveTo>
                    <a:pt x="738" y="125"/>
                  </a:moveTo>
                  <a:cubicBezTo>
                    <a:pt x="737" y="127"/>
                    <a:pt x="732" y="127"/>
                    <a:pt x="733" y="129"/>
                  </a:cubicBezTo>
                  <a:cubicBezTo>
                    <a:pt x="736" y="132"/>
                    <a:pt x="748" y="130"/>
                    <a:pt x="748" y="127"/>
                  </a:cubicBezTo>
                  <a:cubicBezTo>
                    <a:pt x="748" y="123"/>
                    <a:pt x="739" y="123"/>
                    <a:pt x="738" y="125"/>
                  </a:cubicBezTo>
                  <a:close/>
                  <a:moveTo>
                    <a:pt x="305" y="8"/>
                  </a:moveTo>
                  <a:cubicBezTo>
                    <a:pt x="311" y="8"/>
                    <a:pt x="309" y="4"/>
                    <a:pt x="313" y="5"/>
                  </a:cubicBezTo>
                  <a:cubicBezTo>
                    <a:pt x="317" y="5"/>
                    <a:pt x="322" y="5"/>
                    <a:pt x="320" y="3"/>
                  </a:cubicBezTo>
                  <a:cubicBezTo>
                    <a:pt x="318" y="0"/>
                    <a:pt x="304" y="1"/>
                    <a:pt x="306" y="3"/>
                  </a:cubicBezTo>
                  <a:cubicBezTo>
                    <a:pt x="307" y="5"/>
                    <a:pt x="295" y="4"/>
                    <a:pt x="295" y="5"/>
                  </a:cubicBezTo>
                  <a:cubicBezTo>
                    <a:pt x="295" y="6"/>
                    <a:pt x="299" y="8"/>
                    <a:pt x="305" y="8"/>
                  </a:cubicBezTo>
                  <a:close/>
                  <a:moveTo>
                    <a:pt x="276" y="24"/>
                  </a:moveTo>
                  <a:cubicBezTo>
                    <a:pt x="276" y="20"/>
                    <a:pt x="263" y="24"/>
                    <a:pt x="266" y="25"/>
                  </a:cubicBezTo>
                  <a:cubicBezTo>
                    <a:pt x="268" y="26"/>
                    <a:pt x="276" y="28"/>
                    <a:pt x="276" y="24"/>
                  </a:cubicBezTo>
                  <a:close/>
                  <a:moveTo>
                    <a:pt x="306" y="21"/>
                  </a:moveTo>
                  <a:cubicBezTo>
                    <a:pt x="307" y="23"/>
                    <a:pt x="305" y="23"/>
                    <a:pt x="300" y="23"/>
                  </a:cubicBezTo>
                  <a:cubicBezTo>
                    <a:pt x="296" y="23"/>
                    <a:pt x="293" y="25"/>
                    <a:pt x="296" y="28"/>
                  </a:cubicBezTo>
                  <a:cubicBezTo>
                    <a:pt x="299" y="30"/>
                    <a:pt x="311" y="29"/>
                    <a:pt x="313" y="26"/>
                  </a:cubicBezTo>
                  <a:cubicBezTo>
                    <a:pt x="315" y="23"/>
                    <a:pt x="321" y="26"/>
                    <a:pt x="322" y="23"/>
                  </a:cubicBezTo>
                  <a:cubicBezTo>
                    <a:pt x="323" y="20"/>
                    <a:pt x="306" y="19"/>
                    <a:pt x="306" y="21"/>
                  </a:cubicBezTo>
                  <a:close/>
                  <a:moveTo>
                    <a:pt x="347" y="16"/>
                  </a:moveTo>
                  <a:cubicBezTo>
                    <a:pt x="349" y="14"/>
                    <a:pt x="344" y="14"/>
                    <a:pt x="343" y="12"/>
                  </a:cubicBezTo>
                  <a:cubicBezTo>
                    <a:pt x="343" y="10"/>
                    <a:pt x="330" y="9"/>
                    <a:pt x="330" y="12"/>
                  </a:cubicBezTo>
                  <a:cubicBezTo>
                    <a:pt x="331" y="14"/>
                    <a:pt x="321" y="17"/>
                    <a:pt x="324" y="19"/>
                  </a:cubicBezTo>
                  <a:cubicBezTo>
                    <a:pt x="330" y="23"/>
                    <a:pt x="345" y="18"/>
                    <a:pt x="347" y="16"/>
                  </a:cubicBezTo>
                  <a:close/>
                  <a:moveTo>
                    <a:pt x="309" y="12"/>
                  </a:moveTo>
                  <a:cubicBezTo>
                    <a:pt x="310" y="7"/>
                    <a:pt x="302" y="11"/>
                    <a:pt x="295" y="9"/>
                  </a:cubicBezTo>
                  <a:cubicBezTo>
                    <a:pt x="289" y="6"/>
                    <a:pt x="286" y="6"/>
                    <a:pt x="290" y="10"/>
                  </a:cubicBezTo>
                  <a:cubicBezTo>
                    <a:pt x="292" y="12"/>
                    <a:pt x="279" y="13"/>
                    <a:pt x="281" y="15"/>
                  </a:cubicBezTo>
                  <a:cubicBezTo>
                    <a:pt x="286" y="19"/>
                    <a:pt x="309" y="17"/>
                    <a:pt x="309" y="12"/>
                  </a:cubicBezTo>
                  <a:close/>
                  <a:moveTo>
                    <a:pt x="274" y="144"/>
                  </a:moveTo>
                  <a:cubicBezTo>
                    <a:pt x="274" y="147"/>
                    <a:pt x="273" y="148"/>
                    <a:pt x="268" y="148"/>
                  </a:cubicBezTo>
                  <a:cubicBezTo>
                    <a:pt x="264" y="148"/>
                    <a:pt x="270" y="151"/>
                    <a:pt x="271" y="154"/>
                  </a:cubicBezTo>
                  <a:cubicBezTo>
                    <a:pt x="271" y="156"/>
                    <a:pt x="266" y="154"/>
                    <a:pt x="266" y="159"/>
                  </a:cubicBezTo>
                  <a:cubicBezTo>
                    <a:pt x="266" y="163"/>
                    <a:pt x="257" y="159"/>
                    <a:pt x="256" y="164"/>
                  </a:cubicBezTo>
                  <a:cubicBezTo>
                    <a:pt x="255" y="169"/>
                    <a:pt x="260" y="168"/>
                    <a:pt x="264" y="169"/>
                  </a:cubicBezTo>
                  <a:cubicBezTo>
                    <a:pt x="268" y="169"/>
                    <a:pt x="263" y="172"/>
                    <a:pt x="265" y="174"/>
                  </a:cubicBezTo>
                  <a:cubicBezTo>
                    <a:pt x="268" y="177"/>
                    <a:pt x="270" y="176"/>
                    <a:pt x="269" y="172"/>
                  </a:cubicBezTo>
                  <a:cubicBezTo>
                    <a:pt x="267" y="168"/>
                    <a:pt x="279" y="173"/>
                    <a:pt x="275" y="176"/>
                  </a:cubicBezTo>
                  <a:cubicBezTo>
                    <a:pt x="271" y="179"/>
                    <a:pt x="281" y="182"/>
                    <a:pt x="285" y="182"/>
                  </a:cubicBezTo>
                  <a:cubicBezTo>
                    <a:pt x="290" y="182"/>
                    <a:pt x="306" y="186"/>
                    <a:pt x="306" y="182"/>
                  </a:cubicBezTo>
                  <a:cubicBezTo>
                    <a:pt x="306" y="180"/>
                    <a:pt x="300" y="178"/>
                    <a:pt x="295" y="172"/>
                  </a:cubicBezTo>
                  <a:cubicBezTo>
                    <a:pt x="290" y="167"/>
                    <a:pt x="287" y="159"/>
                    <a:pt x="292" y="155"/>
                  </a:cubicBezTo>
                  <a:cubicBezTo>
                    <a:pt x="298" y="151"/>
                    <a:pt x="293" y="150"/>
                    <a:pt x="299" y="146"/>
                  </a:cubicBezTo>
                  <a:cubicBezTo>
                    <a:pt x="304" y="142"/>
                    <a:pt x="301" y="138"/>
                    <a:pt x="306" y="137"/>
                  </a:cubicBezTo>
                  <a:cubicBezTo>
                    <a:pt x="311" y="137"/>
                    <a:pt x="305" y="133"/>
                    <a:pt x="310" y="132"/>
                  </a:cubicBezTo>
                  <a:cubicBezTo>
                    <a:pt x="315" y="131"/>
                    <a:pt x="316" y="126"/>
                    <a:pt x="315" y="124"/>
                  </a:cubicBezTo>
                  <a:cubicBezTo>
                    <a:pt x="314" y="122"/>
                    <a:pt x="320" y="124"/>
                    <a:pt x="323" y="121"/>
                  </a:cubicBezTo>
                  <a:cubicBezTo>
                    <a:pt x="325" y="119"/>
                    <a:pt x="332" y="120"/>
                    <a:pt x="333" y="116"/>
                  </a:cubicBezTo>
                  <a:cubicBezTo>
                    <a:pt x="335" y="112"/>
                    <a:pt x="363" y="103"/>
                    <a:pt x="378" y="100"/>
                  </a:cubicBezTo>
                  <a:cubicBezTo>
                    <a:pt x="394" y="96"/>
                    <a:pt x="404" y="90"/>
                    <a:pt x="399" y="85"/>
                  </a:cubicBezTo>
                  <a:cubicBezTo>
                    <a:pt x="393" y="81"/>
                    <a:pt x="378" y="87"/>
                    <a:pt x="374" y="90"/>
                  </a:cubicBezTo>
                  <a:cubicBezTo>
                    <a:pt x="370" y="93"/>
                    <a:pt x="365" y="91"/>
                    <a:pt x="361" y="93"/>
                  </a:cubicBezTo>
                  <a:cubicBezTo>
                    <a:pt x="357" y="95"/>
                    <a:pt x="349" y="97"/>
                    <a:pt x="345" y="95"/>
                  </a:cubicBezTo>
                  <a:cubicBezTo>
                    <a:pt x="341" y="92"/>
                    <a:pt x="336" y="98"/>
                    <a:pt x="333" y="97"/>
                  </a:cubicBezTo>
                  <a:cubicBezTo>
                    <a:pt x="330" y="97"/>
                    <a:pt x="327" y="101"/>
                    <a:pt x="323" y="100"/>
                  </a:cubicBezTo>
                  <a:cubicBezTo>
                    <a:pt x="320" y="100"/>
                    <a:pt x="313" y="103"/>
                    <a:pt x="313" y="105"/>
                  </a:cubicBezTo>
                  <a:cubicBezTo>
                    <a:pt x="312" y="107"/>
                    <a:pt x="307" y="106"/>
                    <a:pt x="307" y="109"/>
                  </a:cubicBezTo>
                  <a:cubicBezTo>
                    <a:pt x="307" y="111"/>
                    <a:pt x="302" y="113"/>
                    <a:pt x="300" y="111"/>
                  </a:cubicBezTo>
                  <a:cubicBezTo>
                    <a:pt x="297" y="109"/>
                    <a:pt x="295" y="113"/>
                    <a:pt x="298" y="116"/>
                  </a:cubicBezTo>
                  <a:cubicBezTo>
                    <a:pt x="301" y="120"/>
                    <a:pt x="292" y="120"/>
                    <a:pt x="293" y="122"/>
                  </a:cubicBezTo>
                  <a:cubicBezTo>
                    <a:pt x="295" y="124"/>
                    <a:pt x="290" y="125"/>
                    <a:pt x="291" y="127"/>
                  </a:cubicBezTo>
                  <a:cubicBezTo>
                    <a:pt x="292" y="129"/>
                    <a:pt x="288" y="130"/>
                    <a:pt x="284" y="130"/>
                  </a:cubicBezTo>
                  <a:cubicBezTo>
                    <a:pt x="280" y="131"/>
                    <a:pt x="279" y="136"/>
                    <a:pt x="283" y="136"/>
                  </a:cubicBezTo>
                  <a:cubicBezTo>
                    <a:pt x="288" y="136"/>
                    <a:pt x="280" y="137"/>
                    <a:pt x="281" y="141"/>
                  </a:cubicBezTo>
                  <a:cubicBezTo>
                    <a:pt x="281" y="144"/>
                    <a:pt x="274" y="142"/>
                    <a:pt x="274" y="144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7" name="Freeform 165">
              <a:extLst>
                <a:ext uri="{FF2B5EF4-FFF2-40B4-BE49-F238E27FC236}">
                  <a16:creationId xmlns:a16="http://schemas.microsoft.com/office/drawing/2014/main" id="{3179B3AB-EB54-721C-7471-F76076B44A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4546" y="4207058"/>
              <a:ext cx="449313" cy="469137"/>
            </a:xfrm>
            <a:custGeom>
              <a:avLst/>
              <a:gdLst>
                <a:gd name="T0" fmla="*/ 132 w 148"/>
                <a:gd name="T1" fmla="*/ 72 h 155"/>
                <a:gd name="T2" fmla="*/ 132 w 148"/>
                <a:gd name="T3" fmla="*/ 67 h 155"/>
                <a:gd name="T4" fmla="*/ 130 w 148"/>
                <a:gd name="T5" fmla="*/ 65 h 155"/>
                <a:gd name="T6" fmla="*/ 133 w 148"/>
                <a:gd name="T7" fmla="*/ 57 h 155"/>
                <a:gd name="T8" fmla="*/ 136 w 148"/>
                <a:gd name="T9" fmla="*/ 51 h 155"/>
                <a:gd name="T10" fmla="*/ 139 w 148"/>
                <a:gd name="T11" fmla="*/ 38 h 155"/>
                <a:gd name="T12" fmla="*/ 145 w 148"/>
                <a:gd name="T13" fmla="*/ 31 h 155"/>
                <a:gd name="T14" fmla="*/ 145 w 148"/>
                <a:gd name="T15" fmla="*/ 23 h 155"/>
                <a:gd name="T16" fmla="*/ 146 w 148"/>
                <a:gd name="T17" fmla="*/ 16 h 155"/>
                <a:gd name="T18" fmla="*/ 133 w 148"/>
                <a:gd name="T19" fmla="*/ 9 h 155"/>
                <a:gd name="T20" fmla="*/ 123 w 148"/>
                <a:gd name="T21" fmla="*/ 9 h 155"/>
                <a:gd name="T22" fmla="*/ 118 w 148"/>
                <a:gd name="T23" fmla="*/ 3 h 155"/>
                <a:gd name="T24" fmla="*/ 112 w 148"/>
                <a:gd name="T25" fmla="*/ 4 h 155"/>
                <a:gd name="T26" fmla="*/ 96 w 148"/>
                <a:gd name="T27" fmla="*/ 4 h 155"/>
                <a:gd name="T28" fmla="*/ 82 w 148"/>
                <a:gd name="T29" fmla="*/ 6 h 155"/>
                <a:gd name="T30" fmla="*/ 64 w 148"/>
                <a:gd name="T31" fmla="*/ 9 h 155"/>
                <a:gd name="T32" fmla="*/ 49 w 148"/>
                <a:gd name="T33" fmla="*/ 11 h 155"/>
                <a:gd name="T34" fmla="*/ 48 w 148"/>
                <a:gd name="T35" fmla="*/ 25 h 155"/>
                <a:gd name="T36" fmla="*/ 39 w 148"/>
                <a:gd name="T37" fmla="*/ 50 h 155"/>
                <a:gd name="T38" fmla="*/ 31 w 148"/>
                <a:gd name="T39" fmla="*/ 72 h 155"/>
                <a:gd name="T40" fmla="*/ 23 w 148"/>
                <a:gd name="T41" fmla="*/ 83 h 155"/>
                <a:gd name="T42" fmla="*/ 13 w 148"/>
                <a:gd name="T43" fmla="*/ 83 h 155"/>
                <a:gd name="T44" fmla="*/ 0 w 148"/>
                <a:gd name="T45" fmla="*/ 86 h 155"/>
                <a:gd name="T46" fmla="*/ 3 w 148"/>
                <a:gd name="T47" fmla="*/ 96 h 155"/>
                <a:gd name="T48" fmla="*/ 34 w 148"/>
                <a:gd name="T49" fmla="*/ 94 h 155"/>
                <a:gd name="T50" fmla="*/ 39 w 148"/>
                <a:gd name="T51" fmla="*/ 106 h 155"/>
                <a:gd name="T52" fmla="*/ 55 w 148"/>
                <a:gd name="T53" fmla="*/ 110 h 155"/>
                <a:gd name="T54" fmla="*/ 64 w 148"/>
                <a:gd name="T55" fmla="*/ 103 h 155"/>
                <a:gd name="T56" fmla="*/ 74 w 148"/>
                <a:gd name="T57" fmla="*/ 106 h 155"/>
                <a:gd name="T58" fmla="*/ 74 w 148"/>
                <a:gd name="T59" fmla="*/ 123 h 155"/>
                <a:gd name="T60" fmla="*/ 78 w 148"/>
                <a:gd name="T61" fmla="*/ 136 h 155"/>
                <a:gd name="T62" fmla="*/ 89 w 148"/>
                <a:gd name="T63" fmla="*/ 133 h 155"/>
                <a:gd name="T64" fmla="*/ 94 w 148"/>
                <a:gd name="T65" fmla="*/ 136 h 155"/>
                <a:gd name="T66" fmla="*/ 101 w 148"/>
                <a:gd name="T67" fmla="*/ 137 h 155"/>
                <a:gd name="T68" fmla="*/ 110 w 148"/>
                <a:gd name="T69" fmla="*/ 143 h 155"/>
                <a:gd name="T70" fmla="*/ 116 w 148"/>
                <a:gd name="T71" fmla="*/ 141 h 155"/>
                <a:gd name="T72" fmla="*/ 127 w 148"/>
                <a:gd name="T73" fmla="*/ 147 h 155"/>
                <a:gd name="T74" fmla="*/ 136 w 148"/>
                <a:gd name="T75" fmla="*/ 153 h 155"/>
                <a:gd name="T76" fmla="*/ 136 w 148"/>
                <a:gd name="T77" fmla="*/ 144 h 155"/>
                <a:gd name="T78" fmla="*/ 125 w 148"/>
                <a:gd name="T79" fmla="*/ 140 h 155"/>
                <a:gd name="T80" fmla="*/ 127 w 148"/>
                <a:gd name="T81" fmla="*/ 123 h 155"/>
                <a:gd name="T82" fmla="*/ 131 w 148"/>
                <a:gd name="T83" fmla="*/ 113 h 155"/>
                <a:gd name="T84" fmla="*/ 141 w 148"/>
                <a:gd name="T85" fmla="*/ 112 h 155"/>
                <a:gd name="T86" fmla="*/ 135 w 148"/>
                <a:gd name="T87" fmla="*/ 10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8" h="155">
                  <a:moveTo>
                    <a:pt x="135" y="102"/>
                  </a:moveTo>
                  <a:cubicBezTo>
                    <a:pt x="131" y="100"/>
                    <a:pt x="130" y="73"/>
                    <a:pt x="132" y="72"/>
                  </a:cubicBezTo>
                  <a:cubicBezTo>
                    <a:pt x="132" y="72"/>
                    <a:pt x="132" y="73"/>
                    <a:pt x="133" y="73"/>
                  </a:cubicBezTo>
                  <a:cubicBezTo>
                    <a:pt x="132" y="67"/>
                    <a:pt x="132" y="67"/>
                    <a:pt x="132" y="67"/>
                  </a:cubicBezTo>
                  <a:cubicBezTo>
                    <a:pt x="132" y="67"/>
                    <a:pt x="132" y="67"/>
                    <a:pt x="132" y="67"/>
                  </a:cubicBezTo>
                  <a:cubicBezTo>
                    <a:pt x="131" y="67"/>
                    <a:pt x="130" y="66"/>
                    <a:pt x="130" y="65"/>
                  </a:cubicBezTo>
                  <a:cubicBezTo>
                    <a:pt x="130" y="62"/>
                    <a:pt x="132" y="62"/>
                    <a:pt x="132" y="62"/>
                  </a:cubicBezTo>
                  <a:cubicBezTo>
                    <a:pt x="132" y="62"/>
                    <a:pt x="131" y="58"/>
                    <a:pt x="133" y="57"/>
                  </a:cubicBezTo>
                  <a:cubicBezTo>
                    <a:pt x="134" y="57"/>
                    <a:pt x="134" y="57"/>
                    <a:pt x="134" y="56"/>
                  </a:cubicBezTo>
                  <a:cubicBezTo>
                    <a:pt x="135" y="55"/>
                    <a:pt x="136" y="52"/>
                    <a:pt x="136" y="51"/>
                  </a:cubicBezTo>
                  <a:cubicBezTo>
                    <a:pt x="136" y="48"/>
                    <a:pt x="136" y="46"/>
                    <a:pt x="137" y="44"/>
                  </a:cubicBezTo>
                  <a:cubicBezTo>
                    <a:pt x="138" y="42"/>
                    <a:pt x="138" y="39"/>
                    <a:pt x="139" y="38"/>
                  </a:cubicBezTo>
                  <a:cubicBezTo>
                    <a:pt x="140" y="37"/>
                    <a:pt x="140" y="34"/>
                    <a:pt x="142" y="33"/>
                  </a:cubicBezTo>
                  <a:cubicBezTo>
                    <a:pt x="144" y="33"/>
                    <a:pt x="145" y="32"/>
                    <a:pt x="145" y="31"/>
                  </a:cubicBezTo>
                  <a:cubicBezTo>
                    <a:pt x="146" y="30"/>
                    <a:pt x="148" y="29"/>
                    <a:pt x="148" y="27"/>
                  </a:cubicBezTo>
                  <a:cubicBezTo>
                    <a:pt x="148" y="25"/>
                    <a:pt x="145" y="25"/>
                    <a:pt x="145" y="23"/>
                  </a:cubicBezTo>
                  <a:cubicBezTo>
                    <a:pt x="145" y="21"/>
                    <a:pt x="146" y="16"/>
                    <a:pt x="146" y="16"/>
                  </a:cubicBezTo>
                  <a:cubicBezTo>
                    <a:pt x="146" y="16"/>
                    <a:pt x="146" y="16"/>
                    <a:pt x="146" y="16"/>
                  </a:cubicBezTo>
                  <a:cubicBezTo>
                    <a:pt x="142" y="13"/>
                    <a:pt x="138" y="9"/>
                    <a:pt x="137" y="8"/>
                  </a:cubicBezTo>
                  <a:cubicBezTo>
                    <a:pt x="135" y="7"/>
                    <a:pt x="133" y="9"/>
                    <a:pt x="133" y="9"/>
                  </a:cubicBezTo>
                  <a:cubicBezTo>
                    <a:pt x="133" y="9"/>
                    <a:pt x="130" y="7"/>
                    <a:pt x="128" y="9"/>
                  </a:cubicBezTo>
                  <a:cubicBezTo>
                    <a:pt x="126" y="11"/>
                    <a:pt x="123" y="9"/>
                    <a:pt x="123" y="9"/>
                  </a:cubicBezTo>
                  <a:cubicBezTo>
                    <a:pt x="123" y="9"/>
                    <a:pt x="121" y="7"/>
                    <a:pt x="120" y="5"/>
                  </a:cubicBezTo>
                  <a:cubicBezTo>
                    <a:pt x="119" y="4"/>
                    <a:pt x="119" y="3"/>
                    <a:pt x="118" y="3"/>
                  </a:cubicBezTo>
                  <a:cubicBezTo>
                    <a:pt x="118" y="3"/>
                    <a:pt x="118" y="3"/>
                    <a:pt x="118" y="3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4"/>
                    <a:pt x="104" y="0"/>
                    <a:pt x="103" y="3"/>
                  </a:cubicBezTo>
                  <a:cubicBezTo>
                    <a:pt x="101" y="6"/>
                    <a:pt x="100" y="4"/>
                    <a:pt x="96" y="4"/>
                  </a:cubicBezTo>
                  <a:cubicBezTo>
                    <a:pt x="93" y="4"/>
                    <a:pt x="90" y="5"/>
                    <a:pt x="88" y="6"/>
                  </a:cubicBezTo>
                  <a:cubicBezTo>
                    <a:pt x="86" y="7"/>
                    <a:pt x="83" y="5"/>
                    <a:pt x="82" y="6"/>
                  </a:cubicBezTo>
                  <a:cubicBezTo>
                    <a:pt x="80" y="7"/>
                    <a:pt x="79" y="12"/>
                    <a:pt x="79" y="12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4" y="9"/>
                    <a:pt x="61" y="4"/>
                    <a:pt x="57" y="4"/>
                  </a:cubicBezTo>
                  <a:cubicBezTo>
                    <a:pt x="54" y="4"/>
                    <a:pt x="49" y="11"/>
                    <a:pt x="49" y="11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49" y="20"/>
                    <a:pt x="49" y="23"/>
                    <a:pt x="48" y="25"/>
                  </a:cubicBezTo>
                  <a:cubicBezTo>
                    <a:pt x="46" y="27"/>
                    <a:pt x="45" y="28"/>
                    <a:pt x="45" y="33"/>
                  </a:cubicBezTo>
                  <a:cubicBezTo>
                    <a:pt x="45" y="38"/>
                    <a:pt x="39" y="46"/>
                    <a:pt x="39" y="50"/>
                  </a:cubicBezTo>
                  <a:cubicBezTo>
                    <a:pt x="39" y="54"/>
                    <a:pt x="32" y="56"/>
                    <a:pt x="32" y="59"/>
                  </a:cubicBezTo>
                  <a:cubicBezTo>
                    <a:pt x="32" y="61"/>
                    <a:pt x="31" y="67"/>
                    <a:pt x="31" y="72"/>
                  </a:cubicBezTo>
                  <a:cubicBezTo>
                    <a:pt x="31" y="78"/>
                    <a:pt x="28" y="73"/>
                    <a:pt x="28" y="78"/>
                  </a:cubicBezTo>
                  <a:cubicBezTo>
                    <a:pt x="28" y="83"/>
                    <a:pt x="26" y="80"/>
                    <a:pt x="23" y="83"/>
                  </a:cubicBezTo>
                  <a:cubicBezTo>
                    <a:pt x="21" y="85"/>
                    <a:pt x="20" y="86"/>
                    <a:pt x="20" y="83"/>
                  </a:cubicBezTo>
                  <a:cubicBezTo>
                    <a:pt x="20" y="81"/>
                    <a:pt x="16" y="80"/>
                    <a:pt x="13" y="83"/>
                  </a:cubicBezTo>
                  <a:cubicBezTo>
                    <a:pt x="10" y="85"/>
                    <a:pt x="9" y="83"/>
                    <a:pt x="8" y="82"/>
                  </a:cubicBezTo>
                  <a:cubicBezTo>
                    <a:pt x="7" y="82"/>
                    <a:pt x="4" y="84"/>
                    <a:pt x="0" y="86"/>
                  </a:cubicBezTo>
                  <a:cubicBezTo>
                    <a:pt x="2" y="89"/>
                    <a:pt x="3" y="92"/>
                    <a:pt x="3" y="95"/>
                  </a:cubicBezTo>
                  <a:cubicBezTo>
                    <a:pt x="3" y="95"/>
                    <a:pt x="3" y="96"/>
                    <a:pt x="3" y="96"/>
                  </a:cubicBezTo>
                  <a:cubicBezTo>
                    <a:pt x="5" y="95"/>
                    <a:pt x="7" y="94"/>
                    <a:pt x="8" y="94"/>
                  </a:cubicBezTo>
                  <a:cubicBezTo>
                    <a:pt x="10" y="93"/>
                    <a:pt x="34" y="94"/>
                    <a:pt x="34" y="94"/>
                  </a:cubicBezTo>
                  <a:cubicBezTo>
                    <a:pt x="34" y="94"/>
                    <a:pt x="36" y="97"/>
                    <a:pt x="35" y="100"/>
                  </a:cubicBezTo>
                  <a:cubicBezTo>
                    <a:pt x="35" y="103"/>
                    <a:pt x="37" y="102"/>
                    <a:pt x="39" y="106"/>
                  </a:cubicBezTo>
                  <a:cubicBezTo>
                    <a:pt x="40" y="111"/>
                    <a:pt x="42" y="112"/>
                    <a:pt x="45" y="111"/>
                  </a:cubicBezTo>
                  <a:cubicBezTo>
                    <a:pt x="49" y="110"/>
                    <a:pt x="53" y="110"/>
                    <a:pt x="55" y="110"/>
                  </a:cubicBezTo>
                  <a:cubicBezTo>
                    <a:pt x="56" y="110"/>
                    <a:pt x="56" y="104"/>
                    <a:pt x="58" y="103"/>
                  </a:cubicBezTo>
                  <a:cubicBezTo>
                    <a:pt x="60" y="102"/>
                    <a:pt x="64" y="103"/>
                    <a:pt x="64" y="103"/>
                  </a:cubicBezTo>
                  <a:cubicBezTo>
                    <a:pt x="64" y="103"/>
                    <a:pt x="65" y="105"/>
                    <a:pt x="68" y="105"/>
                  </a:cubicBezTo>
                  <a:cubicBezTo>
                    <a:pt x="72" y="105"/>
                    <a:pt x="74" y="103"/>
                    <a:pt x="74" y="106"/>
                  </a:cubicBezTo>
                  <a:cubicBezTo>
                    <a:pt x="74" y="108"/>
                    <a:pt x="74" y="111"/>
                    <a:pt x="75" y="112"/>
                  </a:cubicBezTo>
                  <a:cubicBezTo>
                    <a:pt x="76" y="113"/>
                    <a:pt x="72" y="122"/>
                    <a:pt x="74" y="123"/>
                  </a:cubicBezTo>
                  <a:cubicBezTo>
                    <a:pt x="76" y="125"/>
                    <a:pt x="78" y="128"/>
                    <a:pt x="78" y="130"/>
                  </a:cubicBezTo>
                  <a:cubicBezTo>
                    <a:pt x="78" y="132"/>
                    <a:pt x="76" y="136"/>
                    <a:pt x="78" y="136"/>
                  </a:cubicBezTo>
                  <a:cubicBezTo>
                    <a:pt x="79" y="137"/>
                    <a:pt x="80" y="134"/>
                    <a:pt x="82" y="134"/>
                  </a:cubicBezTo>
                  <a:cubicBezTo>
                    <a:pt x="85" y="134"/>
                    <a:pt x="87" y="135"/>
                    <a:pt x="89" y="133"/>
                  </a:cubicBezTo>
                  <a:cubicBezTo>
                    <a:pt x="90" y="133"/>
                    <a:pt x="91" y="133"/>
                    <a:pt x="91" y="134"/>
                  </a:cubicBezTo>
                  <a:cubicBezTo>
                    <a:pt x="93" y="134"/>
                    <a:pt x="94" y="136"/>
                    <a:pt x="94" y="136"/>
                  </a:cubicBezTo>
                  <a:cubicBezTo>
                    <a:pt x="94" y="136"/>
                    <a:pt x="94" y="138"/>
                    <a:pt x="96" y="137"/>
                  </a:cubicBezTo>
                  <a:cubicBezTo>
                    <a:pt x="97" y="137"/>
                    <a:pt x="101" y="136"/>
                    <a:pt x="101" y="137"/>
                  </a:cubicBezTo>
                  <a:cubicBezTo>
                    <a:pt x="100" y="138"/>
                    <a:pt x="102" y="142"/>
                    <a:pt x="103" y="141"/>
                  </a:cubicBezTo>
                  <a:cubicBezTo>
                    <a:pt x="105" y="140"/>
                    <a:pt x="108" y="143"/>
                    <a:pt x="110" y="143"/>
                  </a:cubicBezTo>
                  <a:cubicBezTo>
                    <a:pt x="112" y="143"/>
                    <a:pt x="114" y="143"/>
                    <a:pt x="114" y="142"/>
                  </a:cubicBezTo>
                  <a:cubicBezTo>
                    <a:pt x="114" y="141"/>
                    <a:pt x="116" y="139"/>
                    <a:pt x="116" y="141"/>
                  </a:cubicBezTo>
                  <a:cubicBezTo>
                    <a:pt x="117" y="142"/>
                    <a:pt x="119" y="145"/>
                    <a:pt x="121" y="145"/>
                  </a:cubicBezTo>
                  <a:cubicBezTo>
                    <a:pt x="122" y="145"/>
                    <a:pt x="127" y="145"/>
                    <a:pt x="127" y="147"/>
                  </a:cubicBezTo>
                  <a:cubicBezTo>
                    <a:pt x="127" y="148"/>
                    <a:pt x="128" y="152"/>
                    <a:pt x="130" y="153"/>
                  </a:cubicBezTo>
                  <a:cubicBezTo>
                    <a:pt x="132" y="155"/>
                    <a:pt x="136" y="153"/>
                    <a:pt x="136" y="153"/>
                  </a:cubicBezTo>
                  <a:cubicBezTo>
                    <a:pt x="136" y="153"/>
                    <a:pt x="137" y="152"/>
                    <a:pt x="137" y="150"/>
                  </a:cubicBezTo>
                  <a:cubicBezTo>
                    <a:pt x="137" y="147"/>
                    <a:pt x="137" y="144"/>
                    <a:pt x="136" y="144"/>
                  </a:cubicBezTo>
                  <a:cubicBezTo>
                    <a:pt x="135" y="144"/>
                    <a:pt x="133" y="147"/>
                    <a:pt x="131" y="146"/>
                  </a:cubicBezTo>
                  <a:cubicBezTo>
                    <a:pt x="128" y="145"/>
                    <a:pt x="126" y="140"/>
                    <a:pt x="125" y="140"/>
                  </a:cubicBezTo>
                  <a:cubicBezTo>
                    <a:pt x="124" y="139"/>
                    <a:pt x="127" y="134"/>
                    <a:pt x="127" y="132"/>
                  </a:cubicBezTo>
                  <a:cubicBezTo>
                    <a:pt x="127" y="130"/>
                    <a:pt x="129" y="124"/>
                    <a:pt x="127" y="123"/>
                  </a:cubicBezTo>
                  <a:cubicBezTo>
                    <a:pt x="126" y="122"/>
                    <a:pt x="127" y="120"/>
                    <a:pt x="129" y="119"/>
                  </a:cubicBezTo>
                  <a:cubicBezTo>
                    <a:pt x="130" y="117"/>
                    <a:pt x="128" y="113"/>
                    <a:pt x="131" y="113"/>
                  </a:cubicBezTo>
                  <a:cubicBezTo>
                    <a:pt x="133" y="113"/>
                    <a:pt x="139" y="114"/>
                    <a:pt x="140" y="112"/>
                  </a:cubicBezTo>
                  <a:cubicBezTo>
                    <a:pt x="140" y="112"/>
                    <a:pt x="141" y="112"/>
                    <a:pt x="141" y="112"/>
                  </a:cubicBezTo>
                  <a:cubicBezTo>
                    <a:pt x="141" y="111"/>
                    <a:pt x="141" y="111"/>
                    <a:pt x="141" y="110"/>
                  </a:cubicBezTo>
                  <a:cubicBezTo>
                    <a:pt x="139" y="107"/>
                    <a:pt x="138" y="103"/>
                    <a:pt x="135" y="102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8" name="Freeform 166">
              <a:extLst>
                <a:ext uri="{FF2B5EF4-FFF2-40B4-BE49-F238E27FC236}">
                  <a16:creationId xmlns:a16="http://schemas.microsoft.com/office/drawing/2014/main" id="{FA7E4F7F-BE9F-B36B-C086-B878603908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303" y="4403633"/>
              <a:ext cx="39646" cy="51208"/>
            </a:xfrm>
            <a:custGeom>
              <a:avLst/>
              <a:gdLst>
                <a:gd name="T0" fmla="*/ 1 w 13"/>
                <a:gd name="T1" fmla="*/ 8 h 17"/>
                <a:gd name="T2" fmla="*/ 3 w 13"/>
                <a:gd name="T3" fmla="*/ 17 h 17"/>
                <a:gd name="T4" fmla="*/ 6 w 13"/>
                <a:gd name="T5" fmla="*/ 15 h 17"/>
                <a:gd name="T6" fmla="*/ 13 w 13"/>
                <a:gd name="T7" fmla="*/ 5 h 17"/>
                <a:gd name="T8" fmla="*/ 10 w 13"/>
                <a:gd name="T9" fmla="*/ 4 h 17"/>
                <a:gd name="T10" fmla="*/ 10 w 13"/>
                <a:gd name="T11" fmla="*/ 0 h 17"/>
                <a:gd name="T12" fmla="*/ 6 w 13"/>
                <a:gd name="T13" fmla="*/ 0 h 17"/>
                <a:gd name="T14" fmla="*/ 2 w 13"/>
                <a:gd name="T15" fmla="*/ 2 h 17"/>
                <a:gd name="T16" fmla="*/ 0 w 13"/>
                <a:gd name="T17" fmla="*/ 2 h 17"/>
                <a:gd name="T18" fmla="*/ 0 w 13"/>
                <a:gd name="T19" fmla="*/ 2 h 17"/>
                <a:gd name="T20" fmla="*/ 1 w 13"/>
                <a:gd name="T21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17">
                  <a:moveTo>
                    <a:pt x="1" y="8"/>
                  </a:moveTo>
                  <a:cubicBezTo>
                    <a:pt x="1" y="10"/>
                    <a:pt x="2" y="13"/>
                    <a:pt x="3" y="17"/>
                  </a:cubicBezTo>
                  <a:cubicBezTo>
                    <a:pt x="4" y="16"/>
                    <a:pt x="5" y="15"/>
                    <a:pt x="6" y="15"/>
                  </a:cubicBezTo>
                  <a:cubicBezTo>
                    <a:pt x="8" y="14"/>
                    <a:pt x="13" y="5"/>
                    <a:pt x="13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1" y="2"/>
                    <a:pt x="10" y="0"/>
                  </a:cubicBezTo>
                  <a:cubicBezTo>
                    <a:pt x="8" y="0"/>
                    <a:pt x="6" y="0"/>
                    <a:pt x="6" y="0"/>
                  </a:cubicBezTo>
                  <a:cubicBezTo>
                    <a:pt x="6" y="0"/>
                    <a:pt x="7" y="3"/>
                    <a:pt x="2" y="2"/>
                  </a:cubicBezTo>
                  <a:cubicBezTo>
                    <a:pt x="2" y="2"/>
                    <a:pt x="1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1" y="8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9" name="Freeform 167">
              <a:extLst>
                <a:ext uri="{FF2B5EF4-FFF2-40B4-BE49-F238E27FC236}">
                  <a16:creationId xmlns:a16="http://schemas.microsoft.com/office/drawing/2014/main" id="{CDEE7AE1-5907-4AFD-B231-1C93B52071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9080" y="4603511"/>
              <a:ext cx="260997" cy="419580"/>
            </a:xfrm>
            <a:custGeom>
              <a:avLst/>
              <a:gdLst>
                <a:gd name="T0" fmla="*/ 85 w 86"/>
                <a:gd name="T1" fmla="*/ 35 h 138"/>
                <a:gd name="T2" fmla="*/ 83 w 86"/>
                <a:gd name="T3" fmla="*/ 20 h 138"/>
                <a:gd name="T4" fmla="*/ 82 w 86"/>
                <a:gd name="T5" fmla="*/ 0 h 138"/>
                <a:gd name="T6" fmla="*/ 82 w 86"/>
                <a:gd name="T7" fmla="*/ 0 h 138"/>
                <a:gd name="T8" fmla="*/ 73 w 86"/>
                <a:gd name="T9" fmla="*/ 5 h 138"/>
                <a:gd name="T10" fmla="*/ 68 w 86"/>
                <a:gd name="T11" fmla="*/ 6 h 138"/>
                <a:gd name="T12" fmla="*/ 63 w 86"/>
                <a:gd name="T13" fmla="*/ 6 h 138"/>
                <a:gd name="T14" fmla="*/ 60 w 86"/>
                <a:gd name="T15" fmla="*/ 9 h 138"/>
                <a:gd name="T16" fmla="*/ 56 w 86"/>
                <a:gd name="T17" fmla="*/ 9 h 138"/>
                <a:gd name="T18" fmla="*/ 49 w 86"/>
                <a:gd name="T19" fmla="*/ 10 h 138"/>
                <a:gd name="T20" fmla="*/ 46 w 86"/>
                <a:gd name="T21" fmla="*/ 8 h 138"/>
                <a:gd name="T22" fmla="*/ 41 w 86"/>
                <a:gd name="T23" fmla="*/ 9 h 138"/>
                <a:gd name="T24" fmla="*/ 37 w 86"/>
                <a:gd name="T25" fmla="*/ 8 h 138"/>
                <a:gd name="T26" fmla="*/ 36 w 86"/>
                <a:gd name="T27" fmla="*/ 11 h 138"/>
                <a:gd name="T28" fmla="*/ 40 w 86"/>
                <a:gd name="T29" fmla="*/ 28 h 138"/>
                <a:gd name="T30" fmla="*/ 45 w 86"/>
                <a:gd name="T31" fmla="*/ 33 h 138"/>
                <a:gd name="T32" fmla="*/ 45 w 86"/>
                <a:gd name="T33" fmla="*/ 41 h 138"/>
                <a:gd name="T34" fmla="*/ 40 w 86"/>
                <a:gd name="T35" fmla="*/ 46 h 138"/>
                <a:gd name="T36" fmla="*/ 40 w 86"/>
                <a:gd name="T37" fmla="*/ 54 h 138"/>
                <a:gd name="T38" fmla="*/ 32 w 86"/>
                <a:gd name="T39" fmla="*/ 44 h 138"/>
                <a:gd name="T40" fmla="*/ 34 w 86"/>
                <a:gd name="T41" fmla="*/ 33 h 138"/>
                <a:gd name="T42" fmla="*/ 28 w 86"/>
                <a:gd name="T43" fmla="*/ 32 h 138"/>
                <a:gd name="T44" fmla="*/ 22 w 86"/>
                <a:gd name="T45" fmla="*/ 29 h 138"/>
                <a:gd name="T46" fmla="*/ 0 w 86"/>
                <a:gd name="T47" fmla="*/ 37 h 138"/>
                <a:gd name="T48" fmla="*/ 1 w 86"/>
                <a:gd name="T49" fmla="*/ 43 h 138"/>
                <a:gd name="T50" fmla="*/ 1 w 86"/>
                <a:gd name="T51" fmla="*/ 43 h 138"/>
                <a:gd name="T52" fmla="*/ 2 w 86"/>
                <a:gd name="T53" fmla="*/ 45 h 138"/>
                <a:gd name="T54" fmla="*/ 12 w 86"/>
                <a:gd name="T55" fmla="*/ 48 h 138"/>
                <a:gd name="T56" fmla="*/ 22 w 86"/>
                <a:gd name="T57" fmla="*/ 51 h 138"/>
                <a:gd name="T58" fmla="*/ 22 w 86"/>
                <a:gd name="T59" fmla="*/ 63 h 138"/>
                <a:gd name="T60" fmla="*/ 20 w 86"/>
                <a:gd name="T61" fmla="*/ 71 h 138"/>
                <a:gd name="T62" fmla="*/ 22 w 86"/>
                <a:gd name="T63" fmla="*/ 77 h 138"/>
                <a:gd name="T64" fmla="*/ 18 w 86"/>
                <a:gd name="T65" fmla="*/ 83 h 138"/>
                <a:gd name="T66" fmla="*/ 16 w 86"/>
                <a:gd name="T67" fmla="*/ 91 h 138"/>
                <a:gd name="T68" fmla="*/ 8 w 86"/>
                <a:gd name="T69" fmla="*/ 99 h 138"/>
                <a:gd name="T70" fmla="*/ 8 w 86"/>
                <a:gd name="T71" fmla="*/ 99 h 138"/>
                <a:gd name="T72" fmla="*/ 13 w 86"/>
                <a:gd name="T73" fmla="*/ 114 h 138"/>
                <a:gd name="T74" fmla="*/ 14 w 86"/>
                <a:gd name="T75" fmla="*/ 129 h 138"/>
                <a:gd name="T76" fmla="*/ 15 w 86"/>
                <a:gd name="T77" fmla="*/ 138 h 138"/>
                <a:gd name="T78" fmla="*/ 21 w 86"/>
                <a:gd name="T79" fmla="*/ 137 h 138"/>
                <a:gd name="T80" fmla="*/ 21 w 86"/>
                <a:gd name="T81" fmla="*/ 133 h 138"/>
                <a:gd name="T82" fmla="*/ 18 w 86"/>
                <a:gd name="T83" fmla="*/ 130 h 138"/>
                <a:gd name="T84" fmla="*/ 31 w 86"/>
                <a:gd name="T85" fmla="*/ 121 h 138"/>
                <a:gd name="T86" fmla="*/ 41 w 86"/>
                <a:gd name="T87" fmla="*/ 115 h 138"/>
                <a:gd name="T88" fmla="*/ 41 w 86"/>
                <a:gd name="T89" fmla="*/ 103 h 138"/>
                <a:gd name="T90" fmla="*/ 40 w 86"/>
                <a:gd name="T91" fmla="*/ 93 h 138"/>
                <a:gd name="T92" fmla="*/ 36 w 86"/>
                <a:gd name="T93" fmla="*/ 83 h 138"/>
                <a:gd name="T94" fmla="*/ 37 w 86"/>
                <a:gd name="T95" fmla="*/ 77 h 138"/>
                <a:gd name="T96" fmla="*/ 41 w 86"/>
                <a:gd name="T97" fmla="*/ 72 h 138"/>
                <a:gd name="T98" fmla="*/ 48 w 86"/>
                <a:gd name="T99" fmla="*/ 68 h 138"/>
                <a:gd name="T100" fmla="*/ 56 w 86"/>
                <a:gd name="T101" fmla="*/ 59 h 138"/>
                <a:gd name="T102" fmla="*/ 72 w 86"/>
                <a:gd name="T103" fmla="*/ 52 h 138"/>
                <a:gd name="T104" fmla="*/ 85 w 86"/>
                <a:gd name="T105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6" h="138">
                  <a:moveTo>
                    <a:pt x="85" y="35"/>
                  </a:moveTo>
                  <a:cubicBezTo>
                    <a:pt x="84" y="33"/>
                    <a:pt x="82" y="23"/>
                    <a:pt x="83" y="20"/>
                  </a:cubicBezTo>
                  <a:cubicBezTo>
                    <a:pt x="83" y="16"/>
                    <a:pt x="82" y="5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78" y="2"/>
                    <a:pt x="74" y="4"/>
                    <a:pt x="73" y="5"/>
                  </a:cubicBezTo>
                  <a:cubicBezTo>
                    <a:pt x="73" y="6"/>
                    <a:pt x="70" y="4"/>
                    <a:pt x="68" y="6"/>
                  </a:cubicBezTo>
                  <a:cubicBezTo>
                    <a:pt x="66" y="8"/>
                    <a:pt x="65" y="6"/>
                    <a:pt x="63" y="6"/>
                  </a:cubicBezTo>
                  <a:cubicBezTo>
                    <a:pt x="61" y="5"/>
                    <a:pt x="61" y="7"/>
                    <a:pt x="60" y="9"/>
                  </a:cubicBezTo>
                  <a:cubicBezTo>
                    <a:pt x="60" y="10"/>
                    <a:pt x="57" y="10"/>
                    <a:pt x="56" y="9"/>
                  </a:cubicBezTo>
                  <a:cubicBezTo>
                    <a:pt x="54" y="9"/>
                    <a:pt x="51" y="10"/>
                    <a:pt x="49" y="10"/>
                  </a:cubicBezTo>
                  <a:cubicBezTo>
                    <a:pt x="47" y="10"/>
                    <a:pt x="48" y="9"/>
                    <a:pt x="46" y="8"/>
                  </a:cubicBezTo>
                  <a:cubicBezTo>
                    <a:pt x="44" y="7"/>
                    <a:pt x="43" y="9"/>
                    <a:pt x="41" y="9"/>
                  </a:cubicBezTo>
                  <a:cubicBezTo>
                    <a:pt x="41" y="9"/>
                    <a:pt x="38" y="9"/>
                    <a:pt x="37" y="8"/>
                  </a:cubicBezTo>
                  <a:cubicBezTo>
                    <a:pt x="37" y="10"/>
                    <a:pt x="37" y="10"/>
                    <a:pt x="36" y="11"/>
                  </a:cubicBezTo>
                  <a:cubicBezTo>
                    <a:pt x="35" y="15"/>
                    <a:pt x="40" y="24"/>
                    <a:pt x="40" y="28"/>
                  </a:cubicBezTo>
                  <a:cubicBezTo>
                    <a:pt x="42" y="30"/>
                    <a:pt x="44" y="32"/>
                    <a:pt x="45" y="33"/>
                  </a:cubicBezTo>
                  <a:cubicBezTo>
                    <a:pt x="47" y="36"/>
                    <a:pt x="45" y="35"/>
                    <a:pt x="45" y="41"/>
                  </a:cubicBezTo>
                  <a:cubicBezTo>
                    <a:pt x="45" y="47"/>
                    <a:pt x="43" y="44"/>
                    <a:pt x="40" y="46"/>
                  </a:cubicBezTo>
                  <a:cubicBezTo>
                    <a:pt x="38" y="48"/>
                    <a:pt x="40" y="52"/>
                    <a:pt x="40" y="54"/>
                  </a:cubicBezTo>
                  <a:cubicBezTo>
                    <a:pt x="39" y="55"/>
                    <a:pt x="33" y="45"/>
                    <a:pt x="32" y="44"/>
                  </a:cubicBezTo>
                  <a:cubicBezTo>
                    <a:pt x="32" y="42"/>
                    <a:pt x="35" y="37"/>
                    <a:pt x="34" y="33"/>
                  </a:cubicBezTo>
                  <a:cubicBezTo>
                    <a:pt x="33" y="30"/>
                    <a:pt x="29" y="32"/>
                    <a:pt x="28" y="32"/>
                  </a:cubicBezTo>
                  <a:cubicBezTo>
                    <a:pt x="26" y="33"/>
                    <a:pt x="23" y="29"/>
                    <a:pt x="22" y="29"/>
                  </a:cubicBezTo>
                  <a:cubicBezTo>
                    <a:pt x="21" y="29"/>
                    <a:pt x="0" y="37"/>
                    <a:pt x="0" y="37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2" y="45"/>
                    <a:pt x="9" y="46"/>
                    <a:pt x="12" y="48"/>
                  </a:cubicBezTo>
                  <a:cubicBezTo>
                    <a:pt x="16" y="50"/>
                    <a:pt x="21" y="50"/>
                    <a:pt x="22" y="51"/>
                  </a:cubicBezTo>
                  <a:cubicBezTo>
                    <a:pt x="23" y="52"/>
                    <a:pt x="22" y="60"/>
                    <a:pt x="22" y="63"/>
                  </a:cubicBezTo>
                  <a:cubicBezTo>
                    <a:pt x="22" y="67"/>
                    <a:pt x="18" y="68"/>
                    <a:pt x="20" y="71"/>
                  </a:cubicBezTo>
                  <a:cubicBezTo>
                    <a:pt x="22" y="73"/>
                    <a:pt x="21" y="76"/>
                    <a:pt x="22" y="77"/>
                  </a:cubicBezTo>
                  <a:cubicBezTo>
                    <a:pt x="24" y="77"/>
                    <a:pt x="20" y="82"/>
                    <a:pt x="18" y="83"/>
                  </a:cubicBezTo>
                  <a:cubicBezTo>
                    <a:pt x="16" y="84"/>
                    <a:pt x="18" y="88"/>
                    <a:pt x="16" y="91"/>
                  </a:cubicBezTo>
                  <a:cubicBezTo>
                    <a:pt x="15" y="92"/>
                    <a:pt x="11" y="96"/>
                    <a:pt x="8" y="99"/>
                  </a:cubicBezTo>
                  <a:cubicBezTo>
                    <a:pt x="8" y="99"/>
                    <a:pt x="8" y="99"/>
                    <a:pt x="8" y="99"/>
                  </a:cubicBezTo>
                  <a:cubicBezTo>
                    <a:pt x="9" y="100"/>
                    <a:pt x="11" y="113"/>
                    <a:pt x="13" y="114"/>
                  </a:cubicBezTo>
                  <a:cubicBezTo>
                    <a:pt x="15" y="115"/>
                    <a:pt x="14" y="127"/>
                    <a:pt x="14" y="129"/>
                  </a:cubicBezTo>
                  <a:cubicBezTo>
                    <a:pt x="14" y="130"/>
                    <a:pt x="15" y="138"/>
                    <a:pt x="15" y="138"/>
                  </a:cubicBezTo>
                  <a:cubicBezTo>
                    <a:pt x="15" y="138"/>
                    <a:pt x="18" y="137"/>
                    <a:pt x="21" y="137"/>
                  </a:cubicBezTo>
                  <a:cubicBezTo>
                    <a:pt x="21" y="136"/>
                    <a:pt x="21" y="134"/>
                    <a:pt x="21" y="133"/>
                  </a:cubicBezTo>
                  <a:cubicBezTo>
                    <a:pt x="21" y="130"/>
                    <a:pt x="19" y="133"/>
                    <a:pt x="18" y="130"/>
                  </a:cubicBezTo>
                  <a:cubicBezTo>
                    <a:pt x="17" y="128"/>
                    <a:pt x="24" y="123"/>
                    <a:pt x="31" y="121"/>
                  </a:cubicBezTo>
                  <a:cubicBezTo>
                    <a:pt x="37" y="119"/>
                    <a:pt x="40" y="117"/>
                    <a:pt x="41" y="115"/>
                  </a:cubicBezTo>
                  <a:cubicBezTo>
                    <a:pt x="41" y="112"/>
                    <a:pt x="41" y="106"/>
                    <a:pt x="41" y="103"/>
                  </a:cubicBezTo>
                  <a:cubicBezTo>
                    <a:pt x="42" y="100"/>
                    <a:pt x="41" y="99"/>
                    <a:pt x="40" y="93"/>
                  </a:cubicBezTo>
                  <a:cubicBezTo>
                    <a:pt x="39" y="87"/>
                    <a:pt x="37" y="86"/>
                    <a:pt x="36" y="83"/>
                  </a:cubicBezTo>
                  <a:cubicBezTo>
                    <a:pt x="35" y="79"/>
                    <a:pt x="35" y="77"/>
                    <a:pt x="37" y="77"/>
                  </a:cubicBezTo>
                  <a:cubicBezTo>
                    <a:pt x="39" y="77"/>
                    <a:pt x="39" y="76"/>
                    <a:pt x="41" y="72"/>
                  </a:cubicBezTo>
                  <a:cubicBezTo>
                    <a:pt x="43" y="69"/>
                    <a:pt x="45" y="70"/>
                    <a:pt x="48" y="68"/>
                  </a:cubicBezTo>
                  <a:cubicBezTo>
                    <a:pt x="51" y="66"/>
                    <a:pt x="51" y="63"/>
                    <a:pt x="56" y="59"/>
                  </a:cubicBezTo>
                  <a:cubicBezTo>
                    <a:pt x="61" y="55"/>
                    <a:pt x="67" y="55"/>
                    <a:pt x="72" y="52"/>
                  </a:cubicBezTo>
                  <a:cubicBezTo>
                    <a:pt x="77" y="49"/>
                    <a:pt x="86" y="37"/>
                    <a:pt x="85" y="35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0" name="Freeform 168">
              <a:extLst>
                <a:ext uri="{FF2B5EF4-FFF2-40B4-BE49-F238E27FC236}">
                  <a16:creationId xmlns:a16="http://schemas.microsoft.com/office/drawing/2014/main" id="{471A041F-411C-6671-67CC-BFE508C92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4214" y="4367291"/>
              <a:ext cx="264301" cy="267605"/>
            </a:xfrm>
            <a:custGeom>
              <a:avLst/>
              <a:gdLst>
                <a:gd name="T0" fmla="*/ 81 w 87"/>
                <a:gd name="T1" fmla="*/ 71 h 88"/>
                <a:gd name="T2" fmla="*/ 78 w 87"/>
                <a:gd name="T3" fmla="*/ 63 h 88"/>
                <a:gd name="T4" fmla="*/ 77 w 87"/>
                <a:gd name="T5" fmla="*/ 56 h 88"/>
                <a:gd name="T6" fmla="*/ 79 w 87"/>
                <a:gd name="T7" fmla="*/ 50 h 88"/>
                <a:gd name="T8" fmla="*/ 75 w 87"/>
                <a:gd name="T9" fmla="*/ 43 h 88"/>
                <a:gd name="T10" fmla="*/ 78 w 87"/>
                <a:gd name="T11" fmla="*/ 31 h 88"/>
                <a:gd name="T12" fmla="*/ 65 w 87"/>
                <a:gd name="T13" fmla="*/ 21 h 88"/>
                <a:gd name="T14" fmla="*/ 65 w 87"/>
                <a:gd name="T15" fmla="*/ 16 h 88"/>
                <a:gd name="T16" fmla="*/ 35 w 87"/>
                <a:gd name="T17" fmla="*/ 0 h 88"/>
                <a:gd name="T18" fmla="*/ 31 w 87"/>
                <a:gd name="T19" fmla="*/ 8 h 88"/>
                <a:gd name="T20" fmla="*/ 31 w 87"/>
                <a:gd name="T21" fmla="*/ 13 h 88"/>
                <a:gd name="T22" fmla="*/ 18 w 87"/>
                <a:gd name="T23" fmla="*/ 12 h 88"/>
                <a:gd name="T24" fmla="*/ 18 w 87"/>
                <a:gd name="T25" fmla="*/ 0 h 88"/>
                <a:gd name="T26" fmla="*/ 12 w 87"/>
                <a:gd name="T27" fmla="*/ 0 h 88"/>
                <a:gd name="T28" fmla="*/ 8 w 87"/>
                <a:gd name="T29" fmla="*/ 1 h 88"/>
                <a:gd name="T30" fmla="*/ 9 w 87"/>
                <a:gd name="T31" fmla="*/ 5 h 88"/>
                <a:gd name="T32" fmla="*/ 10 w 87"/>
                <a:gd name="T33" fmla="*/ 10 h 88"/>
                <a:gd name="T34" fmla="*/ 7 w 87"/>
                <a:gd name="T35" fmla="*/ 12 h 88"/>
                <a:gd name="T36" fmla="*/ 7 w 87"/>
                <a:gd name="T37" fmla="*/ 16 h 88"/>
                <a:gd name="T38" fmla="*/ 10 w 87"/>
                <a:gd name="T39" fmla="*/ 17 h 88"/>
                <a:gd name="T40" fmla="*/ 3 w 87"/>
                <a:gd name="T41" fmla="*/ 27 h 88"/>
                <a:gd name="T42" fmla="*/ 0 w 87"/>
                <a:gd name="T43" fmla="*/ 29 h 88"/>
                <a:gd name="T44" fmla="*/ 4 w 87"/>
                <a:gd name="T45" fmla="*/ 44 h 88"/>
                <a:gd name="T46" fmla="*/ 9 w 87"/>
                <a:gd name="T47" fmla="*/ 54 h 88"/>
                <a:gd name="T48" fmla="*/ 11 w 87"/>
                <a:gd name="T49" fmla="*/ 61 h 88"/>
                <a:gd name="T50" fmla="*/ 6 w 87"/>
                <a:gd name="T51" fmla="*/ 57 h 88"/>
                <a:gd name="T52" fmla="*/ 6 w 87"/>
                <a:gd name="T53" fmla="*/ 59 h 88"/>
                <a:gd name="T54" fmla="*/ 5 w 87"/>
                <a:gd name="T55" fmla="*/ 59 h 88"/>
                <a:gd name="T56" fmla="*/ 11 w 87"/>
                <a:gd name="T57" fmla="*/ 62 h 88"/>
                <a:gd name="T58" fmla="*/ 19 w 87"/>
                <a:gd name="T59" fmla="*/ 65 h 88"/>
                <a:gd name="T60" fmla="*/ 29 w 87"/>
                <a:gd name="T61" fmla="*/ 70 h 88"/>
                <a:gd name="T62" fmla="*/ 29 w 87"/>
                <a:gd name="T63" fmla="*/ 71 h 88"/>
                <a:gd name="T64" fmla="*/ 35 w 87"/>
                <a:gd name="T65" fmla="*/ 71 h 88"/>
                <a:gd name="T66" fmla="*/ 36 w 87"/>
                <a:gd name="T67" fmla="*/ 70 h 88"/>
                <a:gd name="T68" fmla="*/ 42 w 87"/>
                <a:gd name="T69" fmla="*/ 86 h 88"/>
                <a:gd name="T70" fmla="*/ 46 w 87"/>
                <a:gd name="T71" fmla="*/ 87 h 88"/>
                <a:gd name="T72" fmla="*/ 51 w 87"/>
                <a:gd name="T73" fmla="*/ 86 h 88"/>
                <a:gd name="T74" fmla="*/ 54 w 87"/>
                <a:gd name="T75" fmla="*/ 88 h 88"/>
                <a:gd name="T76" fmla="*/ 61 w 87"/>
                <a:gd name="T77" fmla="*/ 87 h 88"/>
                <a:gd name="T78" fmla="*/ 65 w 87"/>
                <a:gd name="T79" fmla="*/ 87 h 88"/>
                <a:gd name="T80" fmla="*/ 68 w 87"/>
                <a:gd name="T81" fmla="*/ 84 h 88"/>
                <a:gd name="T82" fmla="*/ 73 w 87"/>
                <a:gd name="T83" fmla="*/ 84 h 88"/>
                <a:gd name="T84" fmla="*/ 78 w 87"/>
                <a:gd name="T85" fmla="*/ 83 h 88"/>
                <a:gd name="T86" fmla="*/ 87 w 87"/>
                <a:gd name="T87" fmla="*/ 78 h 88"/>
                <a:gd name="T88" fmla="*/ 81 w 87"/>
                <a:gd name="T89" fmla="*/ 7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7" h="88">
                  <a:moveTo>
                    <a:pt x="81" y="71"/>
                  </a:moveTo>
                  <a:cubicBezTo>
                    <a:pt x="81" y="66"/>
                    <a:pt x="78" y="66"/>
                    <a:pt x="78" y="63"/>
                  </a:cubicBezTo>
                  <a:cubicBezTo>
                    <a:pt x="78" y="59"/>
                    <a:pt x="79" y="56"/>
                    <a:pt x="77" y="56"/>
                  </a:cubicBezTo>
                  <a:cubicBezTo>
                    <a:pt x="76" y="55"/>
                    <a:pt x="77" y="53"/>
                    <a:pt x="79" y="50"/>
                  </a:cubicBezTo>
                  <a:cubicBezTo>
                    <a:pt x="81" y="47"/>
                    <a:pt x="75" y="47"/>
                    <a:pt x="75" y="43"/>
                  </a:cubicBezTo>
                  <a:cubicBezTo>
                    <a:pt x="74" y="41"/>
                    <a:pt x="76" y="36"/>
                    <a:pt x="78" y="31"/>
                  </a:cubicBezTo>
                  <a:cubicBezTo>
                    <a:pt x="72" y="26"/>
                    <a:pt x="65" y="21"/>
                    <a:pt x="65" y="21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5" y="4"/>
                    <a:pt x="33" y="7"/>
                    <a:pt x="31" y="8"/>
                  </a:cubicBezTo>
                  <a:cubicBezTo>
                    <a:pt x="29" y="9"/>
                    <a:pt x="34" y="12"/>
                    <a:pt x="31" y="13"/>
                  </a:cubicBezTo>
                  <a:cubicBezTo>
                    <a:pt x="29" y="13"/>
                    <a:pt x="23" y="10"/>
                    <a:pt x="18" y="12"/>
                  </a:cubicBezTo>
                  <a:cubicBezTo>
                    <a:pt x="15" y="13"/>
                    <a:pt x="16" y="6"/>
                    <a:pt x="18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0" y="1"/>
                    <a:pt x="8" y="1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11" y="8"/>
                    <a:pt x="10" y="10"/>
                  </a:cubicBezTo>
                  <a:cubicBezTo>
                    <a:pt x="10" y="11"/>
                    <a:pt x="9" y="11"/>
                    <a:pt x="7" y="12"/>
                  </a:cubicBezTo>
                  <a:cubicBezTo>
                    <a:pt x="8" y="14"/>
                    <a:pt x="7" y="16"/>
                    <a:pt x="7" y="16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7"/>
                    <a:pt x="5" y="26"/>
                    <a:pt x="3" y="27"/>
                  </a:cubicBezTo>
                  <a:cubicBezTo>
                    <a:pt x="2" y="27"/>
                    <a:pt x="1" y="28"/>
                    <a:pt x="0" y="29"/>
                  </a:cubicBezTo>
                  <a:cubicBezTo>
                    <a:pt x="1" y="35"/>
                    <a:pt x="2" y="42"/>
                    <a:pt x="4" y="44"/>
                  </a:cubicBezTo>
                  <a:cubicBezTo>
                    <a:pt x="9" y="48"/>
                    <a:pt x="8" y="52"/>
                    <a:pt x="9" y="54"/>
                  </a:cubicBezTo>
                  <a:cubicBezTo>
                    <a:pt x="10" y="57"/>
                    <a:pt x="13" y="60"/>
                    <a:pt x="11" y="61"/>
                  </a:cubicBezTo>
                  <a:cubicBezTo>
                    <a:pt x="9" y="62"/>
                    <a:pt x="8" y="60"/>
                    <a:pt x="6" y="57"/>
                  </a:cubicBezTo>
                  <a:cubicBezTo>
                    <a:pt x="6" y="58"/>
                    <a:pt x="6" y="58"/>
                    <a:pt x="6" y="59"/>
                  </a:cubicBezTo>
                  <a:cubicBezTo>
                    <a:pt x="6" y="59"/>
                    <a:pt x="5" y="59"/>
                    <a:pt x="5" y="59"/>
                  </a:cubicBezTo>
                  <a:cubicBezTo>
                    <a:pt x="8" y="61"/>
                    <a:pt x="10" y="62"/>
                    <a:pt x="11" y="62"/>
                  </a:cubicBezTo>
                  <a:cubicBezTo>
                    <a:pt x="13" y="62"/>
                    <a:pt x="17" y="65"/>
                    <a:pt x="19" y="65"/>
                  </a:cubicBezTo>
                  <a:cubicBezTo>
                    <a:pt x="21" y="66"/>
                    <a:pt x="28" y="69"/>
                    <a:pt x="29" y="70"/>
                  </a:cubicBezTo>
                  <a:cubicBezTo>
                    <a:pt x="29" y="70"/>
                    <a:pt x="29" y="70"/>
                    <a:pt x="29" y="71"/>
                  </a:cubicBezTo>
                  <a:cubicBezTo>
                    <a:pt x="31" y="70"/>
                    <a:pt x="33" y="70"/>
                    <a:pt x="35" y="71"/>
                  </a:cubicBezTo>
                  <a:cubicBezTo>
                    <a:pt x="35" y="70"/>
                    <a:pt x="35" y="70"/>
                    <a:pt x="36" y="70"/>
                  </a:cubicBezTo>
                  <a:cubicBezTo>
                    <a:pt x="39" y="70"/>
                    <a:pt x="42" y="80"/>
                    <a:pt x="42" y="86"/>
                  </a:cubicBezTo>
                  <a:cubicBezTo>
                    <a:pt x="43" y="87"/>
                    <a:pt x="46" y="87"/>
                    <a:pt x="46" y="87"/>
                  </a:cubicBezTo>
                  <a:cubicBezTo>
                    <a:pt x="48" y="87"/>
                    <a:pt x="49" y="85"/>
                    <a:pt x="51" y="86"/>
                  </a:cubicBezTo>
                  <a:cubicBezTo>
                    <a:pt x="53" y="87"/>
                    <a:pt x="52" y="88"/>
                    <a:pt x="54" y="88"/>
                  </a:cubicBezTo>
                  <a:cubicBezTo>
                    <a:pt x="56" y="88"/>
                    <a:pt x="59" y="87"/>
                    <a:pt x="61" y="87"/>
                  </a:cubicBezTo>
                  <a:cubicBezTo>
                    <a:pt x="62" y="88"/>
                    <a:pt x="65" y="88"/>
                    <a:pt x="65" y="87"/>
                  </a:cubicBezTo>
                  <a:cubicBezTo>
                    <a:pt x="66" y="85"/>
                    <a:pt x="66" y="83"/>
                    <a:pt x="68" y="84"/>
                  </a:cubicBezTo>
                  <a:cubicBezTo>
                    <a:pt x="70" y="84"/>
                    <a:pt x="71" y="86"/>
                    <a:pt x="73" y="84"/>
                  </a:cubicBezTo>
                  <a:cubicBezTo>
                    <a:pt x="75" y="82"/>
                    <a:pt x="78" y="84"/>
                    <a:pt x="78" y="83"/>
                  </a:cubicBezTo>
                  <a:cubicBezTo>
                    <a:pt x="79" y="82"/>
                    <a:pt x="83" y="80"/>
                    <a:pt x="87" y="78"/>
                  </a:cubicBezTo>
                  <a:cubicBezTo>
                    <a:pt x="87" y="73"/>
                    <a:pt x="82" y="75"/>
                    <a:pt x="81" y="71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1" name="Freeform 169">
              <a:extLst>
                <a:ext uri="{FF2B5EF4-FFF2-40B4-BE49-F238E27FC236}">
                  <a16:creationId xmlns:a16="http://schemas.microsoft.com/office/drawing/2014/main" id="{2021A815-8378-FB8E-5177-30F4104F6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0200" y="4580384"/>
              <a:ext cx="80943" cy="189968"/>
            </a:xfrm>
            <a:custGeom>
              <a:avLst/>
              <a:gdLst>
                <a:gd name="T0" fmla="*/ 25 w 27"/>
                <a:gd name="T1" fmla="*/ 41 h 63"/>
                <a:gd name="T2" fmla="*/ 20 w 27"/>
                <a:gd name="T3" fmla="*/ 36 h 63"/>
                <a:gd name="T4" fmla="*/ 20 w 27"/>
                <a:gd name="T5" fmla="*/ 38 h 63"/>
                <a:gd name="T6" fmla="*/ 11 w 27"/>
                <a:gd name="T7" fmla="*/ 25 h 63"/>
                <a:gd name="T8" fmla="*/ 12 w 27"/>
                <a:gd name="T9" fmla="*/ 11 h 63"/>
                <a:gd name="T10" fmla="*/ 10 w 27"/>
                <a:gd name="T11" fmla="*/ 1 h 63"/>
                <a:gd name="T12" fmla="*/ 4 w 27"/>
                <a:gd name="T13" fmla="*/ 1 h 63"/>
                <a:gd name="T14" fmla="*/ 8 w 27"/>
                <a:gd name="T15" fmla="*/ 8 h 63"/>
                <a:gd name="T16" fmla="*/ 5 w 27"/>
                <a:gd name="T17" fmla="*/ 10 h 63"/>
                <a:gd name="T18" fmla="*/ 5 w 27"/>
                <a:gd name="T19" fmla="*/ 23 h 63"/>
                <a:gd name="T20" fmla="*/ 2 w 27"/>
                <a:gd name="T21" fmla="*/ 25 h 63"/>
                <a:gd name="T22" fmla="*/ 1 w 27"/>
                <a:gd name="T23" fmla="*/ 33 h 63"/>
                <a:gd name="T24" fmla="*/ 2 w 27"/>
                <a:gd name="T25" fmla="*/ 37 h 63"/>
                <a:gd name="T26" fmla="*/ 2 w 27"/>
                <a:gd name="T27" fmla="*/ 37 h 63"/>
                <a:gd name="T28" fmla="*/ 8 w 27"/>
                <a:gd name="T29" fmla="*/ 40 h 63"/>
                <a:gd name="T30" fmla="*/ 14 w 27"/>
                <a:gd name="T31" fmla="*/ 41 h 63"/>
                <a:gd name="T32" fmla="*/ 12 w 27"/>
                <a:gd name="T33" fmla="*/ 52 h 63"/>
                <a:gd name="T34" fmla="*/ 20 w 27"/>
                <a:gd name="T35" fmla="*/ 62 h 63"/>
                <a:gd name="T36" fmla="*/ 20 w 27"/>
                <a:gd name="T37" fmla="*/ 54 h 63"/>
                <a:gd name="T38" fmla="*/ 25 w 27"/>
                <a:gd name="T39" fmla="*/ 49 h 63"/>
                <a:gd name="T40" fmla="*/ 25 w 27"/>
                <a:gd name="T41" fmla="*/ 4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" h="63">
                  <a:moveTo>
                    <a:pt x="25" y="41"/>
                  </a:moveTo>
                  <a:cubicBezTo>
                    <a:pt x="24" y="40"/>
                    <a:pt x="22" y="38"/>
                    <a:pt x="20" y="36"/>
                  </a:cubicBezTo>
                  <a:cubicBezTo>
                    <a:pt x="20" y="37"/>
                    <a:pt x="20" y="37"/>
                    <a:pt x="20" y="38"/>
                  </a:cubicBezTo>
                  <a:cubicBezTo>
                    <a:pt x="17" y="41"/>
                    <a:pt x="12" y="31"/>
                    <a:pt x="11" y="25"/>
                  </a:cubicBezTo>
                  <a:cubicBezTo>
                    <a:pt x="10" y="19"/>
                    <a:pt x="14" y="17"/>
                    <a:pt x="12" y="11"/>
                  </a:cubicBezTo>
                  <a:cubicBezTo>
                    <a:pt x="10" y="6"/>
                    <a:pt x="8" y="2"/>
                    <a:pt x="10" y="1"/>
                  </a:cubicBezTo>
                  <a:cubicBezTo>
                    <a:pt x="8" y="0"/>
                    <a:pt x="6" y="0"/>
                    <a:pt x="4" y="1"/>
                  </a:cubicBezTo>
                  <a:cubicBezTo>
                    <a:pt x="6" y="3"/>
                    <a:pt x="8" y="7"/>
                    <a:pt x="8" y="8"/>
                  </a:cubicBezTo>
                  <a:cubicBezTo>
                    <a:pt x="8" y="10"/>
                    <a:pt x="6" y="8"/>
                    <a:pt x="5" y="10"/>
                  </a:cubicBezTo>
                  <a:cubicBezTo>
                    <a:pt x="4" y="12"/>
                    <a:pt x="3" y="22"/>
                    <a:pt x="5" y="23"/>
                  </a:cubicBezTo>
                  <a:cubicBezTo>
                    <a:pt x="7" y="25"/>
                    <a:pt x="2" y="24"/>
                    <a:pt x="2" y="25"/>
                  </a:cubicBezTo>
                  <a:cubicBezTo>
                    <a:pt x="2" y="27"/>
                    <a:pt x="1" y="33"/>
                    <a:pt x="1" y="33"/>
                  </a:cubicBezTo>
                  <a:cubicBezTo>
                    <a:pt x="0" y="33"/>
                    <a:pt x="1" y="35"/>
                    <a:pt x="2" y="37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3" y="37"/>
                    <a:pt x="6" y="41"/>
                    <a:pt x="8" y="40"/>
                  </a:cubicBezTo>
                  <a:cubicBezTo>
                    <a:pt x="9" y="40"/>
                    <a:pt x="13" y="38"/>
                    <a:pt x="14" y="41"/>
                  </a:cubicBezTo>
                  <a:cubicBezTo>
                    <a:pt x="15" y="45"/>
                    <a:pt x="12" y="50"/>
                    <a:pt x="12" y="52"/>
                  </a:cubicBezTo>
                  <a:cubicBezTo>
                    <a:pt x="13" y="53"/>
                    <a:pt x="19" y="63"/>
                    <a:pt x="20" y="62"/>
                  </a:cubicBezTo>
                  <a:cubicBezTo>
                    <a:pt x="20" y="60"/>
                    <a:pt x="18" y="56"/>
                    <a:pt x="20" y="54"/>
                  </a:cubicBezTo>
                  <a:cubicBezTo>
                    <a:pt x="23" y="52"/>
                    <a:pt x="25" y="55"/>
                    <a:pt x="25" y="49"/>
                  </a:cubicBezTo>
                  <a:cubicBezTo>
                    <a:pt x="25" y="43"/>
                    <a:pt x="27" y="44"/>
                    <a:pt x="25" y="41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2" name="Freeform 170">
              <a:extLst>
                <a:ext uri="{FF2B5EF4-FFF2-40B4-BE49-F238E27FC236}">
                  <a16:creationId xmlns:a16="http://schemas.microsoft.com/office/drawing/2014/main" id="{C0559A9B-A66A-FDA5-71F2-D842A9FF4D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7441" y="3277046"/>
              <a:ext cx="188315" cy="128847"/>
            </a:xfrm>
            <a:custGeom>
              <a:avLst/>
              <a:gdLst>
                <a:gd name="T0" fmla="*/ 50 w 62"/>
                <a:gd name="T1" fmla="*/ 34 h 42"/>
                <a:gd name="T2" fmla="*/ 53 w 62"/>
                <a:gd name="T3" fmla="*/ 36 h 42"/>
                <a:gd name="T4" fmla="*/ 59 w 62"/>
                <a:gd name="T5" fmla="*/ 38 h 42"/>
                <a:gd name="T6" fmla="*/ 62 w 62"/>
                <a:gd name="T7" fmla="*/ 38 h 42"/>
                <a:gd name="T8" fmla="*/ 60 w 62"/>
                <a:gd name="T9" fmla="*/ 27 h 42"/>
                <a:gd name="T10" fmla="*/ 52 w 62"/>
                <a:gd name="T11" fmla="*/ 22 h 42"/>
                <a:gd name="T12" fmla="*/ 51 w 62"/>
                <a:gd name="T13" fmla="*/ 15 h 42"/>
                <a:gd name="T14" fmla="*/ 40 w 62"/>
                <a:gd name="T15" fmla="*/ 16 h 42"/>
                <a:gd name="T16" fmla="*/ 34 w 62"/>
                <a:gd name="T17" fmla="*/ 14 h 42"/>
                <a:gd name="T18" fmla="*/ 26 w 62"/>
                <a:gd name="T19" fmla="*/ 14 h 42"/>
                <a:gd name="T20" fmla="*/ 15 w 62"/>
                <a:gd name="T21" fmla="*/ 13 h 42"/>
                <a:gd name="T22" fmla="*/ 21 w 62"/>
                <a:gd name="T23" fmla="*/ 8 h 42"/>
                <a:gd name="T24" fmla="*/ 23 w 62"/>
                <a:gd name="T25" fmla="*/ 8 h 42"/>
                <a:gd name="T26" fmla="*/ 26 w 62"/>
                <a:gd name="T27" fmla="*/ 2 h 42"/>
                <a:gd name="T28" fmla="*/ 20 w 62"/>
                <a:gd name="T29" fmla="*/ 3 h 42"/>
                <a:gd name="T30" fmla="*/ 14 w 62"/>
                <a:gd name="T31" fmla="*/ 4 h 42"/>
                <a:gd name="T32" fmla="*/ 10 w 62"/>
                <a:gd name="T33" fmla="*/ 9 h 42"/>
                <a:gd name="T34" fmla="*/ 8 w 62"/>
                <a:gd name="T35" fmla="*/ 13 h 42"/>
                <a:gd name="T36" fmla="*/ 0 w 62"/>
                <a:gd name="T37" fmla="*/ 16 h 42"/>
                <a:gd name="T38" fmla="*/ 5 w 62"/>
                <a:gd name="T39" fmla="*/ 22 h 42"/>
                <a:gd name="T40" fmla="*/ 6 w 62"/>
                <a:gd name="T41" fmla="*/ 29 h 42"/>
                <a:gd name="T42" fmla="*/ 3 w 62"/>
                <a:gd name="T43" fmla="*/ 38 h 42"/>
                <a:gd name="T44" fmla="*/ 7 w 62"/>
                <a:gd name="T45" fmla="*/ 38 h 42"/>
                <a:gd name="T46" fmla="*/ 15 w 62"/>
                <a:gd name="T47" fmla="*/ 36 h 42"/>
                <a:gd name="T48" fmla="*/ 23 w 62"/>
                <a:gd name="T49" fmla="*/ 32 h 42"/>
                <a:gd name="T50" fmla="*/ 30 w 62"/>
                <a:gd name="T51" fmla="*/ 25 h 42"/>
                <a:gd name="T52" fmla="*/ 33 w 62"/>
                <a:gd name="T53" fmla="*/ 32 h 42"/>
                <a:gd name="T54" fmla="*/ 33 w 62"/>
                <a:gd name="T55" fmla="*/ 41 h 42"/>
                <a:gd name="T56" fmla="*/ 37 w 62"/>
                <a:gd name="T57" fmla="*/ 41 h 42"/>
                <a:gd name="T58" fmla="*/ 41 w 62"/>
                <a:gd name="T59" fmla="*/ 40 h 42"/>
                <a:gd name="T60" fmla="*/ 50 w 62"/>
                <a:gd name="T61" fmla="*/ 3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2" h="42">
                  <a:moveTo>
                    <a:pt x="50" y="34"/>
                  </a:moveTo>
                  <a:cubicBezTo>
                    <a:pt x="52" y="35"/>
                    <a:pt x="52" y="37"/>
                    <a:pt x="53" y="36"/>
                  </a:cubicBezTo>
                  <a:cubicBezTo>
                    <a:pt x="55" y="36"/>
                    <a:pt x="58" y="37"/>
                    <a:pt x="59" y="38"/>
                  </a:cubicBezTo>
                  <a:cubicBezTo>
                    <a:pt x="60" y="38"/>
                    <a:pt x="62" y="38"/>
                    <a:pt x="62" y="38"/>
                  </a:cubicBezTo>
                  <a:cubicBezTo>
                    <a:pt x="62" y="38"/>
                    <a:pt x="60" y="29"/>
                    <a:pt x="60" y="27"/>
                  </a:cubicBezTo>
                  <a:cubicBezTo>
                    <a:pt x="60" y="24"/>
                    <a:pt x="52" y="22"/>
                    <a:pt x="52" y="22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51" y="15"/>
                    <a:pt x="42" y="16"/>
                    <a:pt x="40" y="16"/>
                  </a:cubicBezTo>
                  <a:cubicBezTo>
                    <a:pt x="39" y="15"/>
                    <a:pt x="35" y="16"/>
                    <a:pt x="34" y="14"/>
                  </a:cubicBezTo>
                  <a:cubicBezTo>
                    <a:pt x="32" y="12"/>
                    <a:pt x="29" y="16"/>
                    <a:pt x="26" y="14"/>
                  </a:cubicBezTo>
                  <a:cubicBezTo>
                    <a:pt x="23" y="12"/>
                    <a:pt x="15" y="15"/>
                    <a:pt x="15" y="13"/>
                  </a:cubicBezTo>
                  <a:cubicBezTo>
                    <a:pt x="15" y="11"/>
                    <a:pt x="18" y="8"/>
                    <a:pt x="21" y="8"/>
                  </a:cubicBezTo>
                  <a:cubicBezTo>
                    <a:pt x="21" y="8"/>
                    <a:pt x="22" y="8"/>
                    <a:pt x="23" y="8"/>
                  </a:cubicBezTo>
                  <a:cubicBezTo>
                    <a:pt x="24" y="7"/>
                    <a:pt x="26" y="3"/>
                    <a:pt x="26" y="2"/>
                  </a:cubicBezTo>
                  <a:cubicBezTo>
                    <a:pt x="25" y="0"/>
                    <a:pt x="22" y="1"/>
                    <a:pt x="20" y="3"/>
                  </a:cubicBezTo>
                  <a:cubicBezTo>
                    <a:pt x="19" y="4"/>
                    <a:pt x="15" y="2"/>
                    <a:pt x="14" y="4"/>
                  </a:cubicBezTo>
                  <a:cubicBezTo>
                    <a:pt x="14" y="6"/>
                    <a:pt x="13" y="9"/>
                    <a:pt x="10" y="9"/>
                  </a:cubicBezTo>
                  <a:cubicBezTo>
                    <a:pt x="8" y="9"/>
                    <a:pt x="10" y="12"/>
                    <a:pt x="8" y="13"/>
                  </a:cubicBezTo>
                  <a:cubicBezTo>
                    <a:pt x="6" y="14"/>
                    <a:pt x="1" y="14"/>
                    <a:pt x="0" y="16"/>
                  </a:cubicBezTo>
                  <a:cubicBezTo>
                    <a:pt x="0" y="18"/>
                    <a:pt x="6" y="20"/>
                    <a:pt x="5" y="22"/>
                  </a:cubicBezTo>
                  <a:cubicBezTo>
                    <a:pt x="5" y="25"/>
                    <a:pt x="8" y="28"/>
                    <a:pt x="6" y="29"/>
                  </a:cubicBezTo>
                  <a:cubicBezTo>
                    <a:pt x="4" y="31"/>
                    <a:pt x="3" y="33"/>
                    <a:pt x="3" y="38"/>
                  </a:cubicBezTo>
                  <a:cubicBezTo>
                    <a:pt x="4" y="39"/>
                    <a:pt x="6" y="40"/>
                    <a:pt x="7" y="38"/>
                  </a:cubicBezTo>
                  <a:cubicBezTo>
                    <a:pt x="8" y="36"/>
                    <a:pt x="15" y="38"/>
                    <a:pt x="15" y="36"/>
                  </a:cubicBezTo>
                  <a:cubicBezTo>
                    <a:pt x="15" y="34"/>
                    <a:pt x="23" y="34"/>
                    <a:pt x="23" y="32"/>
                  </a:cubicBezTo>
                  <a:cubicBezTo>
                    <a:pt x="23" y="30"/>
                    <a:pt x="27" y="25"/>
                    <a:pt x="30" y="25"/>
                  </a:cubicBezTo>
                  <a:cubicBezTo>
                    <a:pt x="33" y="25"/>
                    <a:pt x="30" y="30"/>
                    <a:pt x="33" y="32"/>
                  </a:cubicBezTo>
                  <a:cubicBezTo>
                    <a:pt x="36" y="33"/>
                    <a:pt x="31" y="39"/>
                    <a:pt x="33" y="41"/>
                  </a:cubicBezTo>
                  <a:cubicBezTo>
                    <a:pt x="34" y="42"/>
                    <a:pt x="35" y="42"/>
                    <a:pt x="37" y="41"/>
                  </a:cubicBezTo>
                  <a:cubicBezTo>
                    <a:pt x="38" y="41"/>
                    <a:pt x="40" y="40"/>
                    <a:pt x="41" y="40"/>
                  </a:cubicBezTo>
                  <a:cubicBezTo>
                    <a:pt x="45" y="37"/>
                    <a:pt x="49" y="33"/>
                    <a:pt x="50" y="34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3" name="Freeform 171">
              <a:extLst>
                <a:ext uri="{FF2B5EF4-FFF2-40B4-BE49-F238E27FC236}">
                  <a16:creationId xmlns:a16="http://schemas.microsoft.com/office/drawing/2014/main" id="{64D98F32-4D3D-1998-5488-C4D9FBE5E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9455" y="3704885"/>
              <a:ext cx="21476" cy="46253"/>
            </a:xfrm>
            <a:custGeom>
              <a:avLst/>
              <a:gdLst>
                <a:gd name="T0" fmla="*/ 6 w 7"/>
                <a:gd name="T1" fmla="*/ 14 h 15"/>
                <a:gd name="T2" fmla="*/ 3 w 7"/>
                <a:gd name="T3" fmla="*/ 11 h 15"/>
                <a:gd name="T4" fmla="*/ 0 w 7"/>
                <a:gd name="T5" fmla="*/ 6 h 15"/>
                <a:gd name="T6" fmla="*/ 3 w 7"/>
                <a:gd name="T7" fmla="*/ 3 h 15"/>
                <a:gd name="T8" fmla="*/ 4 w 7"/>
                <a:gd name="T9" fmla="*/ 9 h 15"/>
                <a:gd name="T10" fmla="*/ 6 w 7"/>
                <a:gd name="T11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5">
                  <a:moveTo>
                    <a:pt x="6" y="14"/>
                  </a:moveTo>
                  <a:cubicBezTo>
                    <a:pt x="6" y="15"/>
                    <a:pt x="3" y="13"/>
                    <a:pt x="3" y="11"/>
                  </a:cubicBezTo>
                  <a:cubicBezTo>
                    <a:pt x="3" y="9"/>
                    <a:pt x="0" y="9"/>
                    <a:pt x="0" y="6"/>
                  </a:cubicBezTo>
                  <a:cubicBezTo>
                    <a:pt x="0" y="2"/>
                    <a:pt x="2" y="0"/>
                    <a:pt x="3" y="3"/>
                  </a:cubicBezTo>
                  <a:cubicBezTo>
                    <a:pt x="5" y="6"/>
                    <a:pt x="4" y="8"/>
                    <a:pt x="4" y="9"/>
                  </a:cubicBezTo>
                  <a:cubicBezTo>
                    <a:pt x="4" y="11"/>
                    <a:pt x="7" y="12"/>
                    <a:pt x="6" y="14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4" name="Freeform 172">
              <a:extLst>
                <a:ext uri="{FF2B5EF4-FFF2-40B4-BE49-F238E27FC236}">
                  <a16:creationId xmlns:a16="http://schemas.microsoft.com/office/drawing/2014/main" id="{025DB058-DC9E-723E-EDF2-5EB2E975F5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2515" y="4076559"/>
              <a:ext cx="31386" cy="23126"/>
            </a:xfrm>
            <a:custGeom>
              <a:avLst/>
              <a:gdLst>
                <a:gd name="T0" fmla="*/ 2 w 10"/>
                <a:gd name="T1" fmla="*/ 7 h 8"/>
                <a:gd name="T2" fmla="*/ 2 w 10"/>
                <a:gd name="T3" fmla="*/ 4 h 8"/>
                <a:gd name="T4" fmla="*/ 7 w 10"/>
                <a:gd name="T5" fmla="*/ 2 h 8"/>
                <a:gd name="T6" fmla="*/ 8 w 10"/>
                <a:gd name="T7" fmla="*/ 7 h 8"/>
                <a:gd name="T8" fmla="*/ 2 w 10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8">
                  <a:moveTo>
                    <a:pt x="2" y="7"/>
                  </a:moveTo>
                  <a:cubicBezTo>
                    <a:pt x="1" y="6"/>
                    <a:pt x="3" y="4"/>
                    <a:pt x="2" y="4"/>
                  </a:cubicBezTo>
                  <a:cubicBezTo>
                    <a:pt x="0" y="3"/>
                    <a:pt x="6" y="0"/>
                    <a:pt x="7" y="2"/>
                  </a:cubicBezTo>
                  <a:cubicBezTo>
                    <a:pt x="9" y="4"/>
                    <a:pt x="10" y="6"/>
                    <a:pt x="8" y="7"/>
                  </a:cubicBezTo>
                  <a:cubicBezTo>
                    <a:pt x="6" y="7"/>
                    <a:pt x="3" y="8"/>
                    <a:pt x="2" y="7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5" name="Freeform 173">
              <a:extLst>
                <a:ext uri="{FF2B5EF4-FFF2-40B4-BE49-F238E27FC236}">
                  <a16:creationId xmlns:a16="http://schemas.microsoft.com/office/drawing/2014/main" id="{E6376C25-0631-FEB9-8749-369B4F39FC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6155" y="3265484"/>
              <a:ext cx="82593" cy="69379"/>
            </a:xfrm>
            <a:custGeom>
              <a:avLst/>
              <a:gdLst>
                <a:gd name="T0" fmla="*/ 25 w 27"/>
                <a:gd name="T1" fmla="*/ 18 h 23"/>
                <a:gd name="T2" fmla="*/ 20 w 27"/>
                <a:gd name="T3" fmla="*/ 12 h 23"/>
                <a:gd name="T4" fmla="*/ 17 w 27"/>
                <a:gd name="T5" fmla="*/ 6 h 23"/>
                <a:gd name="T6" fmla="*/ 15 w 27"/>
                <a:gd name="T7" fmla="*/ 1 h 23"/>
                <a:gd name="T8" fmla="*/ 8 w 27"/>
                <a:gd name="T9" fmla="*/ 1 h 23"/>
                <a:gd name="T10" fmla="*/ 0 w 27"/>
                <a:gd name="T11" fmla="*/ 2 h 23"/>
                <a:gd name="T12" fmla="*/ 2 w 27"/>
                <a:gd name="T13" fmla="*/ 9 h 23"/>
                <a:gd name="T14" fmla="*/ 8 w 27"/>
                <a:gd name="T15" fmla="*/ 11 h 23"/>
                <a:gd name="T16" fmla="*/ 9 w 27"/>
                <a:gd name="T17" fmla="*/ 14 h 23"/>
                <a:gd name="T18" fmla="*/ 10 w 27"/>
                <a:gd name="T19" fmla="*/ 14 h 23"/>
                <a:gd name="T20" fmla="*/ 12 w 27"/>
                <a:gd name="T21" fmla="*/ 16 h 23"/>
                <a:gd name="T22" fmla="*/ 16 w 27"/>
                <a:gd name="T23" fmla="*/ 18 h 23"/>
                <a:gd name="T24" fmla="*/ 20 w 27"/>
                <a:gd name="T25" fmla="*/ 19 h 23"/>
                <a:gd name="T26" fmla="*/ 22 w 27"/>
                <a:gd name="T27" fmla="*/ 23 h 23"/>
                <a:gd name="T28" fmla="*/ 27 w 27"/>
                <a:gd name="T29" fmla="*/ 22 h 23"/>
                <a:gd name="T30" fmla="*/ 25 w 27"/>
                <a:gd name="T31" fmla="*/ 1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23">
                  <a:moveTo>
                    <a:pt x="25" y="18"/>
                  </a:moveTo>
                  <a:cubicBezTo>
                    <a:pt x="25" y="16"/>
                    <a:pt x="20" y="15"/>
                    <a:pt x="20" y="12"/>
                  </a:cubicBezTo>
                  <a:cubicBezTo>
                    <a:pt x="20" y="10"/>
                    <a:pt x="17" y="8"/>
                    <a:pt x="17" y="6"/>
                  </a:cubicBezTo>
                  <a:cubicBezTo>
                    <a:pt x="18" y="5"/>
                    <a:pt x="16" y="3"/>
                    <a:pt x="15" y="1"/>
                  </a:cubicBezTo>
                  <a:cubicBezTo>
                    <a:pt x="13" y="1"/>
                    <a:pt x="10" y="0"/>
                    <a:pt x="8" y="1"/>
                  </a:cubicBezTo>
                  <a:cubicBezTo>
                    <a:pt x="5" y="1"/>
                    <a:pt x="3" y="2"/>
                    <a:pt x="0" y="2"/>
                  </a:cubicBezTo>
                  <a:cubicBezTo>
                    <a:pt x="1" y="5"/>
                    <a:pt x="0" y="5"/>
                    <a:pt x="2" y="9"/>
                  </a:cubicBezTo>
                  <a:cubicBezTo>
                    <a:pt x="3" y="12"/>
                    <a:pt x="7" y="10"/>
                    <a:pt x="8" y="11"/>
                  </a:cubicBezTo>
                  <a:cubicBezTo>
                    <a:pt x="8" y="12"/>
                    <a:pt x="9" y="13"/>
                    <a:pt x="9" y="14"/>
                  </a:cubicBezTo>
                  <a:cubicBezTo>
                    <a:pt x="9" y="14"/>
                    <a:pt x="10" y="14"/>
                    <a:pt x="10" y="14"/>
                  </a:cubicBezTo>
                  <a:cubicBezTo>
                    <a:pt x="11" y="14"/>
                    <a:pt x="12" y="15"/>
                    <a:pt x="12" y="16"/>
                  </a:cubicBezTo>
                  <a:cubicBezTo>
                    <a:pt x="14" y="16"/>
                    <a:pt x="15" y="17"/>
                    <a:pt x="16" y="18"/>
                  </a:cubicBezTo>
                  <a:cubicBezTo>
                    <a:pt x="17" y="18"/>
                    <a:pt x="18" y="17"/>
                    <a:pt x="20" y="19"/>
                  </a:cubicBezTo>
                  <a:cubicBezTo>
                    <a:pt x="22" y="21"/>
                    <a:pt x="22" y="22"/>
                    <a:pt x="22" y="23"/>
                  </a:cubicBezTo>
                  <a:cubicBezTo>
                    <a:pt x="23" y="23"/>
                    <a:pt x="25" y="23"/>
                    <a:pt x="27" y="22"/>
                  </a:cubicBezTo>
                  <a:cubicBezTo>
                    <a:pt x="26" y="21"/>
                    <a:pt x="25" y="19"/>
                    <a:pt x="25" y="18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6" name="Freeform 174">
              <a:extLst>
                <a:ext uri="{FF2B5EF4-FFF2-40B4-BE49-F238E27FC236}">
                  <a16:creationId xmlns:a16="http://schemas.microsoft.com/office/drawing/2014/main" id="{20A6EBD0-2E76-DE4C-E613-020087A0A9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82496" y="3250616"/>
              <a:ext cx="122240" cy="99113"/>
            </a:xfrm>
            <a:custGeom>
              <a:avLst/>
              <a:gdLst>
                <a:gd name="T0" fmla="*/ 38 w 40"/>
                <a:gd name="T1" fmla="*/ 11 h 33"/>
                <a:gd name="T2" fmla="*/ 31 w 40"/>
                <a:gd name="T3" fmla="*/ 2 h 33"/>
                <a:gd name="T4" fmla="*/ 25 w 40"/>
                <a:gd name="T5" fmla="*/ 5 h 33"/>
                <a:gd name="T6" fmla="*/ 22 w 40"/>
                <a:gd name="T7" fmla="*/ 5 h 33"/>
                <a:gd name="T8" fmla="*/ 16 w 40"/>
                <a:gd name="T9" fmla="*/ 1 h 33"/>
                <a:gd name="T10" fmla="*/ 13 w 40"/>
                <a:gd name="T11" fmla="*/ 0 h 33"/>
                <a:gd name="T12" fmla="*/ 12 w 40"/>
                <a:gd name="T13" fmla="*/ 3 h 33"/>
                <a:gd name="T14" fmla="*/ 14 w 40"/>
                <a:gd name="T15" fmla="*/ 7 h 33"/>
                <a:gd name="T16" fmla="*/ 8 w 40"/>
                <a:gd name="T17" fmla="*/ 6 h 33"/>
                <a:gd name="T18" fmla="*/ 3 w 40"/>
                <a:gd name="T19" fmla="*/ 4 h 33"/>
                <a:gd name="T20" fmla="*/ 5 w 40"/>
                <a:gd name="T21" fmla="*/ 11 h 33"/>
                <a:gd name="T22" fmla="*/ 8 w 40"/>
                <a:gd name="T23" fmla="*/ 17 h 33"/>
                <a:gd name="T24" fmla="*/ 13 w 40"/>
                <a:gd name="T25" fmla="*/ 23 h 33"/>
                <a:gd name="T26" fmla="*/ 15 w 40"/>
                <a:gd name="T27" fmla="*/ 27 h 33"/>
                <a:gd name="T28" fmla="*/ 24 w 40"/>
                <a:gd name="T29" fmla="*/ 21 h 33"/>
                <a:gd name="T30" fmla="*/ 26 w 40"/>
                <a:gd name="T31" fmla="*/ 29 h 33"/>
                <a:gd name="T32" fmla="*/ 32 w 40"/>
                <a:gd name="T33" fmla="*/ 33 h 33"/>
                <a:gd name="T34" fmla="*/ 33 w 40"/>
                <a:gd name="T35" fmla="*/ 28 h 33"/>
                <a:gd name="T36" fmla="*/ 38 w 40"/>
                <a:gd name="T37" fmla="*/ 11 h 33"/>
                <a:gd name="T38" fmla="*/ 4 w 40"/>
                <a:gd name="T39" fmla="*/ 23 h 33"/>
                <a:gd name="T40" fmla="*/ 0 w 40"/>
                <a:gd name="T41" fmla="*/ 21 h 33"/>
                <a:gd name="T42" fmla="*/ 3 w 40"/>
                <a:gd name="T43" fmla="*/ 25 h 33"/>
                <a:gd name="T44" fmla="*/ 8 w 40"/>
                <a:gd name="T45" fmla="*/ 28 h 33"/>
                <a:gd name="T46" fmla="*/ 10 w 40"/>
                <a:gd name="T47" fmla="*/ 28 h 33"/>
                <a:gd name="T48" fmla="*/ 8 w 40"/>
                <a:gd name="T49" fmla="*/ 24 h 33"/>
                <a:gd name="T50" fmla="*/ 4 w 40"/>
                <a:gd name="T51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" h="33">
                  <a:moveTo>
                    <a:pt x="38" y="11"/>
                  </a:moveTo>
                  <a:cubicBezTo>
                    <a:pt x="37" y="9"/>
                    <a:pt x="34" y="6"/>
                    <a:pt x="31" y="2"/>
                  </a:cubicBezTo>
                  <a:cubicBezTo>
                    <a:pt x="30" y="5"/>
                    <a:pt x="26" y="4"/>
                    <a:pt x="25" y="5"/>
                  </a:cubicBezTo>
                  <a:cubicBezTo>
                    <a:pt x="25" y="7"/>
                    <a:pt x="23" y="5"/>
                    <a:pt x="22" y="5"/>
                  </a:cubicBezTo>
                  <a:cubicBezTo>
                    <a:pt x="21" y="6"/>
                    <a:pt x="18" y="2"/>
                    <a:pt x="16" y="1"/>
                  </a:cubicBezTo>
                  <a:cubicBezTo>
                    <a:pt x="15" y="1"/>
                    <a:pt x="14" y="1"/>
                    <a:pt x="13" y="0"/>
                  </a:cubicBezTo>
                  <a:cubicBezTo>
                    <a:pt x="12" y="1"/>
                    <a:pt x="11" y="2"/>
                    <a:pt x="12" y="3"/>
                  </a:cubicBezTo>
                  <a:cubicBezTo>
                    <a:pt x="12" y="4"/>
                    <a:pt x="16" y="5"/>
                    <a:pt x="14" y="7"/>
                  </a:cubicBezTo>
                  <a:cubicBezTo>
                    <a:pt x="13" y="8"/>
                    <a:pt x="9" y="7"/>
                    <a:pt x="8" y="6"/>
                  </a:cubicBezTo>
                  <a:cubicBezTo>
                    <a:pt x="7" y="5"/>
                    <a:pt x="3" y="3"/>
                    <a:pt x="3" y="4"/>
                  </a:cubicBezTo>
                  <a:cubicBezTo>
                    <a:pt x="2" y="6"/>
                    <a:pt x="6" y="9"/>
                    <a:pt x="5" y="11"/>
                  </a:cubicBezTo>
                  <a:cubicBezTo>
                    <a:pt x="5" y="13"/>
                    <a:pt x="8" y="15"/>
                    <a:pt x="8" y="17"/>
                  </a:cubicBezTo>
                  <a:cubicBezTo>
                    <a:pt x="8" y="20"/>
                    <a:pt x="13" y="21"/>
                    <a:pt x="13" y="23"/>
                  </a:cubicBezTo>
                  <a:cubicBezTo>
                    <a:pt x="13" y="24"/>
                    <a:pt x="14" y="26"/>
                    <a:pt x="15" y="27"/>
                  </a:cubicBezTo>
                  <a:cubicBezTo>
                    <a:pt x="19" y="26"/>
                    <a:pt x="22" y="23"/>
                    <a:pt x="24" y="21"/>
                  </a:cubicBezTo>
                  <a:cubicBezTo>
                    <a:pt x="28" y="19"/>
                    <a:pt x="27" y="27"/>
                    <a:pt x="26" y="29"/>
                  </a:cubicBezTo>
                  <a:cubicBezTo>
                    <a:pt x="25" y="30"/>
                    <a:pt x="29" y="32"/>
                    <a:pt x="32" y="33"/>
                  </a:cubicBezTo>
                  <a:cubicBezTo>
                    <a:pt x="32" y="31"/>
                    <a:pt x="32" y="29"/>
                    <a:pt x="33" y="28"/>
                  </a:cubicBezTo>
                  <a:cubicBezTo>
                    <a:pt x="37" y="23"/>
                    <a:pt x="40" y="15"/>
                    <a:pt x="38" y="11"/>
                  </a:cubicBezTo>
                  <a:close/>
                  <a:moveTo>
                    <a:pt x="4" y="23"/>
                  </a:moveTo>
                  <a:cubicBezTo>
                    <a:pt x="3" y="22"/>
                    <a:pt x="2" y="21"/>
                    <a:pt x="0" y="21"/>
                  </a:cubicBezTo>
                  <a:cubicBezTo>
                    <a:pt x="1" y="22"/>
                    <a:pt x="1" y="24"/>
                    <a:pt x="3" y="25"/>
                  </a:cubicBezTo>
                  <a:cubicBezTo>
                    <a:pt x="6" y="27"/>
                    <a:pt x="1" y="27"/>
                    <a:pt x="8" y="28"/>
                  </a:cubicBezTo>
                  <a:cubicBezTo>
                    <a:pt x="9" y="28"/>
                    <a:pt x="9" y="28"/>
                    <a:pt x="10" y="28"/>
                  </a:cubicBezTo>
                  <a:cubicBezTo>
                    <a:pt x="10" y="27"/>
                    <a:pt x="10" y="26"/>
                    <a:pt x="8" y="24"/>
                  </a:cubicBezTo>
                  <a:cubicBezTo>
                    <a:pt x="6" y="22"/>
                    <a:pt x="5" y="23"/>
                    <a:pt x="4" y="23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7" name="Freeform 175">
              <a:extLst>
                <a:ext uri="{FF2B5EF4-FFF2-40B4-BE49-F238E27FC236}">
                  <a16:creationId xmlns:a16="http://schemas.microsoft.com/office/drawing/2014/main" id="{57C25396-1DE3-5DBC-5692-3BCC20AA6A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2340" y="3353034"/>
              <a:ext cx="348548" cy="249436"/>
            </a:xfrm>
            <a:custGeom>
              <a:avLst/>
              <a:gdLst>
                <a:gd name="T0" fmla="*/ 111 w 115"/>
                <a:gd name="T1" fmla="*/ 11 h 82"/>
                <a:gd name="T2" fmla="*/ 108 w 115"/>
                <a:gd name="T3" fmla="*/ 9 h 82"/>
                <a:gd name="T4" fmla="*/ 99 w 115"/>
                <a:gd name="T5" fmla="*/ 15 h 82"/>
                <a:gd name="T6" fmla="*/ 95 w 115"/>
                <a:gd name="T7" fmla="*/ 16 h 82"/>
                <a:gd name="T8" fmla="*/ 91 w 115"/>
                <a:gd name="T9" fmla="*/ 16 h 82"/>
                <a:gd name="T10" fmla="*/ 91 w 115"/>
                <a:gd name="T11" fmla="*/ 7 h 82"/>
                <a:gd name="T12" fmla="*/ 88 w 115"/>
                <a:gd name="T13" fmla="*/ 0 h 82"/>
                <a:gd name="T14" fmla="*/ 81 w 115"/>
                <a:gd name="T15" fmla="*/ 7 h 82"/>
                <a:gd name="T16" fmla="*/ 73 w 115"/>
                <a:gd name="T17" fmla="*/ 11 h 82"/>
                <a:gd name="T18" fmla="*/ 65 w 115"/>
                <a:gd name="T19" fmla="*/ 13 h 82"/>
                <a:gd name="T20" fmla="*/ 58 w 115"/>
                <a:gd name="T21" fmla="*/ 11 h 82"/>
                <a:gd name="T22" fmla="*/ 51 w 115"/>
                <a:gd name="T23" fmla="*/ 9 h 82"/>
                <a:gd name="T24" fmla="*/ 44 w 115"/>
                <a:gd name="T25" fmla="*/ 8 h 82"/>
                <a:gd name="T26" fmla="*/ 38 w 115"/>
                <a:gd name="T27" fmla="*/ 11 h 82"/>
                <a:gd name="T28" fmla="*/ 33 w 115"/>
                <a:gd name="T29" fmla="*/ 19 h 82"/>
                <a:gd name="T30" fmla="*/ 22 w 115"/>
                <a:gd name="T31" fmla="*/ 26 h 82"/>
                <a:gd name="T32" fmla="*/ 15 w 115"/>
                <a:gd name="T33" fmla="*/ 29 h 82"/>
                <a:gd name="T34" fmla="*/ 9 w 115"/>
                <a:gd name="T35" fmla="*/ 27 h 82"/>
                <a:gd name="T36" fmla="*/ 6 w 115"/>
                <a:gd name="T37" fmla="*/ 31 h 82"/>
                <a:gd name="T38" fmla="*/ 2 w 115"/>
                <a:gd name="T39" fmla="*/ 37 h 82"/>
                <a:gd name="T40" fmla="*/ 1 w 115"/>
                <a:gd name="T41" fmla="*/ 44 h 82"/>
                <a:gd name="T42" fmla="*/ 1 w 115"/>
                <a:gd name="T43" fmla="*/ 53 h 82"/>
                <a:gd name="T44" fmla="*/ 3 w 115"/>
                <a:gd name="T45" fmla="*/ 62 h 82"/>
                <a:gd name="T46" fmla="*/ 11 w 115"/>
                <a:gd name="T47" fmla="*/ 66 h 82"/>
                <a:gd name="T48" fmla="*/ 2 w 115"/>
                <a:gd name="T49" fmla="*/ 78 h 82"/>
                <a:gd name="T50" fmla="*/ 4 w 115"/>
                <a:gd name="T51" fmla="*/ 80 h 82"/>
                <a:gd name="T52" fmla="*/ 16 w 115"/>
                <a:gd name="T53" fmla="*/ 82 h 82"/>
                <a:gd name="T54" fmla="*/ 49 w 115"/>
                <a:gd name="T55" fmla="*/ 78 h 82"/>
                <a:gd name="T56" fmla="*/ 48 w 115"/>
                <a:gd name="T57" fmla="*/ 69 h 82"/>
                <a:gd name="T58" fmla="*/ 54 w 115"/>
                <a:gd name="T59" fmla="*/ 66 h 82"/>
                <a:gd name="T60" fmla="*/ 60 w 115"/>
                <a:gd name="T61" fmla="*/ 64 h 82"/>
                <a:gd name="T62" fmla="*/ 68 w 115"/>
                <a:gd name="T63" fmla="*/ 61 h 82"/>
                <a:gd name="T64" fmla="*/ 72 w 115"/>
                <a:gd name="T65" fmla="*/ 58 h 82"/>
                <a:gd name="T66" fmla="*/ 75 w 115"/>
                <a:gd name="T67" fmla="*/ 49 h 82"/>
                <a:gd name="T68" fmla="*/ 80 w 115"/>
                <a:gd name="T69" fmla="*/ 46 h 82"/>
                <a:gd name="T70" fmla="*/ 78 w 115"/>
                <a:gd name="T71" fmla="*/ 41 h 82"/>
                <a:gd name="T72" fmla="*/ 87 w 115"/>
                <a:gd name="T73" fmla="*/ 41 h 82"/>
                <a:gd name="T74" fmla="*/ 87 w 115"/>
                <a:gd name="T75" fmla="*/ 34 h 82"/>
                <a:gd name="T76" fmla="*/ 91 w 115"/>
                <a:gd name="T77" fmla="*/ 29 h 82"/>
                <a:gd name="T78" fmla="*/ 90 w 115"/>
                <a:gd name="T79" fmla="*/ 24 h 82"/>
                <a:gd name="T80" fmla="*/ 91 w 115"/>
                <a:gd name="T81" fmla="*/ 20 h 82"/>
                <a:gd name="T82" fmla="*/ 92 w 115"/>
                <a:gd name="T83" fmla="*/ 19 h 82"/>
                <a:gd name="T84" fmla="*/ 96 w 115"/>
                <a:gd name="T85" fmla="*/ 18 h 82"/>
                <a:gd name="T86" fmla="*/ 107 w 115"/>
                <a:gd name="T87" fmla="*/ 15 h 82"/>
                <a:gd name="T88" fmla="*/ 115 w 115"/>
                <a:gd name="T89" fmla="*/ 12 h 82"/>
                <a:gd name="T90" fmla="*/ 111 w 115"/>
                <a:gd name="T91" fmla="*/ 1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15" h="82">
                  <a:moveTo>
                    <a:pt x="111" y="11"/>
                  </a:moveTo>
                  <a:cubicBezTo>
                    <a:pt x="110" y="12"/>
                    <a:pt x="110" y="10"/>
                    <a:pt x="108" y="9"/>
                  </a:cubicBezTo>
                  <a:cubicBezTo>
                    <a:pt x="107" y="8"/>
                    <a:pt x="103" y="12"/>
                    <a:pt x="99" y="15"/>
                  </a:cubicBezTo>
                  <a:cubicBezTo>
                    <a:pt x="98" y="15"/>
                    <a:pt x="96" y="16"/>
                    <a:pt x="95" y="16"/>
                  </a:cubicBezTo>
                  <a:cubicBezTo>
                    <a:pt x="93" y="17"/>
                    <a:pt x="92" y="17"/>
                    <a:pt x="91" y="16"/>
                  </a:cubicBezTo>
                  <a:cubicBezTo>
                    <a:pt x="89" y="14"/>
                    <a:pt x="94" y="8"/>
                    <a:pt x="91" y="7"/>
                  </a:cubicBezTo>
                  <a:cubicBezTo>
                    <a:pt x="88" y="5"/>
                    <a:pt x="91" y="0"/>
                    <a:pt x="88" y="0"/>
                  </a:cubicBezTo>
                  <a:cubicBezTo>
                    <a:pt x="85" y="0"/>
                    <a:pt x="81" y="5"/>
                    <a:pt x="81" y="7"/>
                  </a:cubicBezTo>
                  <a:cubicBezTo>
                    <a:pt x="81" y="9"/>
                    <a:pt x="73" y="9"/>
                    <a:pt x="73" y="11"/>
                  </a:cubicBezTo>
                  <a:cubicBezTo>
                    <a:pt x="73" y="13"/>
                    <a:pt x="66" y="11"/>
                    <a:pt x="65" y="13"/>
                  </a:cubicBezTo>
                  <a:cubicBezTo>
                    <a:pt x="63" y="16"/>
                    <a:pt x="60" y="11"/>
                    <a:pt x="58" y="11"/>
                  </a:cubicBezTo>
                  <a:cubicBezTo>
                    <a:pt x="55" y="11"/>
                    <a:pt x="54" y="8"/>
                    <a:pt x="51" y="9"/>
                  </a:cubicBezTo>
                  <a:cubicBezTo>
                    <a:pt x="48" y="10"/>
                    <a:pt x="47" y="8"/>
                    <a:pt x="44" y="8"/>
                  </a:cubicBezTo>
                  <a:cubicBezTo>
                    <a:pt x="42" y="7"/>
                    <a:pt x="41" y="12"/>
                    <a:pt x="38" y="11"/>
                  </a:cubicBezTo>
                  <a:cubicBezTo>
                    <a:pt x="35" y="11"/>
                    <a:pt x="34" y="16"/>
                    <a:pt x="33" y="19"/>
                  </a:cubicBezTo>
                  <a:cubicBezTo>
                    <a:pt x="32" y="23"/>
                    <a:pt x="21" y="23"/>
                    <a:pt x="22" y="26"/>
                  </a:cubicBezTo>
                  <a:cubicBezTo>
                    <a:pt x="22" y="30"/>
                    <a:pt x="15" y="31"/>
                    <a:pt x="15" y="29"/>
                  </a:cubicBezTo>
                  <a:cubicBezTo>
                    <a:pt x="14" y="26"/>
                    <a:pt x="10" y="28"/>
                    <a:pt x="9" y="27"/>
                  </a:cubicBezTo>
                  <a:cubicBezTo>
                    <a:pt x="8" y="26"/>
                    <a:pt x="5" y="28"/>
                    <a:pt x="6" y="31"/>
                  </a:cubicBezTo>
                  <a:cubicBezTo>
                    <a:pt x="6" y="34"/>
                    <a:pt x="3" y="36"/>
                    <a:pt x="2" y="37"/>
                  </a:cubicBezTo>
                  <a:cubicBezTo>
                    <a:pt x="2" y="38"/>
                    <a:pt x="0" y="42"/>
                    <a:pt x="1" y="44"/>
                  </a:cubicBezTo>
                  <a:cubicBezTo>
                    <a:pt x="3" y="46"/>
                    <a:pt x="0" y="49"/>
                    <a:pt x="1" y="53"/>
                  </a:cubicBezTo>
                  <a:cubicBezTo>
                    <a:pt x="3" y="56"/>
                    <a:pt x="2" y="61"/>
                    <a:pt x="3" y="62"/>
                  </a:cubicBezTo>
                  <a:cubicBezTo>
                    <a:pt x="3" y="63"/>
                    <a:pt x="9" y="63"/>
                    <a:pt x="11" y="66"/>
                  </a:cubicBezTo>
                  <a:cubicBezTo>
                    <a:pt x="12" y="70"/>
                    <a:pt x="3" y="76"/>
                    <a:pt x="2" y="78"/>
                  </a:cubicBezTo>
                  <a:cubicBezTo>
                    <a:pt x="2" y="78"/>
                    <a:pt x="3" y="79"/>
                    <a:pt x="4" y="80"/>
                  </a:cubicBezTo>
                  <a:cubicBezTo>
                    <a:pt x="8" y="80"/>
                    <a:pt x="12" y="81"/>
                    <a:pt x="16" y="82"/>
                  </a:cubicBezTo>
                  <a:cubicBezTo>
                    <a:pt x="22" y="82"/>
                    <a:pt x="48" y="78"/>
                    <a:pt x="49" y="78"/>
                  </a:cubicBezTo>
                  <a:cubicBezTo>
                    <a:pt x="49" y="77"/>
                    <a:pt x="48" y="71"/>
                    <a:pt x="48" y="69"/>
                  </a:cubicBezTo>
                  <a:cubicBezTo>
                    <a:pt x="48" y="68"/>
                    <a:pt x="52" y="65"/>
                    <a:pt x="54" y="66"/>
                  </a:cubicBezTo>
                  <a:cubicBezTo>
                    <a:pt x="57" y="66"/>
                    <a:pt x="60" y="66"/>
                    <a:pt x="60" y="64"/>
                  </a:cubicBezTo>
                  <a:cubicBezTo>
                    <a:pt x="60" y="62"/>
                    <a:pt x="68" y="59"/>
                    <a:pt x="68" y="61"/>
                  </a:cubicBezTo>
                  <a:cubicBezTo>
                    <a:pt x="69" y="63"/>
                    <a:pt x="72" y="63"/>
                    <a:pt x="72" y="58"/>
                  </a:cubicBezTo>
                  <a:cubicBezTo>
                    <a:pt x="73" y="53"/>
                    <a:pt x="72" y="49"/>
                    <a:pt x="75" y="49"/>
                  </a:cubicBezTo>
                  <a:cubicBezTo>
                    <a:pt x="78" y="49"/>
                    <a:pt x="81" y="47"/>
                    <a:pt x="80" y="46"/>
                  </a:cubicBezTo>
                  <a:cubicBezTo>
                    <a:pt x="80" y="44"/>
                    <a:pt x="77" y="42"/>
                    <a:pt x="78" y="41"/>
                  </a:cubicBezTo>
                  <a:cubicBezTo>
                    <a:pt x="79" y="40"/>
                    <a:pt x="86" y="43"/>
                    <a:pt x="87" y="41"/>
                  </a:cubicBezTo>
                  <a:cubicBezTo>
                    <a:pt x="88" y="39"/>
                    <a:pt x="86" y="36"/>
                    <a:pt x="87" y="34"/>
                  </a:cubicBezTo>
                  <a:cubicBezTo>
                    <a:pt x="89" y="33"/>
                    <a:pt x="92" y="31"/>
                    <a:pt x="91" y="29"/>
                  </a:cubicBezTo>
                  <a:cubicBezTo>
                    <a:pt x="91" y="27"/>
                    <a:pt x="92" y="26"/>
                    <a:pt x="90" y="24"/>
                  </a:cubicBezTo>
                  <a:cubicBezTo>
                    <a:pt x="88" y="22"/>
                    <a:pt x="89" y="20"/>
                    <a:pt x="91" y="20"/>
                  </a:cubicBezTo>
                  <a:cubicBezTo>
                    <a:pt x="91" y="20"/>
                    <a:pt x="92" y="20"/>
                    <a:pt x="92" y="19"/>
                  </a:cubicBezTo>
                  <a:cubicBezTo>
                    <a:pt x="94" y="19"/>
                    <a:pt x="95" y="19"/>
                    <a:pt x="96" y="18"/>
                  </a:cubicBezTo>
                  <a:cubicBezTo>
                    <a:pt x="99" y="16"/>
                    <a:pt x="105" y="14"/>
                    <a:pt x="107" y="15"/>
                  </a:cubicBezTo>
                  <a:cubicBezTo>
                    <a:pt x="109" y="15"/>
                    <a:pt x="113" y="15"/>
                    <a:pt x="115" y="12"/>
                  </a:cubicBezTo>
                  <a:cubicBezTo>
                    <a:pt x="114" y="12"/>
                    <a:pt x="112" y="11"/>
                    <a:pt x="111" y="11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8" name="Freeform 176">
              <a:extLst>
                <a:ext uri="{FF2B5EF4-FFF2-40B4-BE49-F238E27FC236}">
                  <a16:creationId xmlns:a16="http://schemas.microsoft.com/office/drawing/2014/main" id="{B3552E2B-75A7-4ED6-E110-1532E74E90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3905" y="3389374"/>
              <a:ext cx="403060" cy="365067"/>
            </a:xfrm>
            <a:custGeom>
              <a:avLst/>
              <a:gdLst>
                <a:gd name="T0" fmla="*/ 123 w 133"/>
                <a:gd name="T1" fmla="*/ 7 h 120"/>
                <a:gd name="T2" fmla="*/ 113 w 133"/>
                <a:gd name="T3" fmla="*/ 1 h 120"/>
                <a:gd name="T4" fmla="*/ 103 w 133"/>
                <a:gd name="T5" fmla="*/ 3 h 120"/>
                <a:gd name="T6" fmla="*/ 88 w 133"/>
                <a:gd name="T7" fmla="*/ 7 h 120"/>
                <a:gd name="T8" fmla="*/ 86 w 133"/>
                <a:gd name="T9" fmla="*/ 12 h 120"/>
                <a:gd name="T10" fmla="*/ 83 w 133"/>
                <a:gd name="T11" fmla="*/ 22 h 120"/>
                <a:gd name="T12" fmla="*/ 74 w 133"/>
                <a:gd name="T13" fmla="*/ 29 h 120"/>
                <a:gd name="T14" fmla="*/ 71 w 133"/>
                <a:gd name="T15" fmla="*/ 37 h 120"/>
                <a:gd name="T16" fmla="*/ 64 w 133"/>
                <a:gd name="T17" fmla="*/ 49 h 120"/>
                <a:gd name="T18" fmla="*/ 50 w 133"/>
                <a:gd name="T19" fmla="*/ 54 h 120"/>
                <a:gd name="T20" fmla="*/ 45 w 133"/>
                <a:gd name="T21" fmla="*/ 66 h 120"/>
                <a:gd name="T22" fmla="*/ 0 w 133"/>
                <a:gd name="T23" fmla="*/ 68 h 120"/>
                <a:gd name="T24" fmla="*/ 12 w 133"/>
                <a:gd name="T25" fmla="*/ 79 h 120"/>
                <a:gd name="T26" fmla="*/ 18 w 133"/>
                <a:gd name="T27" fmla="*/ 94 h 120"/>
                <a:gd name="T28" fmla="*/ 5 w 133"/>
                <a:gd name="T29" fmla="*/ 105 h 120"/>
                <a:gd name="T30" fmla="*/ 21 w 133"/>
                <a:gd name="T31" fmla="*/ 106 h 120"/>
                <a:gd name="T32" fmla="*/ 40 w 133"/>
                <a:gd name="T33" fmla="*/ 105 h 120"/>
                <a:gd name="T34" fmla="*/ 50 w 133"/>
                <a:gd name="T35" fmla="*/ 111 h 120"/>
                <a:gd name="T36" fmla="*/ 59 w 133"/>
                <a:gd name="T37" fmla="*/ 120 h 120"/>
                <a:gd name="T38" fmla="*/ 60 w 133"/>
                <a:gd name="T39" fmla="*/ 120 h 120"/>
                <a:gd name="T40" fmla="*/ 75 w 133"/>
                <a:gd name="T41" fmla="*/ 114 h 120"/>
                <a:gd name="T42" fmla="*/ 78 w 133"/>
                <a:gd name="T43" fmla="*/ 106 h 120"/>
                <a:gd name="T44" fmla="*/ 70 w 133"/>
                <a:gd name="T45" fmla="*/ 92 h 120"/>
                <a:gd name="T46" fmla="*/ 82 w 133"/>
                <a:gd name="T47" fmla="*/ 85 h 120"/>
                <a:gd name="T48" fmla="*/ 92 w 133"/>
                <a:gd name="T49" fmla="*/ 78 h 120"/>
                <a:gd name="T50" fmla="*/ 102 w 133"/>
                <a:gd name="T51" fmla="*/ 66 h 120"/>
                <a:gd name="T52" fmla="*/ 110 w 133"/>
                <a:gd name="T53" fmla="*/ 57 h 120"/>
                <a:gd name="T54" fmla="*/ 116 w 133"/>
                <a:gd name="T55" fmla="*/ 45 h 120"/>
                <a:gd name="T56" fmla="*/ 107 w 133"/>
                <a:gd name="T57" fmla="*/ 34 h 120"/>
                <a:gd name="T58" fmla="*/ 110 w 133"/>
                <a:gd name="T59" fmla="*/ 22 h 120"/>
                <a:gd name="T60" fmla="*/ 130 w 133"/>
                <a:gd name="T61" fmla="*/ 21 h 120"/>
                <a:gd name="T62" fmla="*/ 127 w 133"/>
                <a:gd name="T63" fmla="*/ 1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3" h="120">
                  <a:moveTo>
                    <a:pt x="127" y="13"/>
                  </a:moveTo>
                  <a:cubicBezTo>
                    <a:pt x="123" y="11"/>
                    <a:pt x="123" y="8"/>
                    <a:pt x="123" y="7"/>
                  </a:cubicBezTo>
                  <a:cubicBezTo>
                    <a:pt x="123" y="6"/>
                    <a:pt x="118" y="3"/>
                    <a:pt x="115" y="1"/>
                  </a:cubicBezTo>
                  <a:cubicBezTo>
                    <a:pt x="115" y="1"/>
                    <a:pt x="114" y="1"/>
                    <a:pt x="113" y="1"/>
                  </a:cubicBezTo>
                  <a:cubicBezTo>
                    <a:pt x="113" y="1"/>
                    <a:pt x="112" y="1"/>
                    <a:pt x="111" y="0"/>
                  </a:cubicBezTo>
                  <a:cubicBezTo>
                    <a:pt x="109" y="3"/>
                    <a:pt x="105" y="3"/>
                    <a:pt x="103" y="3"/>
                  </a:cubicBezTo>
                  <a:cubicBezTo>
                    <a:pt x="101" y="2"/>
                    <a:pt x="95" y="4"/>
                    <a:pt x="92" y="6"/>
                  </a:cubicBezTo>
                  <a:cubicBezTo>
                    <a:pt x="91" y="7"/>
                    <a:pt x="90" y="7"/>
                    <a:pt x="88" y="7"/>
                  </a:cubicBezTo>
                  <a:cubicBezTo>
                    <a:pt x="88" y="8"/>
                    <a:pt x="87" y="8"/>
                    <a:pt x="87" y="8"/>
                  </a:cubicBezTo>
                  <a:cubicBezTo>
                    <a:pt x="85" y="8"/>
                    <a:pt x="84" y="10"/>
                    <a:pt x="86" y="12"/>
                  </a:cubicBezTo>
                  <a:cubicBezTo>
                    <a:pt x="88" y="14"/>
                    <a:pt x="87" y="15"/>
                    <a:pt x="87" y="17"/>
                  </a:cubicBezTo>
                  <a:cubicBezTo>
                    <a:pt x="88" y="19"/>
                    <a:pt x="85" y="21"/>
                    <a:pt x="83" y="22"/>
                  </a:cubicBezTo>
                  <a:cubicBezTo>
                    <a:pt x="82" y="24"/>
                    <a:pt x="84" y="27"/>
                    <a:pt x="83" y="29"/>
                  </a:cubicBezTo>
                  <a:cubicBezTo>
                    <a:pt x="82" y="31"/>
                    <a:pt x="75" y="28"/>
                    <a:pt x="74" y="29"/>
                  </a:cubicBezTo>
                  <a:cubicBezTo>
                    <a:pt x="73" y="30"/>
                    <a:pt x="76" y="32"/>
                    <a:pt x="76" y="34"/>
                  </a:cubicBezTo>
                  <a:cubicBezTo>
                    <a:pt x="77" y="35"/>
                    <a:pt x="74" y="37"/>
                    <a:pt x="71" y="37"/>
                  </a:cubicBezTo>
                  <a:cubicBezTo>
                    <a:pt x="68" y="37"/>
                    <a:pt x="69" y="41"/>
                    <a:pt x="68" y="46"/>
                  </a:cubicBezTo>
                  <a:cubicBezTo>
                    <a:pt x="68" y="51"/>
                    <a:pt x="65" y="51"/>
                    <a:pt x="64" y="49"/>
                  </a:cubicBezTo>
                  <a:cubicBezTo>
                    <a:pt x="64" y="47"/>
                    <a:pt x="56" y="50"/>
                    <a:pt x="56" y="52"/>
                  </a:cubicBezTo>
                  <a:cubicBezTo>
                    <a:pt x="56" y="54"/>
                    <a:pt x="53" y="54"/>
                    <a:pt x="50" y="54"/>
                  </a:cubicBezTo>
                  <a:cubicBezTo>
                    <a:pt x="48" y="53"/>
                    <a:pt x="44" y="56"/>
                    <a:pt x="44" y="57"/>
                  </a:cubicBezTo>
                  <a:cubicBezTo>
                    <a:pt x="44" y="59"/>
                    <a:pt x="45" y="65"/>
                    <a:pt x="45" y="66"/>
                  </a:cubicBezTo>
                  <a:cubicBezTo>
                    <a:pt x="44" y="66"/>
                    <a:pt x="18" y="70"/>
                    <a:pt x="12" y="70"/>
                  </a:cubicBezTo>
                  <a:cubicBezTo>
                    <a:pt x="8" y="69"/>
                    <a:pt x="4" y="68"/>
                    <a:pt x="0" y="68"/>
                  </a:cubicBezTo>
                  <a:cubicBezTo>
                    <a:pt x="1" y="70"/>
                    <a:pt x="3" y="71"/>
                    <a:pt x="4" y="73"/>
                  </a:cubicBezTo>
                  <a:cubicBezTo>
                    <a:pt x="5" y="75"/>
                    <a:pt x="8" y="78"/>
                    <a:pt x="12" y="79"/>
                  </a:cubicBezTo>
                  <a:cubicBezTo>
                    <a:pt x="16" y="81"/>
                    <a:pt x="14" y="88"/>
                    <a:pt x="16" y="88"/>
                  </a:cubicBezTo>
                  <a:cubicBezTo>
                    <a:pt x="18" y="89"/>
                    <a:pt x="20" y="94"/>
                    <a:pt x="18" y="94"/>
                  </a:cubicBezTo>
                  <a:cubicBezTo>
                    <a:pt x="15" y="95"/>
                    <a:pt x="13" y="95"/>
                    <a:pt x="10" y="97"/>
                  </a:cubicBezTo>
                  <a:cubicBezTo>
                    <a:pt x="8" y="98"/>
                    <a:pt x="5" y="101"/>
                    <a:pt x="5" y="105"/>
                  </a:cubicBezTo>
                  <a:cubicBezTo>
                    <a:pt x="5" y="105"/>
                    <a:pt x="6" y="106"/>
                    <a:pt x="6" y="107"/>
                  </a:cubicBezTo>
                  <a:cubicBezTo>
                    <a:pt x="12" y="107"/>
                    <a:pt x="20" y="107"/>
                    <a:pt x="21" y="106"/>
                  </a:cubicBezTo>
                  <a:cubicBezTo>
                    <a:pt x="22" y="104"/>
                    <a:pt x="25" y="104"/>
                    <a:pt x="27" y="105"/>
                  </a:cubicBezTo>
                  <a:cubicBezTo>
                    <a:pt x="29" y="106"/>
                    <a:pt x="37" y="107"/>
                    <a:pt x="40" y="105"/>
                  </a:cubicBezTo>
                  <a:cubicBezTo>
                    <a:pt x="44" y="103"/>
                    <a:pt x="46" y="105"/>
                    <a:pt x="46" y="107"/>
                  </a:cubicBezTo>
                  <a:cubicBezTo>
                    <a:pt x="46" y="109"/>
                    <a:pt x="48" y="109"/>
                    <a:pt x="50" y="111"/>
                  </a:cubicBezTo>
                  <a:cubicBezTo>
                    <a:pt x="52" y="113"/>
                    <a:pt x="50" y="115"/>
                    <a:pt x="52" y="117"/>
                  </a:cubicBezTo>
                  <a:cubicBezTo>
                    <a:pt x="53" y="118"/>
                    <a:pt x="55" y="118"/>
                    <a:pt x="59" y="120"/>
                  </a:cubicBezTo>
                  <a:cubicBezTo>
                    <a:pt x="59" y="120"/>
                    <a:pt x="59" y="120"/>
                    <a:pt x="60" y="120"/>
                  </a:cubicBezTo>
                  <a:cubicBezTo>
                    <a:pt x="60" y="120"/>
                    <a:pt x="60" y="120"/>
                    <a:pt x="60" y="120"/>
                  </a:cubicBezTo>
                  <a:cubicBezTo>
                    <a:pt x="62" y="118"/>
                    <a:pt x="63" y="114"/>
                    <a:pt x="68" y="115"/>
                  </a:cubicBezTo>
                  <a:cubicBezTo>
                    <a:pt x="73" y="116"/>
                    <a:pt x="72" y="114"/>
                    <a:pt x="75" y="114"/>
                  </a:cubicBezTo>
                  <a:cubicBezTo>
                    <a:pt x="78" y="115"/>
                    <a:pt x="80" y="115"/>
                    <a:pt x="81" y="113"/>
                  </a:cubicBezTo>
                  <a:cubicBezTo>
                    <a:pt x="83" y="111"/>
                    <a:pt x="80" y="107"/>
                    <a:pt x="78" y="106"/>
                  </a:cubicBezTo>
                  <a:cubicBezTo>
                    <a:pt x="77" y="104"/>
                    <a:pt x="75" y="100"/>
                    <a:pt x="75" y="97"/>
                  </a:cubicBezTo>
                  <a:cubicBezTo>
                    <a:pt x="75" y="94"/>
                    <a:pt x="70" y="94"/>
                    <a:pt x="70" y="92"/>
                  </a:cubicBezTo>
                  <a:cubicBezTo>
                    <a:pt x="70" y="89"/>
                    <a:pt x="75" y="85"/>
                    <a:pt x="76" y="84"/>
                  </a:cubicBezTo>
                  <a:cubicBezTo>
                    <a:pt x="77" y="83"/>
                    <a:pt x="81" y="86"/>
                    <a:pt x="82" y="85"/>
                  </a:cubicBezTo>
                  <a:cubicBezTo>
                    <a:pt x="83" y="83"/>
                    <a:pt x="86" y="84"/>
                    <a:pt x="87" y="84"/>
                  </a:cubicBezTo>
                  <a:cubicBezTo>
                    <a:pt x="89" y="85"/>
                    <a:pt x="91" y="81"/>
                    <a:pt x="92" y="78"/>
                  </a:cubicBezTo>
                  <a:cubicBezTo>
                    <a:pt x="92" y="75"/>
                    <a:pt x="97" y="75"/>
                    <a:pt x="98" y="74"/>
                  </a:cubicBezTo>
                  <a:cubicBezTo>
                    <a:pt x="99" y="73"/>
                    <a:pt x="101" y="67"/>
                    <a:pt x="102" y="66"/>
                  </a:cubicBezTo>
                  <a:cubicBezTo>
                    <a:pt x="102" y="64"/>
                    <a:pt x="106" y="65"/>
                    <a:pt x="106" y="62"/>
                  </a:cubicBezTo>
                  <a:cubicBezTo>
                    <a:pt x="106" y="58"/>
                    <a:pt x="108" y="58"/>
                    <a:pt x="110" y="57"/>
                  </a:cubicBezTo>
                  <a:cubicBezTo>
                    <a:pt x="112" y="57"/>
                    <a:pt x="111" y="54"/>
                    <a:pt x="112" y="51"/>
                  </a:cubicBezTo>
                  <a:cubicBezTo>
                    <a:pt x="112" y="49"/>
                    <a:pt x="113" y="46"/>
                    <a:pt x="116" y="45"/>
                  </a:cubicBezTo>
                  <a:cubicBezTo>
                    <a:pt x="118" y="45"/>
                    <a:pt x="115" y="41"/>
                    <a:pt x="112" y="42"/>
                  </a:cubicBezTo>
                  <a:cubicBezTo>
                    <a:pt x="109" y="42"/>
                    <a:pt x="107" y="34"/>
                    <a:pt x="107" y="34"/>
                  </a:cubicBezTo>
                  <a:cubicBezTo>
                    <a:pt x="107" y="34"/>
                    <a:pt x="108" y="27"/>
                    <a:pt x="106" y="26"/>
                  </a:cubicBezTo>
                  <a:cubicBezTo>
                    <a:pt x="104" y="26"/>
                    <a:pt x="107" y="22"/>
                    <a:pt x="110" y="22"/>
                  </a:cubicBezTo>
                  <a:cubicBezTo>
                    <a:pt x="114" y="22"/>
                    <a:pt x="120" y="26"/>
                    <a:pt x="122" y="24"/>
                  </a:cubicBezTo>
                  <a:cubicBezTo>
                    <a:pt x="124" y="23"/>
                    <a:pt x="129" y="22"/>
                    <a:pt x="130" y="21"/>
                  </a:cubicBezTo>
                  <a:cubicBezTo>
                    <a:pt x="131" y="21"/>
                    <a:pt x="132" y="18"/>
                    <a:pt x="133" y="16"/>
                  </a:cubicBezTo>
                  <a:cubicBezTo>
                    <a:pt x="132" y="15"/>
                    <a:pt x="129" y="14"/>
                    <a:pt x="127" y="13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9" name="Freeform 177">
              <a:extLst>
                <a:ext uri="{FF2B5EF4-FFF2-40B4-BE49-F238E27FC236}">
                  <a16:creationId xmlns:a16="http://schemas.microsoft.com/office/drawing/2014/main" id="{A584693F-CA88-D672-61B6-D931970BC3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91676" y="4203754"/>
              <a:ext cx="1121632" cy="409668"/>
            </a:xfrm>
            <a:custGeom>
              <a:avLst/>
              <a:gdLst>
                <a:gd name="T0" fmla="*/ 27 w 370"/>
                <a:gd name="T1" fmla="*/ 57 h 135"/>
                <a:gd name="T2" fmla="*/ 105 w 370"/>
                <a:gd name="T3" fmla="*/ 72 h 135"/>
                <a:gd name="T4" fmla="*/ 16 w 370"/>
                <a:gd name="T5" fmla="*/ 37 h 135"/>
                <a:gd name="T6" fmla="*/ 199 w 370"/>
                <a:gd name="T7" fmla="*/ 95 h 135"/>
                <a:gd name="T8" fmla="*/ 207 w 370"/>
                <a:gd name="T9" fmla="*/ 76 h 135"/>
                <a:gd name="T10" fmla="*/ 219 w 370"/>
                <a:gd name="T11" fmla="*/ 79 h 135"/>
                <a:gd name="T12" fmla="*/ 227 w 370"/>
                <a:gd name="T13" fmla="*/ 54 h 135"/>
                <a:gd name="T14" fmla="*/ 227 w 370"/>
                <a:gd name="T15" fmla="*/ 45 h 135"/>
                <a:gd name="T16" fmla="*/ 212 w 370"/>
                <a:gd name="T17" fmla="*/ 38 h 135"/>
                <a:gd name="T18" fmla="*/ 190 w 370"/>
                <a:gd name="T19" fmla="*/ 69 h 135"/>
                <a:gd name="T20" fmla="*/ 88 w 370"/>
                <a:gd name="T21" fmla="*/ 75 h 135"/>
                <a:gd name="T22" fmla="*/ 85 w 370"/>
                <a:gd name="T23" fmla="*/ 62 h 135"/>
                <a:gd name="T24" fmla="*/ 82 w 370"/>
                <a:gd name="T25" fmla="*/ 68 h 135"/>
                <a:gd name="T26" fmla="*/ 68 w 370"/>
                <a:gd name="T27" fmla="*/ 51 h 135"/>
                <a:gd name="T28" fmla="*/ 56 w 370"/>
                <a:gd name="T29" fmla="*/ 36 h 135"/>
                <a:gd name="T30" fmla="*/ 38 w 370"/>
                <a:gd name="T31" fmla="*/ 24 h 135"/>
                <a:gd name="T32" fmla="*/ 2 w 370"/>
                <a:gd name="T33" fmla="*/ 3 h 135"/>
                <a:gd name="T34" fmla="*/ 33 w 370"/>
                <a:gd name="T35" fmla="*/ 46 h 135"/>
                <a:gd name="T36" fmla="*/ 71 w 370"/>
                <a:gd name="T37" fmla="*/ 91 h 135"/>
                <a:gd name="T38" fmla="*/ 87 w 370"/>
                <a:gd name="T39" fmla="*/ 84 h 135"/>
                <a:gd name="T40" fmla="*/ 266 w 370"/>
                <a:gd name="T41" fmla="*/ 37 h 135"/>
                <a:gd name="T42" fmla="*/ 268 w 370"/>
                <a:gd name="T43" fmla="*/ 46 h 135"/>
                <a:gd name="T44" fmla="*/ 249 w 370"/>
                <a:gd name="T45" fmla="*/ 75 h 135"/>
                <a:gd name="T46" fmla="*/ 198 w 370"/>
                <a:gd name="T47" fmla="*/ 119 h 135"/>
                <a:gd name="T48" fmla="*/ 230 w 370"/>
                <a:gd name="T49" fmla="*/ 115 h 135"/>
                <a:gd name="T50" fmla="*/ 276 w 370"/>
                <a:gd name="T51" fmla="*/ 76 h 135"/>
                <a:gd name="T52" fmla="*/ 156 w 370"/>
                <a:gd name="T53" fmla="*/ 113 h 135"/>
                <a:gd name="T54" fmla="*/ 140 w 370"/>
                <a:gd name="T55" fmla="*/ 105 h 135"/>
                <a:gd name="T56" fmla="*/ 88 w 370"/>
                <a:gd name="T57" fmla="*/ 98 h 135"/>
                <a:gd name="T58" fmla="*/ 94 w 370"/>
                <a:gd name="T59" fmla="*/ 109 h 135"/>
                <a:gd name="T60" fmla="*/ 144 w 370"/>
                <a:gd name="T61" fmla="*/ 117 h 135"/>
                <a:gd name="T62" fmla="*/ 156 w 370"/>
                <a:gd name="T63" fmla="*/ 113 h 135"/>
                <a:gd name="T64" fmla="*/ 323 w 370"/>
                <a:gd name="T65" fmla="*/ 76 h 135"/>
                <a:gd name="T66" fmla="*/ 289 w 370"/>
                <a:gd name="T67" fmla="*/ 59 h 135"/>
                <a:gd name="T68" fmla="*/ 310 w 370"/>
                <a:gd name="T69" fmla="*/ 67 h 135"/>
                <a:gd name="T70" fmla="*/ 298 w 370"/>
                <a:gd name="T71" fmla="*/ 72 h 135"/>
                <a:gd name="T72" fmla="*/ 317 w 370"/>
                <a:gd name="T73" fmla="*/ 81 h 135"/>
                <a:gd name="T74" fmla="*/ 351 w 370"/>
                <a:gd name="T75" fmla="*/ 102 h 135"/>
                <a:gd name="T76" fmla="*/ 362 w 370"/>
                <a:gd name="T77" fmla="*/ 115 h 135"/>
                <a:gd name="T78" fmla="*/ 343 w 370"/>
                <a:gd name="T79" fmla="*/ 61 h 135"/>
                <a:gd name="T80" fmla="*/ 236 w 370"/>
                <a:gd name="T81" fmla="*/ 125 h 135"/>
                <a:gd name="T82" fmla="*/ 240 w 370"/>
                <a:gd name="T83" fmla="*/ 127 h 135"/>
                <a:gd name="T84" fmla="*/ 242 w 370"/>
                <a:gd name="T85" fmla="*/ 124 h 135"/>
                <a:gd name="T86" fmla="*/ 178 w 370"/>
                <a:gd name="T87" fmla="*/ 48 h 135"/>
                <a:gd name="T88" fmla="*/ 183 w 370"/>
                <a:gd name="T89" fmla="*/ 28 h 135"/>
                <a:gd name="T90" fmla="*/ 182 w 370"/>
                <a:gd name="T91" fmla="*/ 14 h 135"/>
                <a:gd name="T92" fmla="*/ 161 w 370"/>
                <a:gd name="T93" fmla="*/ 25 h 135"/>
                <a:gd name="T94" fmla="*/ 144 w 370"/>
                <a:gd name="T95" fmla="*/ 36 h 135"/>
                <a:gd name="T96" fmla="*/ 118 w 370"/>
                <a:gd name="T97" fmla="*/ 37 h 135"/>
                <a:gd name="T98" fmla="*/ 110 w 370"/>
                <a:gd name="T99" fmla="*/ 43 h 135"/>
                <a:gd name="T100" fmla="*/ 129 w 370"/>
                <a:gd name="T101" fmla="*/ 73 h 135"/>
                <a:gd name="T102" fmla="*/ 156 w 370"/>
                <a:gd name="T103" fmla="*/ 80 h 135"/>
                <a:gd name="T104" fmla="*/ 192 w 370"/>
                <a:gd name="T105" fmla="*/ 127 h 135"/>
                <a:gd name="T106" fmla="*/ 192 w 370"/>
                <a:gd name="T107" fmla="*/ 127 h 135"/>
                <a:gd name="T108" fmla="*/ 168 w 370"/>
                <a:gd name="T109" fmla="*/ 120 h 135"/>
                <a:gd name="T110" fmla="*/ 180 w 370"/>
                <a:gd name="T111" fmla="*/ 11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70" h="135">
                  <a:moveTo>
                    <a:pt x="27" y="57"/>
                  </a:moveTo>
                  <a:cubicBezTo>
                    <a:pt x="27" y="58"/>
                    <a:pt x="30" y="63"/>
                    <a:pt x="31" y="62"/>
                  </a:cubicBezTo>
                  <a:cubicBezTo>
                    <a:pt x="33" y="60"/>
                    <a:pt x="29" y="53"/>
                    <a:pt x="27" y="57"/>
                  </a:cubicBezTo>
                  <a:close/>
                  <a:moveTo>
                    <a:pt x="105" y="72"/>
                  </a:moveTo>
                  <a:cubicBezTo>
                    <a:pt x="105" y="70"/>
                    <a:pt x="99" y="71"/>
                    <a:pt x="101" y="74"/>
                  </a:cubicBezTo>
                  <a:cubicBezTo>
                    <a:pt x="103" y="77"/>
                    <a:pt x="105" y="74"/>
                    <a:pt x="105" y="72"/>
                  </a:cubicBezTo>
                  <a:close/>
                  <a:moveTo>
                    <a:pt x="16" y="37"/>
                  </a:moveTo>
                  <a:cubicBezTo>
                    <a:pt x="15" y="39"/>
                    <a:pt x="18" y="46"/>
                    <a:pt x="21" y="43"/>
                  </a:cubicBezTo>
                  <a:cubicBezTo>
                    <a:pt x="24" y="40"/>
                    <a:pt x="16" y="34"/>
                    <a:pt x="16" y="37"/>
                  </a:cubicBezTo>
                  <a:close/>
                  <a:moveTo>
                    <a:pt x="195" y="77"/>
                  </a:moveTo>
                  <a:cubicBezTo>
                    <a:pt x="199" y="78"/>
                    <a:pt x="198" y="83"/>
                    <a:pt x="198" y="86"/>
                  </a:cubicBezTo>
                  <a:cubicBezTo>
                    <a:pt x="197" y="89"/>
                    <a:pt x="196" y="96"/>
                    <a:pt x="199" y="95"/>
                  </a:cubicBezTo>
                  <a:cubicBezTo>
                    <a:pt x="202" y="94"/>
                    <a:pt x="205" y="89"/>
                    <a:pt x="203" y="87"/>
                  </a:cubicBezTo>
                  <a:cubicBezTo>
                    <a:pt x="201" y="86"/>
                    <a:pt x="201" y="75"/>
                    <a:pt x="202" y="73"/>
                  </a:cubicBezTo>
                  <a:cubicBezTo>
                    <a:pt x="203" y="70"/>
                    <a:pt x="209" y="72"/>
                    <a:pt x="207" y="76"/>
                  </a:cubicBezTo>
                  <a:cubicBezTo>
                    <a:pt x="205" y="80"/>
                    <a:pt x="211" y="80"/>
                    <a:pt x="211" y="84"/>
                  </a:cubicBezTo>
                  <a:cubicBezTo>
                    <a:pt x="211" y="89"/>
                    <a:pt x="215" y="86"/>
                    <a:pt x="218" y="85"/>
                  </a:cubicBezTo>
                  <a:cubicBezTo>
                    <a:pt x="222" y="84"/>
                    <a:pt x="222" y="82"/>
                    <a:pt x="219" y="79"/>
                  </a:cubicBezTo>
                  <a:cubicBezTo>
                    <a:pt x="216" y="76"/>
                    <a:pt x="221" y="72"/>
                    <a:pt x="217" y="70"/>
                  </a:cubicBezTo>
                  <a:cubicBezTo>
                    <a:pt x="214" y="67"/>
                    <a:pt x="211" y="64"/>
                    <a:pt x="215" y="63"/>
                  </a:cubicBezTo>
                  <a:cubicBezTo>
                    <a:pt x="218" y="62"/>
                    <a:pt x="228" y="56"/>
                    <a:pt x="227" y="54"/>
                  </a:cubicBezTo>
                  <a:cubicBezTo>
                    <a:pt x="226" y="52"/>
                    <a:pt x="212" y="55"/>
                    <a:pt x="210" y="59"/>
                  </a:cubicBezTo>
                  <a:cubicBezTo>
                    <a:pt x="209" y="63"/>
                    <a:pt x="199" y="58"/>
                    <a:pt x="200" y="51"/>
                  </a:cubicBezTo>
                  <a:cubicBezTo>
                    <a:pt x="202" y="44"/>
                    <a:pt x="221" y="42"/>
                    <a:pt x="227" y="45"/>
                  </a:cubicBezTo>
                  <a:cubicBezTo>
                    <a:pt x="233" y="48"/>
                    <a:pt x="239" y="41"/>
                    <a:pt x="241" y="37"/>
                  </a:cubicBezTo>
                  <a:cubicBezTo>
                    <a:pt x="243" y="33"/>
                    <a:pt x="236" y="37"/>
                    <a:pt x="232" y="40"/>
                  </a:cubicBezTo>
                  <a:cubicBezTo>
                    <a:pt x="228" y="43"/>
                    <a:pt x="218" y="40"/>
                    <a:pt x="212" y="38"/>
                  </a:cubicBezTo>
                  <a:cubicBezTo>
                    <a:pt x="207" y="36"/>
                    <a:pt x="207" y="41"/>
                    <a:pt x="202" y="42"/>
                  </a:cubicBezTo>
                  <a:cubicBezTo>
                    <a:pt x="198" y="43"/>
                    <a:pt x="199" y="53"/>
                    <a:pt x="197" y="54"/>
                  </a:cubicBezTo>
                  <a:cubicBezTo>
                    <a:pt x="195" y="55"/>
                    <a:pt x="195" y="62"/>
                    <a:pt x="190" y="69"/>
                  </a:cubicBezTo>
                  <a:cubicBezTo>
                    <a:pt x="186" y="76"/>
                    <a:pt x="192" y="77"/>
                    <a:pt x="195" y="77"/>
                  </a:cubicBezTo>
                  <a:close/>
                  <a:moveTo>
                    <a:pt x="87" y="84"/>
                  </a:moveTo>
                  <a:cubicBezTo>
                    <a:pt x="86" y="80"/>
                    <a:pt x="88" y="77"/>
                    <a:pt x="88" y="75"/>
                  </a:cubicBezTo>
                  <a:cubicBezTo>
                    <a:pt x="88" y="74"/>
                    <a:pt x="89" y="73"/>
                    <a:pt x="91" y="73"/>
                  </a:cubicBezTo>
                  <a:cubicBezTo>
                    <a:pt x="93" y="74"/>
                    <a:pt x="93" y="69"/>
                    <a:pt x="91" y="68"/>
                  </a:cubicBezTo>
                  <a:cubicBezTo>
                    <a:pt x="90" y="68"/>
                    <a:pt x="89" y="62"/>
                    <a:pt x="85" y="62"/>
                  </a:cubicBezTo>
                  <a:cubicBezTo>
                    <a:pt x="81" y="62"/>
                    <a:pt x="81" y="65"/>
                    <a:pt x="84" y="65"/>
                  </a:cubicBezTo>
                  <a:cubicBezTo>
                    <a:pt x="86" y="66"/>
                    <a:pt x="88" y="68"/>
                    <a:pt x="87" y="69"/>
                  </a:cubicBezTo>
                  <a:cubicBezTo>
                    <a:pt x="86" y="71"/>
                    <a:pt x="85" y="68"/>
                    <a:pt x="82" y="68"/>
                  </a:cubicBezTo>
                  <a:cubicBezTo>
                    <a:pt x="79" y="68"/>
                    <a:pt x="81" y="64"/>
                    <a:pt x="77" y="64"/>
                  </a:cubicBezTo>
                  <a:cubicBezTo>
                    <a:pt x="73" y="63"/>
                    <a:pt x="74" y="56"/>
                    <a:pt x="70" y="56"/>
                  </a:cubicBezTo>
                  <a:cubicBezTo>
                    <a:pt x="66" y="56"/>
                    <a:pt x="66" y="53"/>
                    <a:pt x="68" y="51"/>
                  </a:cubicBezTo>
                  <a:cubicBezTo>
                    <a:pt x="71" y="48"/>
                    <a:pt x="64" y="46"/>
                    <a:pt x="64" y="43"/>
                  </a:cubicBezTo>
                  <a:cubicBezTo>
                    <a:pt x="64" y="41"/>
                    <a:pt x="60" y="42"/>
                    <a:pt x="60" y="40"/>
                  </a:cubicBezTo>
                  <a:cubicBezTo>
                    <a:pt x="60" y="37"/>
                    <a:pt x="58" y="39"/>
                    <a:pt x="56" y="36"/>
                  </a:cubicBezTo>
                  <a:cubicBezTo>
                    <a:pt x="54" y="33"/>
                    <a:pt x="53" y="36"/>
                    <a:pt x="51" y="33"/>
                  </a:cubicBezTo>
                  <a:cubicBezTo>
                    <a:pt x="49" y="31"/>
                    <a:pt x="46" y="30"/>
                    <a:pt x="45" y="31"/>
                  </a:cubicBezTo>
                  <a:cubicBezTo>
                    <a:pt x="43" y="31"/>
                    <a:pt x="39" y="28"/>
                    <a:pt x="38" y="24"/>
                  </a:cubicBezTo>
                  <a:cubicBezTo>
                    <a:pt x="37" y="21"/>
                    <a:pt x="26" y="16"/>
                    <a:pt x="24" y="12"/>
                  </a:cubicBezTo>
                  <a:cubicBezTo>
                    <a:pt x="23" y="8"/>
                    <a:pt x="19" y="6"/>
                    <a:pt x="12" y="6"/>
                  </a:cubicBezTo>
                  <a:cubicBezTo>
                    <a:pt x="6" y="7"/>
                    <a:pt x="4" y="0"/>
                    <a:pt x="2" y="3"/>
                  </a:cubicBezTo>
                  <a:cubicBezTo>
                    <a:pt x="0" y="7"/>
                    <a:pt x="9" y="16"/>
                    <a:pt x="13" y="19"/>
                  </a:cubicBezTo>
                  <a:cubicBezTo>
                    <a:pt x="17" y="21"/>
                    <a:pt x="19" y="30"/>
                    <a:pt x="24" y="30"/>
                  </a:cubicBezTo>
                  <a:cubicBezTo>
                    <a:pt x="29" y="31"/>
                    <a:pt x="29" y="46"/>
                    <a:pt x="33" y="46"/>
                  </a:cubicBezTo>
                  <a:cubicBezTo>
                    <a:pt x="36" y="47"/>
                    <a:pt x="44" y="59"/>
                    <a:pt x="45" y="65"/>
                  </a:cubicBezTo>
                  <a:cubicBezTo>
                    <a:pt x="46" y="71"/>
                    <a:pt x="54" y="74"/>
                    <a:pt x="57" y="79"/>
                  </a:cubicBezTo>
                  <a:cubicBezTo>
                    <a:pt x="59" y="83"/>
                    <a:pt x="70" y="89"/>
                    <a:pt x="71" y="91"/>
                  </a:cubicBezTo>
                  <a:cubicBezTo>
                    <a:pt x="73" y="93"/>
                    <a:pt x="74" y="97"/>
                    <a:pt x="75" y="95"/>
                  </a:cubicBezTo>
                  <a:cubicBezTo>
                    <a:pt x="76" y="93"/>
                    <a:pt x="81" y="95"/>
                    <a:pt x="84" y="95"/>
                  </a:cubicBezTo>
                  <a:cubicBezTo>
                    <a:pt x="86" y="96"/>
                    <a:pt x="87" y="87"/>
                    <a:pt x="87" y="84"/>
                  </a:cubicBezTo>
                  <a:close/>
                  <a:moveTo>
                    <a:pt x="268" y="46"/>
                  </a:moveTo>
                  <a:cubicBezTo>
                    <a:pt x="274" y="46"/>
                    <a:pt x="271" y="43"/>
                    <a:pt x="271" y="40"/>
                  </a:cubicBezTo>
                  <a:cubicBezTo>
                    <a:pt x="271" y="36"/>
                    <a:pt x="266" y="39"/>
                    <a:pt x="266" y="37"/>
                  </a:cubicBezTo>
                  <a:cubicBezTo>
                    <a:pt x="266" y="36"/>
                    <a:pt x="265" y="29"/>
                    <a:pt x="261" y="34"/>
                  </a:cubicBezTo>
                  <a:cubicBezTo>
                    <a:pt x="257" y="40"/>
                    <a:pt x="262" y="53"/>
                    <a:pt x="265" y="52"/>
                  </a:cubicBezTo>
                  <a:cubicBezTo>
                    <a:pt x="268" y="51"/>
                    <a:pt x="263" y="45"/>
                    <a:pt x="268" y="46"/>
                  </a:cubicBezTo>
                  <a:close/>
                  <a:moveTo>
                    <a:pt x="249" y="75"/>
                  </a:moveTo>
                  <a:cubicBezTo>
                    <a:pt x="250" y="79"/>
                    <a:pt x="257" y="81"/>
                    <a:pt x="259" y="78"/>
                  </a:cubicBezTo>
                  <a:cubicBezTo>
                    <a:pt x="261" y="75"/>
                    <a:pt x="248" y="71"/>
                    <a:pt x="249" y="75"/>
                  </a:cubicBezTo>
                  <a:close/>
                  <a:moveTo>
                    <a:pt x="230" y="115"/>
                  </a:moveTo>
                  <a:cubicBezTo>
                    <a:pt x="224" y="114"/>
                    <a:pt x="219" y="119"/>
                    <a:pt x="213" y="117"/>
                  </a:cubicBezTo>
                  <a:cubicBezTo>
                    <a:pt x="207" y="114"/>
                    <a:pt x="197" y="117"/>
                    <a:pt x="198" y="119"/>
                  </a:cubicBezTo>
                  <a:cubicBezTo>
                    <a:pt x="199" y="121"/>
                    <a:pt x="205" y="121"/>
                    <a:pt x="211" y="121"/>
                  </a:cubicBezTo>
                  <a:cubicBezTo>
                    <a:pt x="217" y="122"/>
                    <a:pt x="223" y="118"/>
                    <a:pt x="227" y="118"/>
                  </a:cubicBezTo>
                  <a:cubicBezTo>
                    <a:pt x="232" y="118"/>
                    <a:pt x="236" y="116"/>
                    <a:pt x="230" y="115"/>
                  </a:cubicBezTo>
                  <a:close/>
                  <a:moveTo>
                    <a:pt x="281" y="72"/>
                  </a:moveTo>
                  <a:cubicBezTo>
                    <a:pt x="275" y="70"/>
                    <a:pt x="264" y="72"/>
                    <a:pt x="265" y="75"/>
                  </a:cubicBezTo>
                  <a:cubicBezTo>
                    <a:pt x="266" y="78"/>
                    <a:pt x="271" y="76"/>
                    <a:pt x="276" y="76"/>
                  </a:cubicBezTo>
                  <a:cubicBezTo>
                    <a:pt x="281" y="76"/>
                    <a:pt x="284" y="80"/>
                    <a:pt x="286" y="80"/>
                  </a:cubicBezTo>
                  <a:cubicBezTo>
                    <a:pt x="289" y="80"/>
                    <a:pt x="287" y="74"/>
                    <a:pt x="281" y="72"/>
                  </a:cubicBezTo>
                  <a:close/>
                  <a:moveTo>
                    <a:pt x="156" y="113"/>
                  </a:moveTo>
                  <a:cubicBezTo>
                    <a:pt x="155" y="110"/>
                    <a:pt x="146" y="113"/>
                    <a:pt x="142" y="111"/>
                  </a:cubicBezTo>
                  <a:cubicBezTo>
                    <a:pt x="137" y="109"/>
                    <a:pt x="147" y="107"/>
                    <a:pt x="150" y="105"/>
                  </a:cubicBezTo>
                  <a:cubicBezTo>
                    <a:pt x="153" y="103"/>
                    <a:pt x="148" y="103"/>
                    <a:pt x="140" y="105"/>
                  </a:cubicBezTo>
                  <a:cubicBezTo>
                    <a:pt x="133" y="107"/>
                    <a:pt x="124" y="100"/>
                    <a:pt x="124" y="103"/>
                  </a:cubicBezTo>
                  <a:cubicBezTo>
                    <a:pt x="123" y="106"/>
                    <a:pt x="110" y="102"/>
                    <a:pt x="106" y="99"/>
                  </a:cubicBezTo>
                  <a:cubicBezTo>
                    <a:pt x="103" y="97"/>
                    <a:pt x="90" y="94"/>
                    <a:pt x="88" y="98"/>
                  </a:cubicBezTo>
                  <a:cubicBezTo>
                    <a:pt x="85" y="103"/>
                    <a:pt x="83" y="99"/>
                    <a:pt x="84" y="103"/>
                  </a:cubicBezTo>
                  <a:cubicBezTo>
                    <a:pt x="85" y="106"/>
                    <a:pt x="88" y="104"/>
                    <a:pt x="90" y="104"/>
                  </a:cubicBezTo>
                  <a:cubicBezTo>
                    <a:pt x="92" y="104"/>
                    <a:pt x="91" y="108"/>
                    <a:pt x="94" y="109"/>
                  </a:cubicBezTo>
                  <a:cubicBezTo>
                    <a:pt x="97" y="109"/>
                    <a:pt x="107" y="112"/>
                    <a:pt x="108" y="110"/>
                  </a:cubicBezTo>
                  <a:cubicBezTo>
                    <a:pt x="109" y="108"/>
                    <a:pt x="119" y="110"/>
                    <a:pt x="124" y="114"/>
                  </a:cubicBezTo>
                  <a:cubicBezTo>
                    <a:pt x="128" y="118"/>
                    <a:pt x="139" y="118"/>
                    <a:pt x="144" y="117"/>
                  </a:cubicBezTo>
                  <a:cubicBezTo>
                    <a:pt x="148" y="116"/>
                    <a:pt x="153" y="120"/>
                    <a:pt x="154" y="118"/>
                  </a:cubicBezTo>
                  <a:cubicBezTo>
                    <a:pt x="156" y="115"/>
                    <a:pt x="159" y="121"/>
                    <a:pt x="164" y="118"/>
                  </a:cubicBezTo>
                  <a:cubicBezTo>
                    <a:pt x="168" y="114"/>
                    <a:pt x="156" y="116"/>
                    <a:pt x="156" y="113"/>
                  </a:cubicBezTo>
                  <a:close/>
                  <a:moveTo>
                    <a:pt x="343" y="61"/>
                  </a:moveTo>
                  <a:cubicBezTo>
                    <a:pt x="339" y="61"/>
                    <a:pt x="339" y="67"/>
                    <a:pt x="336" y="67"/>
                  </a:cubicBezTo>
                  <a:cubicBezTo>
                    <a:pt x="333" y="67"/>
                    <a:pt x="328" y="74"/>
                    <a:pt x="323" y="76"/>
                  </a:cubicBezTo>
                  <a:cubicBezTo>
                    <a:pt x="317" y="78"/>
                    <a:pt x="317" y="59"/>
                    <a:pt x="314" y="56"/>
                  </a:cubicBezTo>
                  <a:cubicBezTo>
                    <a:pt x="311" y="52"/>
                    <a:pt x="297" y="49"/>
                    <a:pt x="296" y="53"/>
                  </a:cubicBezTo>
                  <a:cubicBezTo>
                    <a:pt x="294" y="57"/>
                    <a:pt x="289" y="55"/>
                    <a:pt x="289" y="59"/>
                  </a:cubicBezTo>
                  <a:cubicBezTo>
                    <a:pt x="288" y="62"/>
                    <a:pt x="290" y="61"/>
                    <a:pt x="293" y="61"/>
                  </a:cubicBezTo>
                  <a:cubicBezTo>
                    <a:pt x="296" y="61"/>
                    <a:pt x="296" y="63"/>
                    <a:pt x="298" y="66"/>
                  </a:cubicBezTo>
                  <a:cubicBezTo>
                    <a:pt x="299" y="69"/>
                    <a:pt x="308" y="67"/>
                    <a:pt x="310" y="67"/>
                  </a:cubicBezTo>
                  <a:cubicBezTo>
                    <a:pt x="313" y="67"/>
                    <a:pt x="314" y="71"/>
                    <a:pt x="310" y="69"/>
                  </a:cubicBezTo>
                  <a:cubicBezTo>
                    <a:pt x="306" y="68"/>
                    <a:pt x="306" y="71"/>
                    <a:pt x="303" y="70"/>
                  </a:cubicBezTo>
                  <a:cubicBezTo>
                    <a:pt x="300" y="70"/>
                    <a:pt x="296" y="70"/>
                    <a:pt x="298" y="72"/>
                  </a:cubicBezTo>
                  <a:cubicBezTo>
                    <a:pt x="300" y="73"/>
                    <a:pt x="303" y="75"/>
                    <a:pt x="303" y="79"/>
                  </a:cubicBezTo>
                  <a:cubicBezTo>
                    <a:pt x="303" y="83"/>
                    <a:pt x="309" y="82"/>
                    <a:pt x="309" y="79"/>
                  </a:cubicBezTo>
                  <a:cubicBezTo>
                    <a:pt x="309" y="76"/>
                    <a:pt x="311" y="80"/>
                    <a:pt x="317" y="81"/>
                  </a:cubicBezTo>
                  <a:cubicBezTo>
                    <a:pt x="322" y="83"/>
                    <a:pt x="319" y="85"/>
                    <a:pt x="324" y="85"/>
                  </a:cubicBezTo>
                  <a:cubicBezTo>
                    <a:pt x="329" y="85"/>
                    <a:pt x="342" y="89"/>
                    <a:pt x="347" y="93"/>
                  </a:cubicBezTo>
                  <a:cubicBezTo>
                    <a:pt x="351" y="96"/>
                    <a:pt x="348" y="99"/>
                    <a:pt x="351" y="102"/>
                  </a:cubicBezTo>
                  <a:cubicBezTo>
                    <a:pt x="354" y="105"/>
                    <a:pt x="355" y="109"/>
                    <a:pt x="351" y="109"/>
                  </a:cubicBezTo>
                  <a:cubicBezTo>
                    <a:pt x="347" y="109"/>
                    <a:pt x="342" y="114"/>
                    <a:pt x="343" y="116"/>
                  </a:cubicBezTo>
                  <a:cubicBezTo>
                    <a:pt x="344" y="118"/>
                    <a:pt x="358" y="115"/>
                    <a:pt x="362" y="115"/>
                  </a:cubicBezTo>
                  <a:cubicBezTo>
                    <a:pt x="364" y="115"/>
                    <a:pt x="366" y="119"/>
                    <a:pt x="370" y="121"/>
                  </a:cubicBezTo>
                  <a:cubicBezTo>
                    <a:pt x="370" y="71"/>
                    <a:pt x="370" y="71"/>
                    <a:pt x="370" y="71"/>
                  </a:cubicBezTo>
                  <a:cubicBezTo>
                    <a:pt x="360" y="67"/>
                    <a:pt x="346" y="61"/>
                    <a:pt x="343" y="61"/>
                  </a:cubicBezTo>
                  <a:close/>
                  <a:moveTo>
                    <a:pt x="240" y="121"/>
                  </a:moveTo>
                  <a:cubicBezTo>
                    <a:pt x="239" y="122"/>
                    <a:pt x="238" y="122"/>
                    <a:pt x="237" y="122"/>
                  </a:cubicBezTo>
                  <a:cubicBezTo>
                    <a:pt x="237" y="123"/>
                    <a:pt x="237" y="124"/>
                    <a:pt x="236" y="125"/>
                  </a:cubicBezTo>
                  <a:cubicBezTo>
                    <a:pt x="235" y="125"/>
                    <a:pt x="234" y="124"/>
                    <a:pt x="233" y="123"/>
                  </a:cubicBezTo>
                  <a:cubicBezTo>
                    <a:pt x="229" y="125"/>
                    <a:pt x="226" y="131"/>
                    <a:pt x="230" y="132"/>
                  </a:cubicBezTo>
                  <a:cubicBezTo>
                    <a:pt x="233" y="134"/>
                    <a:pt x="237" y="130"/>
                    <a:pt x="240" y="127"/>
                  </a:cubicBezTo>
                  <a:cubicBezTo>
                    <a:pt x="240" y="126"/>
                    <a:pt x="240" y="126"/>
                    <a:pt x="241" y="125"/>
                  </a:cubicBezTo>
                  <a:cubicBezTo>
                    <a:pt x="241" y="125"/>
                    <a:pt x="241" y="125"/>
                    <a:pt x="242" y="124"/>
                  </a:cubicBezTo>
                  <a:cubicBezTo>
                    <a:pt x="242" y="124"/>
                    <a:pt x="242" y="124"/>
                    <a:pt x="242" y="124"/>
                  </a:cubicBezTo>
                  <a:cubicBezTo>
                    <a:pt x="242" y="123"/>
                    <a:pt x="241" y="122"/>
                    <a:pt x="240" y="121"/>
                  </a:cubicBezTo>
                  <a:close/>
                  <a:moveTo>
                    <a:pt x="174" y="60"/>
                  </a:moveTo>
                  <a:cubicBezTo>
                    <a:pt x="178" y="57"/>
                    <a:pt x="179" y="52"/>
                    <a:pt x="178" y="48"/>
                  </a:cubicBezTo>
                  <a:cubicBezTo>
                    <a:pt x="178" y="43"/>
                    <a:pt x="189" y="43"/>
                    <a:pt x="191" y="41"/>
                  </a:cubicBezTo>
                  <a:cubicBezTo>
                    <a:pt x="192" y="39"/>
                    <a:pt x="188" y="36"/>
                    <a:pt x="185" y="34"/>
                  </a:cubicBezTo>
                  <a:cubicBezTo>
                    <a:pt x="182" y="33"/>
                    <a:pt x="185" y="30"/>
                    <a:pt x="183" y="28"/>
                  </a:cubicBezTo>
                  <a:cubicBezTo>
                    <a:pt x="180" y="26"/>
                    <a:pt x="177" y="21"/>
                    <a:pt x="180" y="21"/>
                  </a:cubicBezTo>
                  <a:cubicBezTo>
                    <a:pt x="183" y="21"/>
                    <a:pt x="178" y="16"/>
                    <a:pt x="180" y="15"/>
                  </a:cubicBezTo>
                  <a:cubicBezTo>
                    <a:pt x="181" y="15"/>
                    <a:pt x="181" y="14"/>
                    <a:pt x="182" y="14"/>
                  </a:cubicBezTo>
                  <a:cubicBezTo>
                    <a:pt x="180" y="13"/>
                    <a:pt x="179" y="13"/>
                    <a:pt x="178" y="13"/>
                  </a:cubicBezTo>
                  <a:cubicBezTo>
                    <a:pt x="174" y="13"/>
                    <a:pt x="165" y="12"/>
                    <a:pt x="165" y="18"/>
                  </a:cubicBezTo>
                  <a:cubicBezTo>
                    <a:pt x="166" y="24"/>
                    <a:pt x="160" y="22"/>
                    <a:pt x="161" y="25"/>
                  </a:cubicBezTo>
                  <a:cubicBezTo>
                    <a:pt x="161" y="29"/>
                    <a:pt x="158" y="29"/>
                    <a:pt x="158" y="33"/>
                  </a:cubicBezTo>
                  <a:cubicBezTo>
                    <a:pt x="159" y="37"/>
                    <a:pt x="156" y="35"/>
                    <a:pt x="151" y="38"/>
                  </a:cubicBezTo>
                  <a:cubicBezTo>
                    <a:pt x="146" y="40"/>
                    <a:pt x="148" y="36"/>
                    <a:pt x="144" y="36"/>
                  </a:cubicBezTo>
                  <a:cubicBezTo>
                    <a:pt x="139" y="36"/>
                    <a:pt x="138" y="39"/>
                    <a:pt x="135" y="40"/>
                  </a:cubicBezTo>
                  <a:cubicBezTo>
                    <a:pt x="133" y="41"/>
                    <a:pt x="127" y="39"/>
                    <a:pt x="125" y="41"/>
                  </a:cubicBezTo>
                  <a:cubicBezTo>
                    <a:pt x="123" y="42"/>
                    <a:pt x="120" y="37"/>
                    <a:pt x="118" y="37"/>
                  </a:cubicBezTo>
                  <a:cubicBezTo>
                    <a:pt x="117" y="37"/>
                    <a:pt x="116" y="35"/>
                    <a:pt x="116" y="32"/>
                  </a:cubicBezTo>
                  <a:cubicBezTo>
                    <a:pt x="116" y="32"/>
                    <a:pt x="115" y="32"/>
                    <a:pt x="115" y="32"/>
                  </a:cubicBezTo>
                  <a:cubicBezTo>
                    <a:pt x="112" y="32"/>
                    <a:pt x="107" y="40"/>
                    <a:pt x="110" y="43"/>
                  </a:cubicBezTo>
                  <a:cubicBezTo>
                    <a:pt x="113" y="46"/>
                    <a:pt x="112" y="52"/>
                    <a:pt x="114" y="54"/>
                  </a:cubicBezTo>
                  <a:cubicBezTo>
                    <a:pt x="116" y="57"/>
                    <a:pt x="121" y="57"/>
                    <a:pt x="121" y="62"/>
                  </a:cubicBezTo>
                  <a:cubicBezTo>
                    <a:pt x="121" y="67"/>
                    <a:pt x="125" y="75"/>
                    <a:pt x="129" y="73"/>
                  </a:cubicBezTo>
                  <a:cubicBezTo>
                    <a:pt x="132" y="71"/>
                    <a:pt x="134" y="74"/>
                    <a:pt x="135" y="76"/>
                  </a:cubicBezTo>
                  <a:cubicBezTo>
                    <a:pt x="136" y="78"/>
                    <a:pt x="143" y="75"/>
                    <a:pt x="146" y="75"/>
                  </a:cubicBezTo>
                  <a:cubicBezTo>
                    <a:pt x="148" y="75"/>
                    <a:pt x="155" y="77"/>
                    <a:pt x="156" y="80"/>
                  </a:cubicBezTo>
                  <a:cubicBezTo>
                    <a:pt x="156" y="83"/>
                    <a:pt x="163" y="80"/>
                    <a:pt x="168" y="78"/>
                  </a:cubicBezTo>
                  <a:cubicBezTo>
                    <a:pt x="172" y="76"/>
                    <a:pt x="169" y="63"/>
                    <a:pt x="174" y="60"/>
                  </a:cubicBezTo>
                  <a:close/>
                  <a:moveTo>
                    <a:pt x="192" y="127"/>
                  </a:moveTo>
                  <a:cubicBezTo>
                    <a:pt x="193" y="129"/>
                    <a:pt x="197" y="129"/>
                    <a:pt x="199" y="130"/>
                  </a:cubicBezTo>
                  <a:cubicBezTo>
                    <a:pt x="200" y="132"/>
                    <a:pt x="206" y="135"/>
                    <a:pt x="206" y="131"/>
                  </a:cubicBezTo>
                  <a:cubicBezTo>
                    <a:pt x="206" y="127"/>
                    <a:pt x="190" y="124"/>
                    <a:pt x="192" y="127"/>
                  </a:cubicBezTo>
                  <a:close/>
                  <a:moveTo>
                    <a:pt x="180" y="115"/>
                  </a:moveTo>
                  <a:cubicBezTo>
                    <a:pt x="179" y="117"/>
                    <a:pt x="175" y="118"/>
                    <a:pt x="172" y="116"/>
                  </a:cubicBezTo>
                  <a:cubicBezTo>
                    <a:pt x="170" y="114"/>
                    <a:pt x="167" y="118"/>
                    <a:pt x="168" y="120"/>
                  </a:cubicBezTo>
                  <a:cubicBezTo>
                    <a:pt x="169" y="121"/>
                    <a:pt x="174" y="125"/>
                    <a:pt x="180" y="122"/>
                  </a:cubicBezTo>
                  <a:cubicBezTo>
                    <a:pt x="186" y="119"/>
                    <a:pt x="190" y="122"/>
                    <a:pt x="192" y="119"/>
                  </a:cubicBezTo>
                  <a:cubicBezTo>
                    <a:pt x="193" y="116"/>
                    <a:pt x="181" y="113"/>
                    <a:pt x="180" y="115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0" name="Freeform 178">
              <a:extLst>
                <a:ext uri="{FF2B5EF4-FFF2-40B4-BE49-F238E27FC236}">
                  <a16:creationId xmlns:a16="http://schemas.microsoft.com/office/drawing/2014/main" id="{42BFE802-9588-FFD1-7512-7D1873CDAA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98684" y="4548998"/>
              <a:ext cx="80943" cy="34690"/>
            </a:xfrm>
            <a:custGeom>
              <a:avLst/>
              <a:gdLst>
                <a:gd name="T0" fmla="*/ 3 w 27"/>
                <a:gd name="T1" fmla="*/ 9 h 11"/>
                <a:gd name="T2" fmla="*/ 0 w 27"/>
                <a:gd name="T3" fmla="*/ 9 h 11"/>
                <a:gd name="T4" fmla="*/ 3 w 27"/>
                <a:gd name="T5" fmla="*/ 11 h 11"/>
                <a:gd name="T6" fmla="*/ 4 w 27"/>
                <a:gd name="T7" fmla="*/ 8 h 11"/>
                <a:gd name="T8" fmla="*/ 3 w 27"/>
                <a:gd name="T9" fmla="*/ 9 h 11"/>
                <a:gd name="T10" fmla="*/ 3 w 27"/>
                <a:gd name="T11" fmla="*/ 9 h 11"/>
                <a:gd name="T12" fmla="*/ 14 w 27"/>
                <a:gd name="T13" fmla="*/ 2 h 11"/>
                <a:gd name="T14" fmla="*/ 8 w 27"/>
                <a:gd name="T15" fmla="*/ 7 h 11"/>
                <a:gd name="T16" fmla="*/ 7 w 27"/>
                <a:gd name="T17" fmla="*/ 7 h 11"/>
                <a:gd name="T18" fmla="*/ 9 w 27"/>
                <a:gd name="T19" fmla="*/ 10 h 11"/>
                <a:gd name="T20" fmla="*/ 26 w 27"/>
                <a:gd name="T21" fmla="*/ 2 h 11"/>
                <a:gd name="T22" fmla="*/ 14 w 27"/>
                <a:gd name="T2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" h="11">
                  <a:moveTo>
                    <a:pt x="3" y="9"/>
                  </a:moveTo>
                  <a:cubicBezTo>
                    <a:pt x="2" y="9"/>
                    <a:pt x="1" y="9"/>
                    <a:pt x="0" y="9"/>
                  </a:cubicBezTo>
                  <a:cubicBezTo>
                    <a:pt x="1" y="10"/>
                    <a:pt x="2" y="11"/>
                    <a:pt x="3" y="11"/>
                  </a:cubicBezTo>
                  <a:cubicBezTo>
                    <a:pt x="4" y="10"/>
                    <a:pt x="4" y="9"/>
                    <a:pt x="4" y="8"/>
                  </a:cubicBezTo>
                  <a:cubicBezTo>
                    <a:pt x="4" y="8"/>
                    <a:pt x="4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lose/>
                  <a:moveTo>
                    <a:pt x="14" y="2"/>
                  </a:moveTo>
                  <a:cubicBezTo>
                    <a:pt x="11" y="2"/>
                    <a:pt x="10" y="5"/>
                    <a:pt x="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8" y="8"/>
                    <a:pt x="9" y="9"/>
                    <a:pt x="9" y="10"/>
                  </a:cubicBezTo>
                  <a:cubicBezTo>
                    <a:pt x="14" y="7"/>
                    <a:pt x="26" y="4"/>
                    <a:pt x="26" y="2"/>
                  </a:cubicBezTo>
                  <a:cubicBezTo>
                    <a:pt x="27" y="0"/>
                    <a:pt x="19" y="3"/>
                    <a:pt x="14" y="2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1" name="Freeform 179">
              <a:extLst>
                <a:ext uri="{FF2B5EF4-FFF2-40B4-BE49-F238E27FC236}">
                  <a16:creationId xmlns:a16="http://schemas.microsoft.com/office/drawing/2014/main" id="{7C7A1816-B11B-634F-BF6D-341A44255F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60743" y="3092035"/>
              <a:ext cx="282472" cy="307252"/>
            </a:xfrm>
            <a:custGeom>
              <a:avLst/>
              <a:gdLst>
                <a:gd name="T0" fmla="*/ 65 w 93"/>
                <a:gd name="T1" fmla="*/ 87 h 101"/>
                <a:gd name="T2" fmla="*/ 55 w 93"/>
                <a:gd name="T3" fmla="*/ 87 h 101"/>
                <a:gd name="T4" fmla="*/ 48 w 93"/>
                <a:gd name="T5" fmla="*/ 90 h 101"/>
                <a:gd name="T6" fmla="*/ 57 w 93"/>
                <a:gd name="T7" fmla="*/ 95 h 101"/>
                <a:gd name="T8" fmla="*/ 66 w 93"/>
                <a:gd name="T9" fmla="*/ 101 h 101"/>
                <a:gd name="T10" fmla="*/ 68 w 93"/>
                <a:gd name="T11" fmla="*/ 95 h 101"/>
                <a:gd name="T12" fmla="*/ 71 w 93"/>
                <a:gd name="T13" fmla="*/ 88 h 101"/>
                <a:gd name="T14" fmla="*/ 65 w 93"/>
                <a:gd name="T15" fmla="*/ 87 h 101"/>
                <a:gd name="T16" fmla="*/ 19 w 93"/>
                <a:gd name="T17" fmla="*/ 60 h 101"/>
                <a:gd name="T18" fmla="*/ 13 w 93"/>
                <a:gd name="T19" fmla="*/ 62 h 101"/>
                <a:gd name="T20" fmla="*/ 16 w 93"/>
                <a:gd name="T21" fmla="*/ 72 h 101"/>
                <a:gd name="T22" fmla="*/ 19 w 93"/>
                <a:gd name="T23" fmla="*/ 80 h 101"/>
                <a:gd name="T24" fmla="*/ 25 w 93"/>
                <a:gd name="T25" fmla="*/ 76 h 101"/>
                <a:gd name="T26" fmla="*/ 26 w 93"/>
                <a:gd name="T27" fmla="*/ 63 h 101"/>
                <a:gd name="T28" fmla="*/ 19 w 93"/>
                <a:gd name="T29" fmla="*/ 60 h 101"/>
                <a:gd name="T30" fmla="*/ 77 w 93"/>
                <a:gd name="T31" fmla="*/ 56 h 101"/>
                <a:gd name="T32" fmla="*/ 71 w 93"/>
                <a:gd name="T33" fmla="*/ 52 h 101"/>
                <a:gd name="T34" fmla="*/ 59 w 93"/>
                <a:gd name="T35" fmla="*/ 39 h 101"/>
                <a:gd name="T36" fmla="*/ 47 w 93"/>
                <a:gd name="T37" fmla="*/ 27 h 101"/>
                <a:gd name="T38" fmla="*/ 47 w 93"/>
                <a:gd name="T39" fmla="*/ 19 h 101"/>
                <a:gd name="T40" fmla="*/ 51 w 93"/>
                <a:gd name="T41" fmla="*/ 15 h 101"/>
                <a:gd name="T42" fmla="*/ 51 w 93"/>
                <a:gd name="T43" fmla="*/ 4 h 101"/>
                <a:gd name="T44" fmla="*/ 47 w 93"/>
                <a:gd name="T45" fmla="*/ 3 h 101"/>
                <a:gd name="T46" fmla="*/ 46 w 93"/>
                <a:gd name="T47" fmla="*/ 0 h 101"/>
                <a:gd name="T48" fmla="*/ 39 w 93"/>
                <a:gd name="T49" fmla="*/ 1 h 101"/>
                <a:gd name="T50" fmla="*/ 34 w 93"/>
                <a:gd name="T51" fmla="*/ 2 h 101"/>
                <a:gd name="T52" fmla="*/ 33 w 93"/>
                <a:gd name="T53" fmla="*/ 2 h 101"/>
                <a:gd name="T54" fmla="*/ 32 w 93"/>
                <a:gd name="T55" fmla="*/ 3 h 101"/>
                <a:gd name="T56" fmla="*/ 31 w 93"/>
                <a:gd name="T57" fmla="*/ 5 h 101"/>
                <a:gd name="T58" fmla="*/ 28 w 93"/>
                <a:gd name="T59" fmla="*/ 6 h 101"/>
                <a:gd name="T60" fmla="*/ 24 w 93"/>
                <a:gd name="T61" fmla="*/ 7 h 101"/>
                <a:gd name="T62" fmla="*/ 22 w 93"/>
                <a:gd name="T63" fmla="*/ 9 h 101"/>
                <a:gd name="T64" fmla="*/ 19 w 93"/>
                <a:gd name="T65" fmla="*/ 12 h 101"/>
                <a:gd name="T66" fmla="*/ 15 w 93"/>
                <a:gd name="T67" fmla="*/ 6 h 101"/>
                <a:gd name="T68" fmla="*/ 11 w 93"/>
                <a:gd name="T69" fmla="*/ 12 h 101"/>
                <a:gd name="T70" fmla="*/ 4 w 93"/>
                <a:gd name="T71" fmla="*/ 12 h 101"/>
                <a:gd name="T72" fmla="*/ 5 w 93"/>
                <a:gd name="T73" fmla="*/ 16 h 101"/>
                <a:gd name="T74" fmla="*/ 3 w 93"/>
                <a:gd name="T75" fmla="*/ 19 h 101"/>
                <a:gd name="T76" fmla="*/ 2 w 93"/>
                <a:gd name="T77" fmla="*/ 21 h 101"/>
                <a:gd name="T78" fmla="*/ 4 w 93"/>
                <a:gd name="T79" fmla="*/ 25 h 101"/>
                <a:gd name="T80" fmla="*/ 6 w 93"/>
                <a:gd name="T81" fmla="*/ 29 h 101"/>
                <a:gd name="T82" fmla="*/ 10 w 93"/>
                <a:gd name="T83" fmla="*/ 31 h 101"/>
                <a:gd name="T84" fmla="*/ 9 w 93"/>
                <a:gd name="T85" fmla="*/ 33 h 101"/>
                <a:gd name="T86" fmla="*/ 13 w 93"/>
                <a:gd name="T87" fmla="*/ 32 h 101"/>
                <a:gd name="T88" fmla="*/ 18 w 93"/>
                <a:gd name="T89" fmla="*/ 27 h 101"/>
                <a:gd name="T90" fmla="*/ 29 w 93"/>
                <a:gd name="T91" fmla="*/ 32 h 101"/>
                <a:gd name="T92" fmla="*/ 32 w 93"/>
                <a:gd name="T93" fmla="*/ 37 h 101"/>
                <a:gd name="T94" fmla="*/ 40 w 93"/>
                <a:gd name="T95" fmla="*/ 47 h 101"/>
                <a:gd name="T96" fmla="*/ 50 w 93"/>
                <a:gd name="T97" fmla="*/ 56 h 101"/>
                <a:gd name="T98" fmla="*/ 58 w 93"/>
                <a:gd name="T99" fmla="*/ 59 h 101"/>
                <a:gd name="T100" fmla="*/ 65 w 93"/>
                <a:gd name="T101" fmla="*/ 64 h 101"/>
                <a:gd name="T102" fmla="*/ 71 w 93"/>
                <a:gd name="T103" fmla="*/ 69 h 101"/>
                <a:gd name="T104" fmla="*/ 74 w 93"/>
                <a:gd name="T105" fmla="*/ 73 h 101"/>
                <a:gd name="T106" fmla="*/ 74 w 93"/>
                <a:gd name="T107" fmla="*/ 82 h 101"/>
                <a:gd name="T108" fmla="*/ 74 w 93"/>
                <a:gd name="T109" fmla="*/ 89 h 101"/>
                <a:gd name="T110" fmla="*/ 78 w 93"/>
                <a:gd name="T111" fmla="*/ 82 h 101"/>
                <a:gd name="T112" fmla="*/ 83 w 93"/>
                <a:gd name="T113" fmla="*/ 77 h 101"/>
                <a:gd name="T114" fmla="*/ 79 w 93"/>
                <a:gd name="T115" fmla="*/ 71 h 101"/>
                <a:gd name="T116" fmla="*/ 87 w 93"/>
                <a:gd name="T117" fmla="*/ 67 h 101"/>
                <a:gd name="T118" fmla="*/ 93 w 93"/>
                <a:gd name="T119" fmla="*/ 68 h 101"/>
                <a:gd name="T120" fmla="*/ 77 w 93"/>
                <a:gd name="T121" fmla="*/ 5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3" h="101">
                  <a:moveTo>
                    <a:pt x="65" y="87"/>
                  </a:moveTo>
                  <a:cubicBezTo>
                    <a:pt x="60" y="88"/>
                    <a:pt x="58" y="89"/>
                    <a:pt x="55" y="87"/>
                  </a:cubicBezTo>
                  <a:cubicBezTo>
                    <a:pt x="52" y="86"/>
                    <a:pt x="48" y="89"/>
                    <a:pt x="48" y="90"/>
                  </a:cubicBezTo>
                  <a:cubicBezTo>
                    <a:pt x="49" y="92"/>
                    <a:pt x="51" y="93"/>
                    <a:pt x="57" y="95"/>
                  </a:cubicBezTo>
                  <a:cubicBezTo>
                    <a:pt x="63" y="97"/>
                    <a:pt x="63" y="101"/>
                    <a:pt x="66" y="101"/>
                  </a:cubicBezTo>
                  <a:cubicBezTo>
                    <a:pt x="68" y="101"/>
                    <a:pt x="69" y="98"/>
                    <a:pt x="68" y="95"/>
                  </a:cubicBezTo>
                  <a:cubicBezTo>
                    <a:pt x="67" y="92"/>
                    <a:pt x="71" y="88"/>
                    <a:pt x="71" y="88"/>
                  </a:cubicBezTo>
                  <a:cubicBezTo>
                    <a:pt x="72" y="87"/>
                    <a:pt x="70" y="86"/>
                    <a:pt x="65" y="87"/>
                  </a:cubicBezTo>
                  <a:close/>
                  <a:moveTo>
                    <a:pt x="19" y="60"/>
                  </a:moveTo>
                  <a:cubicBezTo>
                    <a:pt x="16" y="63"/>
                    <a:pt x="14" y="60"/>
                    <a:pt x="13" y="62"/>
                  </a:cubicBezTo>
                  <a:cubicBezTo>
                    <a:pt x="12" y="64"/>
                    <a:pt x="17" y="67"/>
                    <a:pt x="16" y="72"/>
                  </a:cubicBezTo>
                  <a:cubicBezTo>
                    <a:pt x="15" y="77"/>
                    <a:pt x="17" y="83"/>
                    <a:pt x="19" y="80"/>
                  </a:cubicBezTo>
                  <a:cubicBezTo>
                    <a:pt x="22" y="77"/>
                    <a:pt x="23" y="78"/>
                    <a:pt x="25" y="76"/>
                  </a:cubicBezTo>
                  <a:cubicBezTo>
                    <a:pt x="26" y="74"/>
                    <a:pt x="25" y="67"/>
                    <a:pt x="26" y="63"/>
                  </a:cubicBezTo>
                  <a:cubicBezTo>
                    <a:pt x="27" y="60"/>
                    <a:pt x="21" y="58"/>
                    <a:pt x="19" y="60"/>
                  </a:cubicBezTo>
                  <a:close/>
                  <a:moveTo>
                    <a:pt x="77" y="56"/>
                  </a:moveTo>
                  <a:cubicBezTo>
                    <a:pt x="74" y="55"/>
                    <a:pt x="76" y="52"/>
                    <a:pt x="71" y="52"/>
                  </a:cubicBezTo>
                  <a:cubicBezTo>
                    <a:pt x="66" y="52"/>
                    <a:pt x="60" y="46"/>
                    <a:pt x="59" y="39"/>
                  </a:cubicBezTo>
                  <a:cubicBezTo>
                    <a:pt x="57" y="32"/>
                    <a:pt x="49" y="32"/>
                    <a:pt x="47" y="27"/>
                  </a:cubicBezTo>
                  <a:cubicBezTo>
                    <a:pt x="45" y="23"/>
                    <a:pt x="49" y="23"/>
                    <a:pt x="47" y="19"/>
                  </a:cubicBezTo>
                  <a:cubicBezTo>
                    <a:pt x="47" y="17"/>
                    <a:pt x="49" y="16"/>
                    <a:pt x="51" y="15"/>
                  </a:cubicBezTo>
                  <a:cubicBezTo>
                    <a:pt x="51" y="11"/>
                    <a:pt x="51" y="7"/>
                    <a:pt x="51" y="4"/>
                  </a:cubicBezTo>
                  <a:cubicBezTo>
                    <a:pt x="50" y="4"/>
                    <a:pt x="48" y="4"/>
                    <a:pt x="47" y="3"/>
                  </a:cubicBezTo>
                  <a:cubicBezTo>
                    <a:pt x="46" y="3"/>
                    <a:pt x="46" y="0"/>
                    <a:pt x="46" y="0"/>
                  </a:cubicBezTo>
                  <a:cubicBezTo>
                    <a:pt x="45" y="0"/>
                    <a:pt x="40" y="0"/>
                    <a:pt x="39" y="1"/>
                  </a:cubicBezTo>
                  <a:cubicBezTo>
                    <a:pt x="38" y="2"/>
                    <a:pt x="36" y="3"/>
                    <a:pt x="34" y="2"/>
                  </a:cubicBezTo>
                  <a:cubicBezTo>
                    <a:pt x="34" y="2"/>
                    <a:pt x="34" y="2"/>
                    <a:pt x="33" y="2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2" y="5"/>
                    <a:pt x="31" y="5"/>
                  </a:cubicBezTo>
                  <a:cubicBezTo>
                    <a:pt x="30" y="5"/>
                    <a:pt x="28" y="4"/>
                    <a:pt x="28" y="6"/>
                  </a:cubicBezTo>
                  <a:cubicBezTo>
                    <a:pt x="28" y="8"/>
                    <a:pt x="26" y="7"/>
                    <a:pt x="24" y="7"/>
                  </a:cubicBezTo>
                  <a:cubicBezTo>
                    <a:pt x="23" y="7"/>
                    <a:pt x="22" y="7"/>
                    <a:pt x="22" y="9"/>
                  </a:cubicBezTo>
                  <a:cubicBezTo>
                    <a:pt x="22" y="10"/>
                    <a:pt x="21" y="13"/>
                    <a:pt x="19" y="12"/>
                  </a:cubicBezTo>
                  <a:cubicBezTo>
                    <a:pt x="18" y="10"/>
                    <a:pt x="16" y="6"/>
                    <a:pt x="15" y="6"/>
                  </a:cubicBezTo>
                  <a:cubicBezTo>
                    <a:pt x="14" y="7"/>
                    <a:pt x="13" y="12"/>
                    <a:pt x="11" y="12"/>
                  </a:cubicBezTo>
                  <a:cubicBezTo>
                    <a:pt x="10" y="12"/>
                    <a:pt x="6" y="12"/>
                    <a:pt x="4" y="12"/>
                  </a:cubicBezTo>
                  <a:cubicBezTo>
                    <a:pt x="3" y="14"/>
                    <a:pt x="4" y="16"/>
                    <a:pt x="5" y="16"/>
                  </a:cubicBezTo>
                  <a:cubicBezTo>
                    <a:pt x="6" y="17"/>
                    <a:pt x="4" y="19"/>
                    <a:pt x="3" y="19"/>
                  </a:cubicBezTo>
                  <a:cubicBezTo>
                    <a:pt x="2" y="20"/>
                    <a:pt x="0" y="19"/>
                    <a:pt x="2" y="21"/>
                  </a:cubicBezTo>
                  <a:cubicBezTo>
                    <a:pt x="3" y="23"/>
                    <a:pt x="5" y="23"/>
                    <a:pt x="4" y="25"/>
                  </a:cubicBezTo>
                  <a:cubicBezTo>
                    <a:pt x="3" y="27"/>
                    <a:pt x="4" y="29"/>
                    <a:pt x="6" y="29"/>
                  </a:cubicBezTo>
                  <a:cubicBezTo>
                    <a:pt x="8" y="29"/>
                    <a:pt x="10" y="29"/>
                    <a:pt x="10" y="31"/>
                  </a:cubicBezTo>
                  <a:cubicBezTo>
                    <a:pt x="9" y="31"/>
                    <a:pt x="9" y="32"/>
                    <a:pt x="9" y="33"/>
                  </a:cubicBezTo>
                  <a:cubicBezTo>
                    <a:pt x="10" y="33"/>
                    <a:pt x="11" y="33"/>
                    <a:pt x="13" y="32"/>
                  </a:cubicBezTo>
                  <a:cubicBezTo>
                    <a:pt x="15" y="31"/>
                    <a:pt x="14" y="29"/>
                    <a:pt x="18" y="27"/>
                  </a:cubicBezTo>
                  <a:cubicBezTo>
                    <a:pt x="22" y="26"/>
                    <a:pt x="28" y="30"/>
                    <a:pt x="29" y="32"/>
                  </a:cubicBezTo>
                  <a:cubicBezTo>
                    <a:pt x="31" y="35"/>
                    <a:pt x="32" y="35"/>
                    <a:pt x="32" y="37"/>
                  </a:cubicBezTo>
                  <a:cubicBezTo>
                    <a:pt x="32" y="39"/>
                    <a:pt x="34" y="43"/>
                    <a:pt x="40" y="47"/>
                  </a:cubicBezTo>
                  <a:cubicBezTo>
                    <a:pt x="45" y="50"/>
                    <a:pt x="47" y="54"/>
                    <a:pt x="50" y="56"/>
                  </a:cubicBezTo>
                  <a:cubicBezTo>
                    <a:pt x="53" y="58"/>
                    <a:pt x="56" y="57"/>
                    <a:pt x="58" y="59"/>
                  </a:cubicBezTo>
                  <a:cubicBezTo>
                    <a:pt x="60" y="61"/>
                    <a:pt x="62" y="63"/>
                    <a:pt x="65" y="64"/>
                  </a:cubicBezTo>
                  <a:cubicBezTo>
                    <a:pt x="68" y="65"/>
                    <a:pt x="68" y="68"/>
                    <a:pt x="71" y="69"/>
                  </a:cubicBezTo>
                  <a:cubicBezTo>
                    <a:pt x="74" y="69"/>
                    <a:pt x="72" y="71"/>
                    <a:pt x="74" y="73"/>
                  </a:cubicBezTo>
                  <a:cubicBezTo>
                    <a:pt x="75" y="76"/>
                    <a:pt x="76" y="80"/>
                    <a:pt x="74" y="82"/>
                  </a:cubicBezTo>
                  <a:cubicBezTo>
                    <a:pt x="72" y="85"/>
                    <a:pt x="73" y="89"/>
                    <a:pt x="74" y="89"/>
                  </a:cubicBezTo>
                  <a:cubicBezTo>
                    <a:pt x="75" y="89"/>
                    <a:pt x="78" y="84"/>
                    <a:pt x="78" y="82"/>
                  </a:cubicBezTo>
                  <a:cubicBezTo>
                    <a:pt x="79" y="80"/>
                    <a:pt x="81" y="80"/>
                    <a:pt x="83" y="77"/>
                  </a:cubicBezTo>
                  <a:cubicBezTo>
                    <a:pt x="85" y="75"/>
                    <a:pt x="80" y="74"/>
                    <a:pt x="79" y="71"/>
                  </a:cubicBezTo>
                  <a:cubicBezTo>
                    <a:pt x="78" y="68"/>
                    <a:pt x="83" y="65"/>
                    <a:pt x="87" y="67"/>
                  </a:cubicBezTo>
                  <a:cubicBezTo>
                    <a:pt x="91" y="70"/>
                    <a:pt x="93" y="72"/>
                    <a:pt x="93" y="68"/>
                  </a:cubicBezTo>
                  <a:cubicBezTo>
                    <a:pt x="93" y="64"/>
                    <a:pt x="80" y="58"/>
                    <a:pt x="77" y="56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2" name="Freeform 180">
              <a:extLst>
                <a:ext uri="{FF2B5EF4-FFF2-40B4-BE49-F238E27FC236}">
                  <a16:creationId xmlns:a16="http://schemas.microsoft.com/office/drawing/2014/main" id="{317AF041-29E2-DFD9-CA70-9BE7CA5FE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3216" y="3204364"/>
              <a:ext cx="29733" cy="39646"/>
            </a:xfrm>
            <a:custGeom>
              <a:avLst/>
              <a:gdLst>
                <a:gd name="T0" fmla="*/ 4 w 10"/>
                <a:gd name="T1" fmla="*/ 0 h 13"/>
                <a:gd name="T2" fmla="*/ 0 w 10"/>
                <a:gd name="T3" fmla="*/ 6 h 13"/>
                <a:gd name="T4" fmla="*/ 0 w 10"/>
                <a:gd name="T5" fmla="*/ 8 h 13"/>
                <a:gd name="T6" fmla="*/ 6 w 10"/>
                <a:gd name="T7" fmla="*/ 13 h 13"/>
                <a:gd name="T8" fmla="*/ 6 w 10"/>
                <a:gd name="T9" fmla="*/ 13 h 13"/>
                <a:gd name="T10" fmla="*/ 10 w 10"/>
                <a:gd name="T11" fmla="*/ 7 h 13"/>
                <a:gd name="T12" fmla="*/ 4 w 10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3">
                  <a:moveTo>
                    <a:pt x="4" y="0"/>
                  </a:moveTo>
                  <a:cubicBezTo>
                    <a:pt x="2" y="2"/>
                    <a:pt x="0" y="5"/>
                    <a:pt x="0" y="6"/>
                  </a:cubicBezTo>
                  <a:cubicBezTo>
                    <a:pt x="1" y="6"/>
                    <a:pt x="0" y="7"/>
                    <a:pt x="0" y="8"/>
                  </a:cubicBezTo>
                  <a:cubicBezTo>
                    <a:pt x="2" y="10"/>
                    <a:pt x="4" y="12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0"/>
                    <a:pt x="9" y="7"/>
                    <a:pt x="10" y="7"/>
                  </a:cubicBezTo>
                  <a:cubicBezTo>
                    <a:pt x="8" y="5"/>
                    <a:pt x="5" y="2"/>
                    <a:pt x="4" y="0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3" name="Freeform 181">
              <a:extLst>
                <a:ext uri="{FF2B5EF4-FFF2-40B4-BE49-F238E27FC236}">
                  <a16:creationId xmlns:a16="http://schemas.microsoft.com/office/drawing/2014/main" id="{FE8BC470-7691-3D3B-9569-3F22B43595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1475" y="3116812"/>
              <a:ext cx="100765" cy="122239"/>
            </a:xfrm>
            <a:custGeom>
              <a:avLst/>
              <a:gdLst>
                <a:gd name="T0" fmla="*/ 29 w 33"/>
                <a:gd name="T1" fmla="*/ 27 h 40"/>
                <a:gd name="T2" fmla="*/ 29 w 33"/>
                <a:gd name="T3" fmla="*/ 21 h 40"/>
                <a:gd name="T4" fmla="*/ 29 w 33"/>
                <a:gd name="T5" fmla="*/ 17 h 40"/>
                <a:gd name="T6" fmla="*/ 20 w 33"/>
                <a:gd name="T7" fmla="*/ 14 h 40"/>
                <a:gd name="T8" fmla="*/ 19 w 33"/>
                <a:gd name="T9" fmla="*/ 9 h 40"/>
                <a:gd name="T10" fmla="*/ 16 w 33"/>
                <a:gd name="T11" fmla="*/ 7 h 40"/>
                <a:gd name="T12" fmla="*/ 13 w 33"/>
                <a:gd name="T13" fmla="*/ 2 h 40"/>
                <a:gd name="T14" fmla="*/ 14 w 33"/>
                <a:gd name="T15" fmla="*/ 2 h 40"/>
                <a:gd name="T16" fmla="*/ 11 w 33"/>
                <a:gd name="T17" fmla="*/ 1 h 40"/>
                <a:gd name="T18" fmla="*/ 8 w 33"/>
                <a:gd name="T19" fmla="*/ 0 h 40"/>
                <a:gd name="T20" fmla="*/ 0 w 33"/>
                <a:gd name="T21" fmla="*/ 3 h 40"/>
                <a:gd name="T22" fmla="*/ 2 w 33"/>
                <a:gd name="T23" fmla="*/ 8 h 40"/>
                <a:gd name="T24" fmla="*/ 4 w 33"/>
                <a:gd name="T25" fmla="*/ 13 h 40"/>
                <a:gd name="T26" fmla="*/ 4 w 33"/>
                <a:gd name="T27" fmla="*/ 26 h 40"/>
                <a:gd name="T28" fmla="*/ 1 w 33"/>
                <a:gd name="T29" fmla="*/ 29 h 40"/>
                <a:gd name="T30" fmla="*/ 7 w 33"/>
                <a:gd name="T31" fmla="*/ 36 h 40"/>
                <a:gd name="T32" fmla="*/ 7 w 33"/>
                <a:gd name="T33" fmla="*/ 36 h 40"/>
                <a:gd name="T34" fmla="*/ 15 w 33"/>
                <a:gd name="T35" fmla="*/ 40 h 40"/>
                <a:gd name="T36" fmla="*/ 28 w 33"/>
                <a:gd name="T37" fmla="*/ 38 h 40"/>
                <a:gd name="T38" fmla="*/ 29 w 33"/>
                <a:gd name="T39" fmla="*/ 35 h 40"/>
                <a:gd name="T40" fmla="*/ 31 w 33"/>
                <a:gd name="T41" fmla="*/ 32 h 40"/>
                <a:gd name="T42" fmla="*/ 29 w 33"/>
                <a:gd name="T43" fmla="*/ 2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40">
                  <a:moveTo>
                    <a:pt x="29" y="27"/>
                  </a:moveTo>
                  <a:cubicBezTo>
                    <a:pt x="27" y="25"/>
                    <a:pt x="27" y="23"/>
                    <a:pt x="29" y="21"/>
                  </a:cubicBezTo>
                  <a:cubicBezTo>
                    <a:pt x="30" y="20"/>
                    <a:pt x="29" y="19"/>
                    <a:pt x="29" y="17"/>
                  </a:cubicBezTo>
                  <a:cubicBezTo>
                    <a:pt x="29" y="15"/>
                    <a:pt x="21" y="15"/>
                    <a:pt x="20" y="14"/>
                  </a:cubicBezTo>
                  <a:cubicBezTo>
                    <a:pt x="19" y="14"/>
                    <a:pt x="21" y="9"/>
                    <a:pt x="19" y="9"/>
                  </a:cubicBezTo>
                  <a:cubicBezTo>
                    <a:pt x="17" y="9"/>
                    <a:pt x="16" y="8"/>
                    <a:pt x="16" y="7"/>
                  </a:cubicBezTo>
                  <a:cubicBezTo>
                    <a:pt x="16" y="5"/>
                    <a:pt x="13" y="3"/>
                    <a:pt x="13" y="2"/>
                  </a:cubicBezTo>
                  <a:cubicBezTo>
                    <a:pt x="13" y="2"/>
                    <a:pt x="14" y="2"/>
                    <a:pt x="14" y="2"/>
                  </a:cubicBezTo>
                  <a:cubicBezTo>
                    <a:pt x="13" y="1"/>
                    <a:pt x="12" y="1"/>
                    <a:pt x="11" y="1"/>
                  </a:cubicBezTo>
                  <a:cubicBezTo>
                    <a:pt x="10" y="1"/>
                    <a:pt x="8" y="0"/>
                    <a:pt x="8" y="0"/>
                  </a:cubicBezTo>
                  <a:cubicBezTo>
                    <a:pt x="8" y="0"/>
                    <a:pt x="3" y="2"/>
                    <a:pt x="0" y="3"/>
                  </a:cubicBezTo>
                  <a:cubicBezTo>
                    <a:pt x="0" y="5"/>
                    <a:pt x="0" y="7"/>
                    <a:pt x="2" y="8"/>
                  </a:cubicBezTo>
                  <a:cubicBezTo>
                    <a:pt x="4" y="9"/>
                    <a:pt x="3" y="11"/>
                    <a:pt x="4" y="13"/>
                  </a:cubicBezTo>
                  <a:cubicBezTo>
                    <a:pt x="5" y="16"/>
                    <a:pt x="5" y="26"/>
                    <a:pt x="4" y="26"/>
                  </a:cubicBezTo>
                  <a:cubicBezTo>
                    <a:pt x="3" y="26"/>
                    <a:pt x="2" y="27"/>
                    <a:pt x="1" y="29"/>
                  </a:cubicBezTo>
                  <a:cubicBezTo>
                    <a:pt x="2" y="31"/>
                    <a:pt x="5" y="34"/>
                    <a:pt x="7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9" y="36"/>
                    <a:pt x="15" y="40"/>
                    <a:pt x="15" y="40"/>
                  </a:cubicBezTo>
                  <a:cubicBezTo>
                    <a:pt x="15" y="40"/>
                    <a:pt x="23" y="39"/>
                    <a:pt x="28" y="38"/>
                  </a:cubicBezTo>
                  <a:cubicBezTo>
                    <a:pt x="28" y="37"/>
                    <a:pt x="29" y="36"/>
                    <a:pt x="29" y="35"/>
                  </a:cubicBezTo>
                  <a:cubicBezTo>
                    <a:pt x="28" y="34"/>
                    <a:pt x="30" y="32"/>
                    <a:pt x="31" y="32"/>
                  </a:cubicBezTo>
                  <a:cubicBezTo>
                    <a:pt x="33" y="32"/>
                    <a:pt x="31" y="29"/>
                    <a:pt x="29" y="27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4" name="Freeform 107">
              <a:extLst>
                <a:ext uri="{FF2B5EF4-FFF2-40B4-BE49-F238E27FC236}">
                  <a16:creationId xmlns:a16="http://schemas.microsoft.com/office/drawing/2014/main" id="{E0BD551E-A5FC-1EEB-6C63-D2BCE06A1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7900" y="4220680"/>
              <a:ext cx="974614" cy="992784"/>
            </a:xfrm>
            <a:custGeom>
              <a:avLst/>
              <a:gdLst>
                <a:gd name="T0" fmla="*/ 181 w 321"/>
                <a:gd name="T1" fmla="*/ 304 h 327"/>
                <a:gd name="T2" fmla="*/ 186 w 321"/>
                <a:gd name="T3" fmla="*/ 305 h 327"/>
                <a:gd name="T4" fmla="*/ 206 w 321"/>
                <a:gd name="T5" fmla="*/ 269 h 327"/>
                <a:gd name="T6" fmla="*/ 219 w 321"/>
                <a:gd name="T7" fmla="*/ 244 h 327"/>
                <a:gd name="T8" fmla="*/ 240 w 321"/>
                <a:gd name="T9" fmla="*/ 232 h 327"/>
                <a:gd name="T10" fmla="*/ 265 w 321"/>
                <a:gd name="T11" fmla="*/ 225 h 327"/>
                <a:gd name="T12" fmla="*/ 275 w 321"/>
                <a:gd name="T13" fmla="*/ 206 h 327"/>
                <a:gd name="T14" fmla="*/ 284 w 321"/>
                <a:gd name="T15" fmla="*/ 187 h 327"/>
                <a:gd name="T16" fmla="*/ 286 w 321"/>
                <a:gd name="T17" fmla="*/ 150 h 327"/>
                <a:gd name="T18" fmla="*/ 292 w 321"/>
                <a:gd name="T19" fmla="*/ 146 h 327"/>
                <a:gd name="T20" fmla="*/ 318 w 321"/>
                <a:gd name="T21" fmla="*/ 112 h 327"/>
                <a:gd name="T22" fmla="*/ 290 w 321"/>
                <a:gd name="T23" fmla="*/ 73 h 327"/>
                <a:gd name="T24" fmla="*/ 240 w 321"/>
                <a:gd name="T25" fmla="*/ 68 h 327"/>
                <a:gd name="T26" fmla="*/ 211 w 321"/>
                <a:gd name="T27" fmla="*/ 52 h 327"/>
                <a:gd name="T28" fmla="*/ 208 w 321"/>
                <a:gd name="T29" fmla="*/ 47 h 327"/>
                <a:gd name="T30" fmla="*/ 189 w 321"/>
                <a:gd name="T31" fmla="*/ 42 h 327"/>
                <a:gd name="T32" fmla="*/ 184 w 321"/>
                <a:gd name="T33" fmla="*/ 8 h 327"/>
                <a:gd name="T34" fmla="*/ 158 w 321"/>
                <a:gd name="T35" fmla="*/ 22 h 327"/>
                <a:gd name="T36" fmla="*/ 136 w 321"/>
                <a:gd name="T37" fmla="*/ 27 h 327"/>
                <a:gd name="T38" fmla="*/ 118 w 321"/>
                <a:gd name="T39" fmla="*/ 28 h 327"/>
                <a:gd name="T40" fmla="*/ 112 w 321"/>
                <a:gd name="T41" fmla="*/ 0 h 327"/>
                <a:gd name="T42" fmla="*/ 92 w 321"/>
                <a:gd name="T43" fmla="*/ 12 h 327"/>
                <a:gd name="T44" fmla="*/ 76 w 321"/>
                <a:gd name="T45" fmla="*/ 10 h 327"/>
                <a:gd name="T46" fmla="*/ 86 w 321"/>
                <a:gd name="T47" fmla="*/ 22 h 327"/>
                <a:gd name="T48" fmla="*/ 75 w 321"/>
                <a:gd name="T49" fmla="*/ 32 h 327"/>
                <a:gd name="T50" fmla="*/ 60 w 321"/>
                <a:gd name="T51" fmla="*/ 34 h 327"/>
                <a:gd name="T52" fmla="*/ 34 w 321"/>
                <a:gd name="T53" fmla="*/ 29 h 327"/>
                <a:gd name="T54" fmla="*/ 32 w 321"/>
                <a:gd name="T55" fmla="*/ 41 h 327"/>
                <a:gd name="T56" fmla="*/ 33 w 321"/>
                <a:gd name="T57" fmla="*/ 76 h 327"/>
                <a:gd name="T58" fmla="*/ 9 w 321"/>
                <a:gd name="T59" fmla="*/ 85 h 327"/>
                <a:gd name="T60" fmla="*/ 2 w 321"/>
                <a:gd name="T61" fmla="*/ 102 h 327"/>
                <a:gd name="T62" fmla="*/ 11 w 321"/>
                <a:gd name="T63" fmla="*/ 119 h 327"/>
                <a:gd name="T64" fmla="*/ 28 w 321"/>
                <a:gd name="T65" fmla="*/ 122 h 327"/>
                <a:gd name="T66" fmla="*/ 47 w 321"/>
                <a:gd name="T67" fmla="*/ 131 h 327"/>
                <a:gd name="T68" fmla="*/ 71 w 321"/>
                <a:gd name="T69" fmla="*/ 123 h 327"/>
                <a:gd name="T70" fmla="*/ 89 w 321"/>
                <a:gd name="T71" fmla="*/ 146 h 327"/>
                <a:gd name="T72" fmla="*/ 107 w 321"/>
                <a:gd name="T73" fmla="*/ 154 h 327"/>
                <a:gd name="T74" fmla="*/ 113 w 321"/>
                <a:gd name="T75" fmla="*/ 172 h 327"/>
                <a:gd name="T76" fmla="*/ 133 w 321"/>
                <a:gd name="T77" fmla="*/ 188 h 327"/>
                <a:gd name="T78" fmla="*/ 130 w 321"/>
                <a:gd name="T79" fmla="*/ 208 h 327"/>
                <a:gd name="T80" fmla="*/ 142 w 321"/>
                <a:gd name="T81" fmla="*/ 225 h 327"/>
                <a:gd name="T82" fmla="*/ 159 w 321"/>
                <a:gd name="T83" fmla="*/ 240 h 327"/>
                <a:gd name="T84" fmla="*/ 165 w 321"/>
                <a:gd name="T85" fmla="*/ 267 h 327"/>
                <a:gd name="T86" fmla="*/ 134 w 321"/>
                <a:gd name="T87" fmla="*/ 295 h 327"/>
                <a:gd name="T88" fmla="*/ 147 w 321"/>
                <a:gd name="T89" fmla="*/ 303 h 327"/>
                <a:gd name="T90" fmla="*/ 166 w 321"/>
                <a:gd name="T91" fmla="*/ 315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21" h="327">
                  <a:moveTo>
                    <a:pt x="170" y="324"/>
                  </a:moveTo>
                  <a:cubicBezTo>
                    <a:pt x="175" y="320"/>
                    <a:pt x="174" y="318"/>
                    <a:pt x="176" y="314"/>
                  </a:cubicBezTo>
                  <a:cubicBezTo>
                    <a:pt x="179" y="309"/>
                    <a:pt x="177" y="307"/>
                    <a:pt x="181" y="304"/>
                  </a:cubicBezTo>
                  <a:cubicBezTo>
                    <a:pt x="185" y="300"/>
                    <a:pt x="180" y="297"/>
                    <a:pt x="185" y="295"/>
                  </a:cubicBezTo>
                  <a:cubicBezTo>
                    <a:pt x="190" y="293"/>
                    <a:pt x="189" y="297"/>
                    <a:pt x="185" y="302"/>
                  </a:cubicBezTo>
                  <a:cubicBezTo>
                    <a:pt x="181" y="308"/>
                    <a:pt x="180" y="309"/>
                    <a:pt x="186" y="305"/>
                  </a:cubicBezTo>
                  <a:cubicBezTo>
                    <a:pt x="191" y="301"/>
                    <a:pt x="193" y="296"/>
                    <a:pt x="196" y="289"/>
                  </a:cubicBezTo>
                  <a:cubicBezTo>
                    <a:pt x="199" y="283"/>
                    <a:pt x="201" y="281"/>
                    <a:pt x="204" y="281"/>
                  </a:cubicBezTo>
                  <a:cubicBezTo>
                    <a:pt x="207" y="281"/>
                    <a:pt x="207" y="274"/>
                    <a:pt x="206" y="269"/>
                  </a:cubicBezTo>
                  <a:cubicBezTo>
                    <a:pt x="206" y="265"/>
                    <a:pt x="204" y="260"/>
                    <a:pt x="206" y="257"/>
                  </a:cubicBezTo>
                  <a:cubicBezTo>
                    <a:pt x="208" y="254"/>
                    <a:pt x="206" y="251"/>
                    <a:pt x="209" y="251"/>
                  </a:cubicBezTo>
                  <a:cubicBezTo>
                    <a:pt x="211" y="251"/>
                    <a:pt x="215" y="248"/>
                    <a:pt x="219" y="244"/>
                  </a:cubicBezTo>
                  <a:cubicBezTo>
                    <a:pt x="223" y="240"/>
                    <a:pt x="226" y="240"/>
                    <a:pt x="230" y="239"/>
                  </a:cubicBezTo>
                  <a:cubicBezTo>
                    <a:pt x="234" y="239"/>
                    <a:pt x="231" y="237"/>
                    <a:pt x="234" y="237"/>
                  </a:cubicBezTo>
                  <a:cubicBezTo>
                    <a:pt x="237" y="236"/>
                    <a:pt x="239" y="233"/>
                    <a:pt x="240" y="232"/>
                  </a:cubicBezTo>
                  <a:cubicBezTo>
                    <a:pt x="242" y="230"/>
                    <a:pt x="249" y="232"/>
                    <a:pt x="254" y="232"/>
                  </a:cubicBezTo>
                  <a:cubicBezTo>
                    <a:pt x="258" y="232"/>
                    <a:pt x="261" y="232"/>
                    <a:pt x="261" y="230"/>
                  </a:cubicBezTo>
                  <a:cubicBezTo>
                    <a:pt x="261" y="227"/>
                    <a:pt x="263" y="225"/>
                    <a:pt x="265" y="225"/>
                  </a:cubicBezTo>
                  <a:cubicBezTo>
                    <a:pt x="268" y="225"/>
                    <a:pt x="269" y="224"/>
                    <a:pt x="269" y="221"/>
                  </a:cubicBezTo>
                  <a:cubicBezTo>
                    <a:pt x="269" y="217"/>
                    <a:pt x="270" y="215"/>
                    <a:pt x="272" y="213"/>
                  </a:cubicBezTo>
                  <a:cubicBezTo>
                    <a:pt x="274" y="212"/>
                    <a:pt x="275" y="208"/>
                    <a:pt x="275" y="206"/>
                  </a:cubicBezTo>
                  <a:cubicBezTo>
                    <a:pt x="276" y="203"/>
                    <a:pt x="278" y="205"/>
                    <a:pt x="278" y="202"/>
                  </a:cubicBezTo>
                  <a:cubicBezTo>
                    <a:pt x="278" y="198"/>
                    <a:pt x="280" y="194"/>
                    <a:pt x="280" y="192"/>
                  </a:cubicBezTo>
                  <a:cubicBezTo>
                    <a:pt x="280" y="189"/>
                    <a:pt x="282" y="189"/>
                    <a:pt x="284" y="187"/>
                  </a:cubicBezTo>
                  <a:cubicBezTo>
                    <a:pt x="285" y="185"/>
                    <a:pt x="283" y="183"/>
                    <a:pt x="285" y="177"/>
                  </a:cubicBezTo>
                  <a:cubicBezTo>
                    <a:pt x="287" y="172"/>
                    <a:pt x="285" y="167"/>
                    <a:pt x="285" y="162"/>
                  </a:cubicBezTo>
                  <a:cubicBezTo>
                    <a:pt x="285" y="157"/>
                    <a:pt x="285" y="152"/>
                    <a:pt x="286" y="150"/>
                  </a:cubicBezTo>
                  <a:cubicBezTo>
                    <a:pt x="288" y="148"/>
                    <a:pt x="287" y="147"/>
                    <a:pt x="286" y="147"/>
                  </a:cubicBezTo>
                  <a:cubicBezTo>
                    <a:pt x="284" y="146"/>
                    <a:pt x="286" y="144"/>
                    <a:pt x="287" y="144"/>
                  </a:cubicBezTo>
                  <a:cubicBezTo>
                    <a:pt x="288" y="145"/>
                    <a:pt x="290" y="147"/>
                    <a:pt x="292" y="146"/>
                  </a:cubicBezTo>
                  <a:cubicBezTo>
                    <a:pt x="295" y="145"/>
                    <a:pt x="297" y="139"/>
                    <a:pt x="299" y="134"/>
                  </a:cubicBezTo>
                  <a:cubicBezTo>
                    <a:pt x="301" y="129"/>
                    <a:pt x="304" y="129"/>
                    <a:pt x="306" y="128"/>
                  </a:cubicBezTo>
                  <a:cubicBezTo>
                    <a:pt x="309" y="127"/>
                    <a:pt x="314" y="121"/>
                    <a:pt x="318" y="112"/>
                  </a:cubicBezTo>
                  <a:cubicBezTo>
                    <a:pt x="321" y="103"/>
                    <a:pt x="317" y="95"/>
                    <a:pt x="316" y="88"/>
                  </a:cubicBezTo>
                  <a:cubicBezTo>
                    <a:pt x="315" y="82"/>
                    <a:pt x="313" y="84"/>
                    <a:pt x="309" y="84"/>
                  </a:cubicBezTo>
                  <a:cubicBezTo>
                    <a:pt x="305" y="84"/>
                    <a:pt x="299" y="83"/>
                    <a:pt x="290" y="73"/>
                  </a:cubicBezTo>
                  <a:cubicBezTo>
                    <a:pt x="281" y="64"/>
                    <a:pt x="272" y="65"/>
                    <a:pt x="266" y="66"/>
                  </a:cubicBezTo>
                  <a:cubicBezTo>
                    <a:pt x="260" y="68"/>
                    <a:pt x="254" y="63"/>
                    <a:pt x="250" y="62"/>
                  </a:cubicBezTo>
                  <a:cubicBezTo>
                    <a:pt x="246" y="62"/>
                    <a:pt x="243" y="67"/>
                    <a:pt x="240" y="68"/>
                  </a:cubicBezTo>
                  <a:cubicBezTo>
                    <a:pt x="237" y="69"/>
                    <a:pt x="241" y="63"/>
                    <a:pt x="241" y="60"/>
                  </a:cubicBezTo>
                  <a:cubicBezTo>
                    <a:pt x="242" y="57"/>
                    <a:pt x="231" y="52"/>
                    <a:pt x="222" y="48"/>
                  </a:cubicBezTo>
                  <a:cubicBezTo>
                    <a:pt x="214" y="45"/>
                    <a:pt x="211" y="47"/>
                    <a:pt x="211" y="52"/>
                  </a:cubicBezTo>
                  <a:cubicBezTo>
                    <a:pt x="211" y="57"/>
                    <a:pt x="208" y="50"/>
                    <a:pt x="205" y="56"/>
                  </a:cubicBezTo>
                  <a:cubicBezTo>
                    <a:pt x="203" y="62"/>
                    <a:pt x="198" y="58"/>
                    <a:pt x="201" y="56"/>
                  </a:cubicBezTo>
                  <a:cubicBezTo>
                    <a:pt x="204" y="54"/>
                    <a:pt x="207" y="50"/>
                    <a:pt x="208" y="47"/>
                  </a:cubicBezTo>
                  <a:cubicBezTo>
                    <a:pt x="209" y="43"/>
                    <a:pt x="196" y="41"/>
                    <a:pt x="192" y="43"/>
                  </a:cubicBezTo>
                  <a:cubicBezTo>
                    <a:pt x="187" y="44"/>
                    <a:pt x="190" y="51"/>
                    <a:pt x="186" y="49"/>
                  </a:cubicBezTo>
                  <a:cubicBezTo>
                    <a:pt x="183" y="47"/>
                    <a:pt x="186" y="42"/>
                    <a:pt x="189" y="42"/>
                  </a:cubicBezTo>
                  <a:cubicBezTo>
                    <a:pt x="191" y="42"/>
                    <a:pt x="195" y="37"/>
                    <a:pt x="197" y="32"/>
                  </a:cubicBezTo>
                  <a:cubicBezTo>
                    <a:pt x="199" y="28"/>
                    <a:pt x="193" y="27"/>
                    <a:pt x="190" y="24"/>
                  </a:cubicBezTo>
                  <a:cubicBezTo>
                    <a:pt x="187" y="20"/>
                    <a:pt x="188" y="10"/>
                    <a:pt x="184" y="8"/>
                  </a:cubicBezTo>
                  <a:cubicBezTo>
                    <a:pt x="181" y="12"/>
                    <a:pt x="176" y="17"/>
                    <a:pt x="175" y="21"/>
                  </a:cubicBezTo>
                  <a:cubicBezTo>
                    <a:pt x="173" y="26"/>
                    <a:pt x="171" y="23"/>
                    <a:pt x="166" y="25"/>
                  </a:cubicBezTo>
                  <a:cubicBezTo>
                    <a:pt x="162" y="26"/>
                    <a:pt x="160" y="24"/>
                    <a:pt x="158" y="22"/>
                  </a:cubicBezTo>
                  <a:cubicBezTo>
                    <a:pt x="157" y="20"/>
                    <a:pt x="153" y="22"/>
                    <a:pt x="149" y="22"/>
                  </a:cubicBezTo>
                  <a:cubicBezTo>
                    <a:pt x="146" y="22"/>
                    <a:pt x="148" y="26"/>
                    <a:pt x="146" y="27"/>
                  </a:cubicBezTo>
                  <a:cubicBezTo>
                    <a:pt x="144" y="28"/>
                    <a:pt x="138" y="25"/>
                    <a:pt x="136" y="27"/>
                  </a:cubicBezTo>
                  <a:cubicBezTo>
                    <a:pt x="134" y="29"/>
                    <a:pt x="133" y="27"/>
                    <a:pt x="132" y="29"/>
                  </a:cubicBezTo>
                  <a:cubicBezTo>
                    <a:pt x="131" y="31"/>
                    <a:pt x="128" y="30"/>
                    <a:pt x="127" y="31"/>
                  </a:cubicBezTo>
                  <a:cubicBezTo>
                    <a:pt x="126" y="32"/>
                    <a:pt x="123" y="33"/>
                    <a:pt x="118" y="28"/>
                  </a:cubicBezTo>
                  <a:cubicBezTo>
                    <a:pt x="114" y="23"/>
                    <a:pt x="115" y="15"/>
                    <a:pt x="117" y="14"/>
                  </a:cubicBezTo>
                  <a:cubicBezTo>
                    <a:pt x="119" y="12"/>
                    <a:pt x="119" y="8"/>
                    <a:pt x="116" y="7"/>
                  </a:cubicBezTo>
                  <a:cubicBezTo>
                    <a:pt x="113" y="6"/>
                    <a:pt x="116" y="1"/>
                    <a:pt x="112" y="0"/>
                  </a:cubicBezTo>
                  <a:cubicBezTo>
                    <a:pt x="109" y="0"/>
                    <a:pt x="110" y="4"/>
                    <a:pt x="107" y="5"/>
                  </a:cubicBezTo>
                  <a:cubicBezTo>
                    <a:pt x="105" y="5"/>
                    <a:pt x="100" y="9"/>
                    <a:pt x="97" y="9"/>
                  </a:cubicBezTo>
                  <a:cubicBezTo>
                    <a:pt x="95" y="8"/>
                    <a:pt x="92" y="9"/>
                    <a:pt x="92" y="12"/>
                  </a:cubicBezTo>
                  <a:cubicBezTo>
                    <a:pt x="92" y="14"/>
                    <a:pt x="89" y="14"/>
                    <a:pt x="89" y="11"/>
                  </a:cubicBezTo>
                  <a:cubicBezTo>
                    <a:pt x="88" y="9"/>
                    <a:pt x="83" y="10"/>
                    <a:pt x="82" y="9"/>
                  </a:cubicBezTo>
                  <a:cubicBezTo>
                    <a:pt x="80" y="8"/>
                    <a:pt x="74" y="8"/>
                    <a:pt x="76" y="10"/>
                  </a:cubicBezTo>
                  <a:cubicBezTo>
                    <a:pt x="79" y="12"/>
                    <a:pt x="80" y="13"/>
                    <a:pt x="80" y="16"/>
                  </a:cubicBezTo>
                  <a:cubicBezTo>
                    <a:pt x="80" y="19"/>
                    <a:pt x="82" y="18"/>
                    <a:pt x="82" y="21"/>
                  </a:cubicBezTo>
                  <a:cubicBezTo>
                    <a:pt x="82" y="24"/>
                    <a:pt x="84" y="22"/>
                    <a:pt x="86" y="22"/>
                  </a:cubicBezTo>
                  <a:cubicBezTo>
                    <a:pt x="88" y="22"/>
                    <a:pt x="88" y="25"/>
                    <a:pt x="85" y="25"/>
                  </a:cubicBezTo>
                  <a:cubicBezTo>
                    <a:pt x="82" y="26"/>
                    <a:pt x="81" y="27"/>
                    <a:pt x="80" y="30"/>
                  </a:cubicBezTo>
                  <a:cubicBezTo>
                    <a:pt x="80" y="32"/>
                    <a:pt x="77" y="30"/>
                    <a:pt x="75" y="32"/>
                  </a:cubicBezTo>
                  <a:cubicBezTo>
                    <a:pt x="73" y="34"/>
                    <a:pt x="71" y="36"/>
                    <a:pt x="69" y="35"/>
                  </a:cubicBezTo>
                  <a:cubicBezTo>
                    <a:pt x="68" y="34"/>
                    <a:pt x="67" y="35"/>
                    <a:pt x="65" y="36"/>
                  </a:cubicBezTo>
                  <a:cubicBezTo>
                    <a:pt x="63" y="37"/>
                    <a:pt x="63" y="36"/>
                    <a:pt x="60" y="34"/>
                  </a:cubicBezTo>
                  <a:cubicBezTo>
                    <a:pt x="59" y="33"/>
                    <a:pt x="57" y="29"/>
                    <a:pt x="54" y="26"/>
                  </a:cubicBezTo>
                  <a:cubicBezTo>
                    <a:pt x="52" y="27"/>
                    <a:pt x="48" y="28"/>
                    <a:pt x="46" y="28"/>
                  </a:cubicBezTo>
                  <a:cubicBezTo>
                    <a:pt x="43" y="28"/>
                    <a:pt x="35" y="28"/>
                    <a:pt x="34" y="29"/>
                  </a:cubicBezTo>
                  <a:cubicBezTo>
                    <a:pt x="34" y="31"/>
                    <a:pt x="35" y="33"/>
                    <a:pt x="36" y="34"/>
                  </a:cubicBezTo>
                  <a:cubicBezTo>
                    <a:pt x="38" y="34"/>
                    <a:pt x="41" y="35"/>
                    <a:pt x="38" y="37"/>
                  </a:cubicBezTo>
                  <a:cubicBezTo>
                    <a:pt x="35" y="39"/>
                    <a:pt x="32" y="36"/>
                    <a:pt x="32" y="41"/>
                  </a:cubicBezTo>
                  <a:cubicBezTo>
                    <a:pt x="32" y="46"/>
                    <a:pt x="39" y="50"/>
                    <a:pt x="38" y="54"/>
                  </a:cubicBezTo>
                  <a:cubicBezTo>
                    <a:pt x="37" y="57"/>
                    <a:pt x="36" y="63"/>
                    <a:pt x="36" y="65"/>
                  </a:cubicBezTo>
                  <a:cubicBezTo>
                    <a:pt x="36" y="68"/>
                    <a:pt x="35" y="76"/>
                    <a:pt x="33" y="76"/>
                  </a:cubicBezTo>
                  <a:cubicBezTo>
                    <a:pt x="31" y="77"/>
                    <a:pt x="29" y="74"/>
                    <a:pt x="26" y="77"/>
                  </a:cubicBezTo>
                  <a:cubicBezTo>
                    <a:pt x="23" y="79"/>
                    <a:pt x="19" y="78"/>
                    <a:pt x="16" y="80"/>
                  </a:cubicBezTo>
                  <a:cubicBezTo>
                    <a:pt x="13" y="83"/>
                    <a:pt x="9" y="82"/>
                    <a:pt x="9" y="85"/>
                  </a:cubicBezTo>
                  <a:cubicBezTo>
                    <a:pt x="9" y="88"/>
                    <a:pt x="6" y="90"/>
                    <a:pt x="6" y="93"/>
                  </a:cubicBezTo>
                  <a:cubicBezTo>
                    <a:pt x="7" y="95"/>
                    <a:pt x="5" y="95"/>
                    <a:pt x="3" y="97"/>
                  </a:cubicBezTo>
                  <a:cubicBezTo>
                    <a:pt x="1" y="99"/>
                    <a:pt x="3" y="100"/>
                    <a:pt x="2" y="102"/>
                  </a:cubicBezTo>
                  <a:cubicBezTo>
                    <a:pt x="0" y="104"/>
                    <a:pt x="2" y="106"/>
                    <a:pt x="4" y="109"/>
                  </a:cubicBezTo>
                  <a:cubicBezTo>
                    <a:pt x="5" y="112"/>
                    <a:pt x="7" y="114"/>
                    <a:pt x="7" y="116"/>
                  </a:cubicBezTo>
                  <a:cubicBezTo>
                    <a:pt x="7" y="118"/>
                    <a:pt x="9" y="119"/>
                    <a:pt x="11" y="119"/>
                  </a:cubicBezTo>
                  <a:cubicBezTo>
                    <a:pt x="14" y="119"/>
                    <a:pt x="12" y="124"/>
                    <a:pt x="15" y="124"/>
                  </a:cubicBezTo>
                  <a:cubicBezTo>
                    <a:pt x="19" y="124"/>
                    <a:pt x="23" y="124"/>
                    <a:pt x="24" y="122"/>
                  </a:cubicBezTo>
                  <a:cubicBezTo>
                    <a:pt x="25" y="120"/>
                    <a:pt x="28" y="119"/>
                    <a:pt x="28" y="122"/>
                  </a:cubicBezTo>
                  <a:cubicBezTo>
                    <a:pt x="28" y="125"/>
                    <a:pt x="27" y="133"/>
                    <a:pt x="29" y="132"/>
                  </a:cubicBezTo>
                  <a:cubicBezTo>
                    <a:pt x="32" y="131"/>
                    <a:pt x="37" y="131"/>
                    <a:pt x="40" y="132"/>
                  </a:cubicBezTo>
                  <a:cubicBezTo>
                    <a:pt x="43" y="133"/>
                    <a:pt x="45" y="132"/>
                    <a:pt x="47" y="131"/>
                  </a:cubicBezTo>
                  <a:cubicBezTo>
                    <a:pt x="48" y="129"/>
                    <a:pt x="50" y="129"/>
                    <a:pt x="54" y="127"/>
                  </a:cubicBezTo>
                  <a:cubicBezTo>
                    <a:pt x="57" y="125"/>
                    <a:pt x="60" y="123"/>
                    <a:pt x="63" y="123"/>
                  </a:cubicBezTo>
                  <a:cubicBezTo>
                    <a:pt x="66" y="123"/>
                    <a:pt x="72" y="121"/>
                    <a:pt x="71" y="123"/>
                  </a:cubicBezTo>
                  <a:cubicBezTo>
                    <a:pt x="70" y="126"/>
                    <a:pt x="70" y="134"/>
                    <a:pt x="73" y="139"/>
                  </a:cubicBezTo>
                  <a:cubicBezTo>
                    <a:pt x="77" y="143"/>
                    <a:pt x="79" y="145"/>
                    <a:pt x="83" y="145"/>
                  </a:cubicBezTo>
                  <a:cubicBezTo>
                    <a:pt x="87" y="144"/>
                    <a:pt x="86" y="146"/>
                    <a:pt x="89" y="146"/>
                  </a:cubicBezTo>
                  <a:cubicBezTo>
                    <a:pt x="91" y="146"/>
                    <a:pt x="90" y="149"/>
                    <a:pt x="92" y="149"/>
                  </a:cubicBezTo>
                  <a:cubicBezTo>
                    <a:pt x="94" y="149"/>
                    <a:pt x="99" y="149"/>
                    <a:pt x="99" y="152"/>
                  </a:cubicBezTo>
                  <a:cubicBezTo>
                    <a:pt x="99" y="154"/>
                    <a:pt x="106" y="152"/>
                    <a:pt x="107" y="154"/>
                  </a:cubicBezTo>
                  <a:cubicBezTo>
                    <a:pt x="109" y="155"/>
                    <a:pt x="111" y="156"/>
                    <a:pt x="111" y="159"/>
                  </a:cubicBezTo>
                  <a:cubicBezTo>
                    <a:pt x="110" y="162"/>
                    <a:pt x="114" y="164"/>
                    <a:pt x="112" y="165"/>
                  </a:cubicBezTo>
                  <a:cubicBezTo>
                    <a:pt x="109" y="167"/>
                    <a:pt x="112" y="169"/>
                    <a:pt x="113" y="172"/>
                  </a:cubicBezTo>
                  <a:cubicBezTo>
                    <a:pt x="113" y="175"/>
                    <a:pt x="116" y="176"/>
                    <a:pt x="121" y="176"/>
                  </a:cubicBezTo>
                  <a:cubicBezTo>
                    <a:pt x="127" y="176"/>
                    <a:pt x="128" y="176"/>
                    <a:pt x="128" y="180"/>
                  </a:cubicBezTo>
                  <a:cubicBezTo>
                    <a:pt x="128" y="184"/>
                    <a:pt x="132" y="184"/>
                    <a:pt x="133" y="188"/>
                  </a:cubicBezTo>
                  <a:cubicBezTo>
                    <a:pt x="134" y="192"/>
                    <a:pt x="131" y="196"/>
                    <a:pt x="132" y="198"/>
                  </a:cubicBezTo>
                  <a:cubicBezTo>
                    <a:pt x="132" y="201"/>
                    <a:pt x="131" y="203"/>
                    <a:pt x="130" y="204"/>
                  </a:cubicBezTo>
                  <a:cubicBezTo>
                    <a:pt x="131" y="206"/>
                    <a:pt x="131" y="207"/>
                    <a:pt x="130" y="208"/>
                  </a:cubicBezTo>
                  <a:cubicBezTo>
                    <a:pt x="128" y="209"/>
                    <a:pt x="133" y="213"/>
                    <a:pt x="131" y="218"/>
                  </a:cubicBezTo>
                  <a:cubicBezTo>
                    <a:pt x="130" y="223"/>
                    <a:pt x="130" y="224"/>
                    <a:pt x="135" y="225"/>
                  </a:cubicBezTo>
                  <a:cubicBezTo>
                    <a:pt x="141" y="225"/>
                    <a:pt x="140" y="227"/>
                    <a:pt x="142" y="225"/>
                  </a:cubicBezTo>
                  <a:cubicBezTo>
                    <a:pt x="144" y="224"/>
                    <a:pt x="147" y="229"/>
                    <a:pt x="148" y="232"/>
                  </a:cubicBezTo>
                  <a:cubicBezTo>
                    <a:pt x="149" y="235"/>
                    <a:pt x="151" y="241"/>
                    <a:pt x="152" y="241"/>
                  </a:cubicBezTo>
                  <a:cubicBezTo>
                    <a:pt x="153" y="241"/>
                    <a:pt x="156" y="238"/>
                    <a:pt x="159" y="240"/>
                  </a:cubicBezTo>
                  <a:cubicBezTo>
                    <a:pt x="161" y="241"/>
                    <a:pt x="158" y="250"/>
                    <a:pt x="158" y="254"/>
                  </a:cubicBezTo>
                  <a:cubicBezTo>
                    <a:pt x="160" y="254"/>
                    <a:pt x="162" y="254"/>
                    <a:pt x="163" y="254"/>
                  </a:cubicBezTo>
                  <a:cubicBezTo>
                    <a:pt x="165" y="255"/>
                    <a:pt x="165" y="265"/>
                    <a:pt x="165" y="267"/>
                  </a:cubicBezTo>
                  <a:cubicBezTo>
                    <a:pt x="164" y="268"/>
                    <a:pt x="158" y="270"/>
                    <a:pt x="155" y="272"/>
                  </a:cubicBezTo>
                  <a:cubicBezTo>
                    <a:pt x="152" y="274"/>
                    <a:pt x="144" y="281"/>
                    <a:pt x="141" y="287"/>
                  </a:cubicBezTo>
                  <a:cubicBezTo>
                    <a:pt x="139" y="290"/>
                    <a:pt x="136" y="293"/>
                    <a:pt x="134" y="295"/>
                  </a:cubicBezTo>
                  <a:cubicBezTo>
                    <a:pt x="135" y="295"/>
                    <a:pt x="136" y="295"/>
                    <a:pt x="136" y="295"/>
                  </a:cubicBezTo>
                  <a:cubicBezTo>
                    <a:pt x="138" y="294"/>
                    <a:pt x="140" y="294"/>
                    <a:pt x="143" y="297"/>
                  </a:cubicBezTo>
                  <a:cubicBezTo>
                    <a:pt x="146" y="301"/>
                    <a:pt x="146" y="303"/>
                    <a:pt x="147" y="303"/>
                  </a:cubicBezTo>
                  <a:cubicBezTo>
                    <a:pt x="148" y="303"/>
                    <a:pt x="149" y="299"/>
                    <a:pt x="151" y="302"/>
                  </a:cubicBezTo>
                  <a:cubicBezTo>
                    <a:pt x="153" y="305"/>
                    <a:pt x="159" y="307"/>
                    <a:pt x="160" y="309"/>
                  </a:cubicBezTo>
                  <a:cubicBezTo>
                    <a:pt x="161" y="310"/>
                    <a:pt x="166" y="311"/>
                    <a:pt x="166" y="315"/>
                  </a:cubicBezTo>
                  <a:cubicBezTo>
                    <a:pt x="166" y="318"/>
                    <a:pt x="164" y="323"/>
                    <a:pt x="166" y="327"/>
                  </a:cubicBezTo>
                  <a:cubicBezTo>
                    <a:pt x="168" y="326"/>
                    <a:pt x="169" y="325"/>
                    <a:pt x="170" y="324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5" name="Freeform 126">
              <a:extLst>
                <a:ext uri="{FF2B5EF4-FFF2-40B4-BE49-F238E27FC236}">
                  <a16:creationId xmlns:a16="http://schemas.microsoft.com/office/drawing/2014/main" id="{9706BCFC-97EC-756F-5283-439CD25220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32210" y="1562554"/>
              <a:ext cx="2175536" cy="1676666"/>
            </a:xfrm>
            <a:custGeom>
              <a:avLst/>
              <a:gdLst>
                <a:gd name="T0" fmla="*/ 147 w 717"/>
                <a:gd name="T1" fmla="*/ 487 h 552"/>
                <a:gd name="T2" fmla="*/ 135 w 717"/>
                <a:gd name="T3" fmla="*/ 162 h 552"/>
                <a:gd name="T4" fmla="*/ 276 w 717"/>
                <a:gd name="T5" fmla="*/ 179 h 552"/>
                <a:gd name="T6" fmla="*/ 183 w 717"/>
                <a:gd name="T7" fmla="*/ 192 h 552"/>
                <a:gd name="T8" fmla="*/ 276 w 717"/>
                <a:gd name="T9" fmla="*/ 239 h 552"/>
                <a:gd name="T10" fmla="*/ 169 w 717"/>
                <a:gd name="T11" fmla="*/ 138 h 552"/>
                <a:gd name="T12" fmla="*/ 149 w 717"/>
                <a:gd name="T13" fmla="*/ 132 h 552"/>
                <a:gd name="T14" fmla="*/ 264 w 717"/>
                <a:gd name="T15" fmla="*/ 152 h 552"/>
                <a:gd name="T16" fmla="*/ 212 w 717"/>
                <a:gd name="T17" fmla="*/ 103 h 552"/>
                <a:gd name="T18" fmla="*/ 295 w 717"/>
                <a:gd name="T19" fmla="*/ 85 h 552"/>
                <a:gd name="T20" fmla="*/ 297 w 717"/>
                <a:gd name="T21" fmla="*/ 115 h 552"/>
                <a:gd name="T22" fmla="*/ 300 w 717"/>
                <a:gd name="T23" fmla="*/ 132 h 552"/>
                <a:gd name="T24" fmla="*/ 387 w 717"/>
                <a:gd name="T25" fmla="*/ 105 h 552"/>
                <a:gd name="T26" fmla="*/ 351 w 717"/>
                <a:gd name="T27" fmla="*/ 166 h 552"/>
                <a:gd name="T28" fmla="*/ 490 w 717"/>
                <a:gd name="T29" fmla="*/ 157 h 552"/>
                <a:gd name="T30" fmla="*/ 414 w 717"/>
                <a:gd name="T31" fmla="*/ 108 h 552"/>
                <a:gd name="T32" fmla="*/ 427 w 717"/>
                <a:gd name="T33" fmla="*/ 60 h 552"/>
                <a:gd name="T34" fmla="*/ 419 w 717"/>
                <a:gd name="T35" fmla="*/ 47 h 552"/>
                <a:gd name="T36" fmla="*/ 453 w 717"/>
                <a:gd name="T37" fmla="*/ 86 h 552"/>
                <a:gd name="T38" fmla="*/ 498 w 717"/>
                <a:gd name="T39" fmla="*/ 129 h 552"/>
                <a:gd name="T40" fmla="*/ 567 w 717"/>
                <a:gd name="T41" fmla="*/ 62 h 552"/>
                <a:gd name="T42" fmla="*/ 542 w 717"/>
                <a:gd name="T43" fmla="*/ 7 h 552"/>
                <a:gd name="T44" fmla="*/ 406 w 717"/>
                <a:gd name="T45" fmla="*/ 33 h 552"/>
                <a:gd name="T46" fmla="*/ 445 w 717"/>
                <a:gd name="T47" fmla="*/ 314 h 552"/>
                <a:gd name="T48" fmla="*/ 590 w 717"/>
                <a:gd name="T49" fmla="*/ 243 h 552"/>
                <a:gd name="T50" fmla="*/ 532 w 717"/>
                <a:gd name="T51" fmla="*/ 194 h 552"/>
                <a:gd name="T52" fmla="*/ 445 w 717"/>
                <a:gd name="T53" fmla="*/ 179 h 552"/>
                <a:gd name="T54" fmla="*/ 503 w 717"/>
                <a:gd name="T55" fmla="*/ 220 h 552"/>
                <a:gd name="T56" fmla="*/ 525 w 717"/>
                <a:gd name="T57" fmla="*/ 292 h 552"/>
                <a:gd name="T58" fmla="*/ 606 w 717"/>
                <a:gd name="T59" fmla="*/ 299 h 552"/>
                <a:gd name="T60" fmla="*/ 487 w 717"/>
                <a:gd name="T61" fmla="*/ 172 h 552"/>
                <a:gd name="T62" fmla="*/ 687 w 717"/>
                <a:gd name="T63" fmla="*/ 458 h 552"/>
                <a:gd name="T64" fmla="*/ 79 w 717"/>
                <a:gd name="T65" fmla="*/ 449 h 552"/>
                <a:gd name="T66" fmla="*/ 586 w 717"/>
                <a:gd name="T67" fmla="*/ 490 h 552"/>
                <a:gd name="T68" fmla="*/ 687 w 717"/>
                <a:gd name="T69" fmla="*/ 434 h 552"/>
                <a:gd name="T70" fmla="*/ 639 w 717"/>
                <a:gd name="T71" fmla="*/ 400 h 552"/>
                <a:gd name="T72" fmla="*/ 602 w 717"/>
                <a:gd name="T73" fmla="*/ 377 h 552"/>
                <a:gd name="T74" fmla="*/ 544 w 717"/>
                <a:gd name="T75" fmla="*/ 330 h 552"/>
                <a:gd name="T76" fmla="*/ 519 w 717"/>
                <a:gd name="T77" fmla="*/ 387 h 552"/>
                <a:gd name="T78" fmla="*/ 475 w 717"/>
                <a:gd name="T79" fmla="*/ 441 h 552"/>
                <a:gd name="T80" fmla="*/ 384 w 717"/>
                <a:gd name="T81" fmla="*/ 375 h 552"/>
                <a:gd name="T82" fmla="*/ 413 w 717"/>
                <a:gd name="T83" fmla="*/ 307 h 552"/>
                <a:gd name="T84" fmla="*/ 463 w 717"/>
                <a:gd name="T85" fmla="*/ 276 h 552"/>
                <a:gd name="T86" fmla="*/ 454 w 717"/>
                <a:gd name="T87" fmla="*/ 242 h 552"/>
                <a:gd name="T88" fmla="*/ 414 w 717"/>
                <a:gd name="T89" fmla="*/ 245 h 552"/>
                <a:gd name="T90" fmla="*/ 383 w 717"/>
                <a:gd name="T91" fmla="*/ 194 h 552"/>
                <a:gd name="T92" fmla="*/ 369 w 717"/>
                <a:gd name="T93" fmla="*/ 208 h 552"/>
                <a:gd name="T94" fmla="*/ 362 w 717"/>
                <a:gd name="T95" fmla="*/ 260 h 552"/>
                <a:gd name="T96" fmla="*/ 351 w 717"/>
                <a:gd name="T97" fmla="*/ 249 h 552"/>
                <a:gd name="T98" fmla="*/ 285 w 717"/>
                <a:gd name="T99" fmla="*/ 249 h 552"/>
                <a:gd name="T100" fmla="*/ 191 w 717"/>
                <a:gd name="T101" fmla="*/ 242 h 552"/>
                <a:gd name="T102" fmla="*/ 69 w 717"/>
                <a:gd name="T103" fmla="*/ 243 h 552"/>
                <a:gd name="T104" fmla="*/ 34 w 717"/>
                <a:gd name="T105" fmla="*/ 243 h 552"/>
                <a:gd name="T106" fmla="*/ 91 w 717"/>
                <a:gd name="T107" fmla="*/ 420 h 552"/>
                <a:gd name="T108" fmla="*/ 130 w 717"/>
                <a:gd name="T109" fmla="*/ 470 h 552"/>
                <a:gd name="T110" fmla="*/ 444 w 717"/>
                <a:gd name="T111" fmla="*/ 492 h 552"/>
                <a:gd name="T112" fmla="*/ 500 w 717"/>
                <a:gd name="T113" fmla="*/ 546 h 552"/>
                <a:gd name="T114" fmla="*/ 618 w 717"/>
                <a:gd name="T115" fmla="*/ 515 h 552"/>
                <a:gd name="T116" fmla="*/ 173 w 717"/>
                <a:gd name="T117" fmla="*/ 290 h 552"/>
                <a:gd name="T118" fmla="*/ 172 w 717"/>
                <a:gd name="T119" fmla="*/ 280 h 552"/>
                <a:gd name="T120" fmla="*/ 359 w 717"/>
                <a:gd name="T121" fmla="*/ 468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17" h="552">
                  <a:moveTo>
                    <a:pt x="142" y="484"/>
                  </a:moveTo>
                  <a:cubicBezTo>
                    <a:pt x="139" y="482"/>
                    <a:pt x="133" y="482"/>
                    <a:pt x="132" y="480"/>
                  </a:cubicBezTo>
                  <a:cubicBezTo>
                    <a:pt x="131" y="478"/>
                    <a:pt x="126" y="469"/>
                    <a:pt x="123" y="469"/>
                  </a:cubicBezTo>
                  <a:cubicBezTo>
                    <a:pt x="120" y="470"/>
                    <a:pt x="116" y="470"/>
                    <a:pt x="112" y="467"/>
                  </a:cubicBezTo>
                  <a:cubicBezTo>
                    <a:pt x="109" y="464"/>
                    <a:pt x="106" y="464"/>
                    <a:pt x="104" y="466"/>
                  </a:cubicBezTo>
                  <a:cubicBezTo>
                    <a:pt x="101" y="467"/>
                    <a:pt x="107" y="468"/>
                    <a:pt x="106" y="470"/>
                  </a:cubicBezTo>
                  <a:cubicBezTo>
                    <a:pt x="106" y="471"/>
                    <a:pt x="108" y="472"/>
                    <a:pt x="110" y="472"/>
                  </a:cubicBezTo>
                  <a:cubicBezTo>
                    <a:pt x="112" y="472"/>
                    <a:pt x="114" y="476"/>
                    <a:pt x="116" y="476"/>
                  </a:cubicBezTo>
                  <a:cubicBezTo>
                    <a:pt x="118" y="477"/>
                    <a:pt x="119" y="480"/>
                    <a:pt x="121" y="480"/>
                  </a:cubicBezTo>
                  <a:cubicBezTo>
                    <a:pt x="124" y="480"/>
                    <a:pt x="124" y="483"/>
                    <a:pt x="125" y="484"/>
                  </a:cubicBezTo>
                  <a:cubicBezTo>
                    <a:pt x="127" y="486"/>
                    <a:pt x="129" y="485"/>
                    <a:pt x="129" y="486"/>
                  </a:cubicBezTo>
                  <a:cubicBezTo>
                    <a:pt x="129" y="488"/>
                    <a:pt x="132" y="489"/>
                    <a:pt x="133" y="491"/>
                  </a:cubicBezTo>
                  <a:cubicBezTo>
                    <a:pt x="138" y="491"/>
                    <a:pt x="142" y="492"/>
                    <a:pt x="146" y="491"/>
                  </a:cubicBezTo>
                  <a:cubicBezTo>
                    <a:pt x="146" y="490"/>
                    <a:pt x="146" y="488"/>
                    <a:pt x="147" y="487"/>
                  </a:cubicBezTo>
                  <a:cubicBezTo>
                    <a:pt x="148" y="485"/>
                    <a:pt x="144" y="487"/>
                    <a:pt x="142" y="484"/>
                  </a:cubicBezTo>
                  <a:close/>
                  <a:moveTo>
                    <a:pt x="135" y="201"/>
                  </a:moveTo>
                  <a:cubicBezTo>
                    <a:pt x="142" y="202"/>
                    <a:pt x="143" y="214"/>
                    <a:pt x="147" y="214"/>
                  </a:cubicBezTo>
                  <a:cubicBezTo>
                    <a:pt x="150" y="214"/>
                    <a:pt x="148" y="210"/>
                    <a:pt x="152" y="210"/>
                  </a:cubicBezTo>
                  <a:cubicBezTo>
                    <a:pt x="157" y="210"/>
                    <a:pt x="156" y="208"/>
                    <a:pt x="160" y="208"/>
                  </a:cubicBezTo>
                  <a:cubicBezTo>
                    <a:pt x="164" y="208"/>
                    <a:pt x="168" y="207"/>
                    <a:pt x="168" y="202"/>
                  </a:cubicBezTo>
                  <a:cubicBezTo>
                    <a:pt x="168" y="197"/>
                    <a:pt x="171" y="195"/>
                    <a:pt x="175" y="194"/>
                  </a:cubicBezTo>
                  <a:cubicBezTo>
                    <a:pt x="180" y="193"/>
                    <a:pt x="176" y="188"/>
                    <a:pt x="182" y="186"/>
                  </a:cubicBezTo>
                  <a:cubicBezTo>
                    <a:pt x="188" y="185"/>
                    <a:pt x="205" y="178"/>
                    <a:pt x="208" y="176"/>
                  </a:cubicBezTo>
                  <a:cubicBezTo>
                    <a:pt x="210" y="173"/>
                    <a:pt x="204" y="171"/>
                    <a:pt x="198" y="167"/>
                  </a:cubicBezTo>
                  <a:cubicBezTo>
                    <a:pt x="191" y="163"/>
                    <a:pt x="186" y="162"/>
                    <a:pt x="181" y="165"/>
                  </a:cubicBezTo>
                  <a:cubicBezTo>
                    <a:pt x="176" y="168"/>
                    <a:pt x="180" y="161"/>
                    <a:pt x="176" y="163"/>
                  </a:cubicBezTo>
                  <a:cubicBezTo>
                    <a:pt x="172" y="165"/>
                    <a:pt x="162" y="160"/>
                    <a:pt x="160" y="158"/>
                  </a:cubicBezTo>
                  <a:cubicBezTo>
                    <a:pt x="159" y="157"/>
                    <a:pt x="139" y="162"/>
                    <a:pt x="135" y="162"/>
                  </a:cubicBezTo>
                  <a:cubicBezTo>
                    <a:pt x="130" y="162"/>
                    <a:pt x="135" y="167"/>
                    <a:pt x="138" y="170"/>
                  </a:cubicBezTo>
                  <a:cubicBezTo>
                    <a:pt x="142" y="172"/>
                    <a:pt x="130" y="180"/>
                    <a:pt x="133" y="182"/>
                  </a:cubicBezTo>
                  <a:cubicBezTo>
                    <a:pt x="135" y="184"/>
                    <a:pt x="130" y="188"/>
                    <a:pt x="125" y="194"/>
                  </a:cubicBezTo>
                  <a:cubicBezTo>
                    <a:pt x="120" y="200"/>
                    <a:pt x="129" y="199"/>
                    <a:pt x="135" y="201"/>
                  </a:cubicBezTo>
                  <a:close/>
                  <a:moveTo>
                    <a:pt x="314" y="230"/>
                  </a:moveTo>
                  <a:cubicBezTo>
                    <a:pt x="316" y="228"/>
                    <a:pt x="325" y="235"/>
                    <a:pt x="325" y="230"/>
                  </a:cubicBezTo>
                  <a:cubicBezTo>
                    <a:pt x="326" y="224"/>
                    <a:pt x="315" y="222"/>
                    <a:pt x="311" y="219"/>
                  </a:cubicBezTo>
                  <a:cubicBezTo>
                    <a:pt x="307" y="216"/>
                    <a:pt x="305" y="218"/>
                    <a:pt x="298" y="213"/>
                  </a:cubicBezTo>
                  <a:cubicBezTo>
                    <a:pt x="291" y="208"/>
                    <a:pt x="300" y="205"/>
                    <a:pt x="295" y="201"/>
                  </a:cubicBezTo>
                  <a:cubicBezTo>
                    <a:pt x="290" y="197"/>
                    <a:pt x="288" y="187"/>
                    <a:pt x="292" y="183"/>
                  </a:cubicBezTo>
                  <a:cubicBezTo>
                    <a:pt x="295" y="179"/>
                    <a:pt x="299" y="174"/>
                    <a:pt x="293" y="172"/>
                  </a:cubicBezTo>
                  <a:cubicBezTo>
                    <a:pt x="286" y="169"/>
                    <a:pt x="276" y="174"/>
                    <a:pt x="277" y="175"/>
                  </a:cubicBezTo>
                  <a:cubicBezTo>
                    <a:pt x="278" y="177"/>
                    <a:pt x="287" y="182"/>
                    <a:pt x="287" y="184"/>
                  </a:cubicBezTo>
                  <a:cubicBezTo>
                    <a:pt x="287" y="186"/>
                    <a:pt x="279" y="178"/>
                    <a:pt x="276" y="179"/>
                  </a:cubicBezTo>
                  <a:cubicBezTo>
                    <a:pt x="273" y="181"/>
                    <a:pt x="270" y="176"/>
                    <a:pt x="267" y="179"/>
                  </a:cubicBezTo>
                  <a:cubicBezTo>
                    <a:pt x="265" y="183"/>
                    <a:pt x="271" y="195"/>
                    <a:pt x="273" y="199"/>
                  </a:cubicBezTo>
                  <a:cubicBezTo>
                    <a:pt x="275" y="203"/>
                    <a:pt x="271" y="203"/>
                    <a:pt x="268" y="203"/>
                  </a:cubicBezTo>
                  <a:cubicBezTo>
                    <a:pt x="265" y="204"/>
                    <a:pt x="265" y="193"/>
                    <a:pt x="262" y="189"/>
                  </a:cubicBezTo>
                  <a:cubicBezTo>
                    <a:pt x="259" y="185"/>
                    <a:pt x="247" y="181"/>
                    <a:pt x="247" y="184"/>
                  </a:cubicBezTo>
                  <a:cubicBezTo>
                    <a:pt x="246" y="187"/>
                    <a:pt x="254" y="187"/>
                    <a:pt x="253" y="190"/>
                  </a:cubicBezTo>
                  <a:cubicBezTo>
                    <a:pt x="252" y="194"/>
                    <a:pt x="247" y="188"/>
                    <a:pt x="244" y="191"/>
                  </a:cubicBezTo>
                  <a:cubicBezTo>
                    <a:pt x="240" y="194"/>
                    <a:pt x="240" y="192"/>
                    <a:pt x="241" y="189"/>
                  </a:cubicBezTo>
                  <a:cubicBezTo>
                    <a:pt x="242" y="186"/>
                    <a:pt x="235" y="182"/>
                    <a:pt x="228" y="183"/>
                  </a:cubicBezTo>
                  <a:cubicBezTo>
                    <a:pt x="221" y="184"/>
                    <a:pt x="225" y="189"/>
                    <a:pt x="223" y="190"/>
                  </a:cubicBezTo>
                  <a:cubicBezTo>
                    <a:pt x="221" y="192"/>
                    <a:pt x="210" y="189"/>
                    <a:pt x="217" y="188"/>
                  </a:cubicBezTo>
                  <a:cubicBezTo>
                    <a:pt x="224" y="187"/>
                    <a:pt x="221" y="183"/>
                    <a:pt x="218" y="179"/>
                  </a:cubicBezTo>
                  <a:cubicBezTo>
                    <a:pt x="216" y="175"/>
                    <a:pt x="209" y="179"/>
                    <a:pt x="198" y="183"/>
                  </a:cubicBezTo>
                  <a:cubicBezTo>
                    <a:pt x="187" y="187"/>
                    <a:pt x="182" y="192"/>
                    <a:pt x="183" y="192"/>
                  </a:cubicBezTo>
                  <a:cubicBezTo>
                    <a:pt x="185" y="192"/>
                    <a:pt x="185" y="194"/>
                    <a:pt x="181" y="198"/>
                  </a:cubicBezTo>
                  <a:cubicBezTo>
                    <a:pt x="176" y="201"/>
                    <a:pt x="181" y="204"/>
                    <a:pt x="185" y="204"/>
                  </a:cubicBezTo>
                  <a:cubicBezTo>
                    <a:pt x="189" y="204"/>
                    <a:pt x="185" y="208"/>
                    <a:pt x="188" y="208"/>
                  </a:cubicBezTo>
                  <a:cubicBezTo>
                    <a:pt x="190" y="209"/>
                    <a:pt x="203" y="203"/>
                    <a:pt x="207" y="206"/>
                  </a:cubicBezTo>
                  <a:cubicBezTo>
                    <a:pt x="210" y="208"/>
                    <a:pt x="186" y="210"/>
                    <a:pt x="186" y="214"/>
                  </a:cubicBezTo>
                  <a:cubicBezTo>
                    <a:pt x="186" y="218"/>
                    <a:pt x="199" y="221"/>
                    <a:pt x="209" y="219"/>
                  </a:cubicBezTo>
                  <a:cubicBezTo>
                    <a:pt x="219" y="217"/>
                    <a:pt x="237" y="220"/>
                    <a:pt x="237" y="223"/>
                  </a:cubicBezTo>
                  <a:cubicBezTo>
                    <a:pt x="237" y="225"/>
                    <a:pt x="225" y="225"/>
                    <a:pt x="216" y="224"/>
                  </a:cubicBezTo>
                  <a:cubicBezTo>
                    <a:pt x="207" y="224"/>
                    <a:pt x="192" y="227"/>
                    <a:pt x="193" y="230"/>
                  </a:cubicBezTo>
                  <a:cubicBezTo>
                    <a:pt x="193" y="233"/>
                    <a:pt x="194" y="233"/>
                    <a:pt x="204" y="237"/>
                  </a:cubicBezTo>
                  <a:cubicBezTo>
                    <a:pt x="213" y="241"/>
                    <a:pt x="222" y="235"/>
                    <a:pt x="222" y="241"/>
                  </a:cubicBezTo>
                  <a:cubicBezTo>
                    <a:pt x="222" y="247"/>
                    <a:pt x="227" y="249"/>
                    <a:pt x="240" y="249"/>
                  </a:cubicBezTo>
                  <a:cubicBezTo>
                    <a:pt x="252" y="249"/>
                    <a:pt x="258" y="243"/>
                    <a:pt x="264" y="244"/>
                  </a:cubicBezTo>
                  <a:cubicBezTo>
                    <a:pt x="270" y="244"/>
                    <a:pt x="273" y="243"/>
                    <a:pt x="276" y="239"/>
                  </a:cubicBezTo>
                  <a:cubicBezTo>
                    <a:pt x="278" y="234"/>
                    <a:pt x="281" y="237"/>
                    <a:pt x="282" y="239"/>
                  </a:cubicBezTo>
                  <a:cubicBezTo>
                    <a:pt x="282" y="241"/>
                    <a:pt x="290" y="241"/>
                    <a:pt x="292" y="243"/>
                  </a:cubicBezTo>
                  <a:cubicBezTo>
                    <a:pt x="297" y="247"/>
                    <a:pt x="312" y="246"/>
                    <a:pt x="317" y="243"/>
                  </a:cubicBezTo>
                  <a:cubicBezTo>
                    <a:pt x="323" y="240"/>
                    <a:pt x="315" y="232"/>
                    <a:pt x="312" y="236"/>
                  </a:cubicBezTo>
                  <a:cubicBezTo>
                    <a:pt x="309" y="239"/>
                    <a:pt x="307" y="237"/>
                    <a:pt x="306" y="235"/>
                  </a:cubicBezTo>
                  <a:cubicBezTo>
                    <a:pt x="305" y="234"/>
                    <a:pt x="312" y="233"/>
                    <a:pt x="314" y="230"/>
                  </a:cubicBezTo>
                  <a:close/>
                  <a:moveTo>
                    <a:pt x="178" y="142"/>
                  </a:moveTo>
                  <a:cubicBezTo>
                    <a:pt x="185" y="143"/>
                    <a:pt x="191" y="137"/>
                    <a:pt x="191" y="134"/>
                  </a:cubicBezTo>
                  <a:cubicBezTo>
                    <a:pt x="190" y="131"/>
                    <a:pt x="175" y="142"/>
                    <a:pt x="178" y="142"/>
                  </a:cubicBezTo>
                  <a:close/>
                  <a:moveTo>
                    <a:pt x="149" y="132"/>
                  </a:moveTo>
                  <a:cubicBezTo>
                    <a:pt x="151" y="133"/>
                    <a:pt x="149" y="138"/>
                    <a:pt x="152" y="137"/>
                  </a:cubicBezTo>
                  <a:cubicBezTo>
                    <a:pt x="154" y="136"/>
                    <a:pt x="155" y="135"/>
                    <a:pt x="157" y="136"/>
                  </a:cubicBezTo>
                  <a:cubicBezTo>
                    <a:pt x="161" y="137"/>
                    <a:pt x="162" y="134"/>
                    <a:pt x="164" y="132"/>
                  </a:cubicBezTo>
                  <a:cubicBezTo>
                    <a:pt x="165" y="130"/>
                    <a:pt x="165" y="138"/>
                    <a:pt x="169" y="138"/>
                  </a:cubicBezTo>
                  <a:cubicBezTo>
                    <a:pt x="173" y="138"/>
                    <a:pt x="173" y="130"/>
                    <a:pt x="176" y="132"/>
                  </a:cubicBezTo>
                  <a:cubicBezTo>
                    <a:pt x="180" y="135"/>
                    <a:pt x="181" y="131"/>
                    <a:pt x="181" y="129"/>
                  </a:cubicBezTo>
                  <a:cubicBezTo>
                    <a:pt x="182" y="126"/>
                    <a:pt x="182" y="122"/>
                    <a:pt x="186" y="121"/>
                  </a:cubicBezTo>
                  <a:cubicBezTo>
                    <a:pt x="190" y="121"/>
                    <a:pt x="187" y="125"/>
                    <a:pt x="189" y="128"/>
                  </a:cubicBezTo>
                  <a:cubicBezTo>
                    <a:pt x="191" y="133"/>
                    <a:pt x="196" y="129"/>
                    <a:pt x="196" y="127"/>
                  </a:cubicBezTo>
                  <a:cubicBezTo>
                    <a:pt x="196" y="124"/>
                    <a:pt x="203" y="126"/>
                    <a:pt x="203" y="123"/>
                  </a:cubicBezTo>
                  <a:cubicBezTo>
                    <a:pt x="202" y="121"/>
                    <a:pt x="204" y="120"/>
                    <a:pt x="203" y="117"/>
                  </a:cubicBezTo>
                  <a:cubicBezTo>
                    <a:pt x="201" y="115"/>
                    <a:pt x="205" y="115"/>
                    <a:pt x="208" y="113"/>
                  </a:cubicBezTo>
                  <a:cubicBezTo>
                    <a:pt x="210" y="111"/>
                    <a:pt x="205" y="113"/>
                    <a:pt x="201" y="110"/>
                  </a:cubicBezTo>
                  <a:cubicBezTo>
                    <a:pt x="198" y="106"/>
                    <a:pt x="196" y="111"/>
                    <a:pt x="196" y="113"/>
                  </a:cubicBezTo>
                  <a:cubicBezTo>
                    <a:pt x="196" y="115"/>
                    <a:pt x="189" y="113"/>
                    <a:pt x="185" y="112"/>
                  </a:cubicBezTo>
                  <a:cubicBezTo>
                    <a:pt x="181" y="110"/>
                    <a:pt x="176" y="116"/>
                    <a:pt x="171" y="119"/>
                  </a:cubicBezTo>
                  <a:cubicBezTo>
                    <a:pt x="165" y="122"/>
                    <a:pt x="165" y="127"/>
                    <a:pt x="159" y="127"/>
                  </a:cubicBezTo>
                  <a:cubicBezTo>
                    <a:pt x="154" y="126"/>
                    <a:pt x="146" y="131"/>
                    <a:pt x="149" y="132"/>
                  </a:cubicBezTo>
                  <a:close/>
                  <a:moveTo>
                    <a:pt x="204" y="131"/>
                  </a:moveTo>
                  <a:cubicBezTo>
                    <a:pt x="199" y="131"/>
                    <a:pt x="200" y="136"/>
                    <a:pt x="205" y="136"/>
                  </a:cubicBezTo>
                  <a:cubicBezTo>
                    <a:pt x="211" y="136"/>
                    <a:pt x="213" y="138"/>
                    <a:pt x="205" y="137"/>
                  </a:cubicBezTo>
                  <a:cubicBezTo>
                    <a:pt x="196" y="137"/>
                    <a:pt x="193" y="144"/>
                    <a:pt x="199" y="143"/>
                  </a:cubicBezTo>
                  <a:cubicBezTo>
                    <a:pt x="204" y="141"/>
                    <a:pt x="211" y="141"/>
                    <a:pt x="207" y="143"/>
                  </a:cubicBezTo>
                  <a:cubicBezTo>
                    <a:pt x="203" y="144"/>
                    <a:pt x="191" y="145"/>
                    <a:pt x="193" y="147"/>
                  </a:cubicBezTo>
                  <a:cubicBezTo>
                    <a:pt x="194" y="149"/>
                    <a:pt x="198" y="148"/>
                    <a:pt x="203" y="150"/>
                  </a:cubicBezTo>
                  <a:cubicBezTo>
                    <a:pt x="208" y="152"/>
                    <a:pt x="210" y="153"/>
                    <a:pt x="214" y="149"/>
                  </a:cubicBezTo>
                  <a:cubicBezTo>
                    <a:pt x="218" y="145"/>
                    <a:pt x="222" y="141"/>
                    <a:pt x="220" y="147"/>
                  </a:cubicBezTo>
                  <a:cubicBezTo>
                    <a:pt x="219" y="152"/>
                    <a:pt x="226" y="148"/>
                    <a:pt x="236" y="148"/>
                  </a:cubicBezTo>
                  <a:cubicBezTo>
                    <a:pt x="245" y="147"/>
                    <a:pt x="234" y="153"/>
                    <a:pt x="224" y="154"/>
                  </a:cubicBezTo>
                  <a:cubicBezTo>
                    <a:pt x="214" y="155"/>
                    <a:pt x="216" y="160"/>
                    <a:pt x="224" y="162"/>
                  </a:cubicBezTo>
                  <a:cubicBezTo>
                    <a:pt x="231" y="163"/>
                    <a:pt x="248" y="157"/>
                    <a:pt x="252" y="153"/>
                  </a:cubicBezTo>
                  <a:cubicBezTo>
                    <a:pt x="256" y="149"/>
                    <a:pt x="260" y="155"/>
                    <a:pt x="264" y="152"/>
                  </a:cubicBezTo>
                  <a:cubicBezTo>
                    <a:pt x="267" y="149"/>
                    <a:pt x="275" y="152"/>
                    <a:pt x="282" y="151"/>
                  </a:cubicBezTo>
                  <a:cubicBezTo>
                    <a:pt x="288" y="149"/>
                    <a:pt x="290" y="137"/>
                    <a:pt x="285" y="134"/>
                  </a:cubicBezTo>
                  <a:cubicBezTo>
                    <a:pt x="280" y="132"/>
                    <a:pt x="280" y="137"/>
                    <a:pt x="276" y="138"/>
                  </a:cubicBezTo>
                  <a:cubicBezTo>
                    <a:pt x="272" y="138"/>
                    <a:pt x="270" y="133"/>
                    <a:pt x="266" y="130"/>
                  </a:cubicBezTo>
                  <a:cubicBezTo>
                    <a:pt x="263" y="127"/>
                    <a:pt x="265" y="121"/>
                    <a:pt x="261" y="122"/>
                  </a:cubicBezTo>
                  <a:cubicBezTo>
                    <a:pt x="256" y="122"/>
                    <a:pt x="246" y="130"/>
                    <a:pt x="252" y="131"/>
                  </a:cubicBezTo>
                  <a:cubicBezTo>
                    <a:pt x="258" y="131"/>
                    <a:pt x="256" y="134"/>
                    <a:pt x="253" y="136"/>
                  </a:cubicBezTo>
                  <a:cubicBezTo>
                    <a:pt x="250" y="137"/>
                    <a:pt x="260" y="140"/>
                    <a:pt x="259" y="142"/>
                  </a:cubicBezTo>
                  <a:cubicBezTo>
                    <a:pt x="257" y="144"/>
                    <a:pt x="241" y="142"/>
                    <a:pt x="240" y="139"/>
                  </a:cubicBezTo>
                  <a:cubicBezTo>
                    <a:pt x="240" y="135"/>
                    <a:pt x="227" y="129"/>
                    <a:pt x="221" y="130"/>
                  </a:cubicBezTo>
                  <a:cubicBezTo>
                    <a:pt x="216" y="132"/>
                    <a:pt x="218" y="126"/>
                    <a:pt x="213" y="126"/>
                  </a:cubicBezTo>
                  <a:cubicBezTo>
                    <a:pt x="208" y="125"/>
                    <a:pt x="209" y="130"/>
                    <a:pt x="204" y="131"/>
                  </a:cubicBezTo>
                  <a:close/>
                  <a:moveTo>
                    <a:pt x="223" y="105"/>
                  </a:moveTo>
                  <a:cubicBezTo>
                    <a:pt x="225" y="101"/>
                    <a:pt x="211" y="101"/>
                    <a:pt x="212" y="103"/>
                  </a:cubicBezTo>
                  <a:cubicBezTo>
                    <a:pt x="215" y="106"/>
                    <a:pt x="221" y="109"/>
                    <a:pt x="223" y="105"/>
                  </a:cubicBezTo>
                  <a:close/>
                  <a:moveTo>
                    <a:pt x="252" y="103"/>
                  </a:moveTo>
                  <a:cubicBezTo>
                    <a:pt x="257" y="102"/>
                    <a:pt x="255" y="99"/>
                    <a:pt x="247" y="100"/>
                  </a:cubicBezTo>
                  <a:cubicBezTo>
                    <a:pt x="240" y="101"/>
                    <a:pt x="227" y="101"/>
                    <a:pt x="227" y="106"/>
                  </a:cubicBezTo>
                  <a:cubicBezTo>
                    <a:pt x="227" y="111"/>
                    <a:pt x="230" y="113"/>
                    <a:pt x="238" y="113"/>
                  </a:cubicBezTo>
                  <a:cubicBezTo>
                    <a:pt x="246" y="114"/>
                    <a:pt x="253" y="106"/>
                    <a:pt x="249" y="106"/>
                  </a:cubicBezTo>
                  <a:cubicBezTo>
                    <a:pt x="245" y="106"/>
                    <a:pt x="248" y="104"/>
                    <a:pt x="252" y="103"/>
                  </a:cubicBezTo>
                  <a:close/>
                  <a:moveTo>
                    <a:pt x="235" y="96"/>
                  </a:moveTo>
                  <a:cubicBezTo>
                    <a:pt x="239" y="98"/>
                    <a:pt x="242" y="93"/>
                    <a:pt x="245" y="95"/>
                  </a:cubicBezTo>
                  <a:cubicBezTo>
                    <a:pt x="247" y="97"/>
                    <a:pt x="258" y="99"/>
                    <a:pt x="258" y="93"/>
                  </a:cubicBezTo>
                  <a:cubicBezTo>
                    <a:pt x="258" y="88"/>
                    <a:pt x="244" y="87"/>
                    <a:pt x="241" y="89"/>
                  </a:cubicBezTo>
                  <a:cubicBezTo>
                    <a:pt x="237" y="91"/>
                    <a:pt x="221" y="92"/>
                    <a:pt x="225" y="96"/>
                  </a:cubicBezTo>
                  <a:cubicBezTo>
                    <a:pt x="228" y="98"/>
                    <a:pt x="231" y="95"/>
                    <a:pt x="235" y="96"/>
                  </a:cubicBezTo>
                  <a:close/>
                  <a:moveTo>
                    <a:pt x="295" y="85"/>
                  </a:moveTo>
                  <a:cubicBezTo>
                    <a:pt x="299" y="82"/>
                    <a:pt x="307" y="87"/>
                    <a:pt x="305" y="90"/>
                  </a:cubicBezTo>
                  <a:cubicBezTo>
                    <a:pt x="304" y="93"/>
                    <a:pt x="291" y="90"/>
                    <a:pt x="292" y="92"/>
                  </a:cubicBezTo>
                  <a:cubicBezTo>
                    <a:pt x="293" y="93"/>
                    <a:pt x="294" y="98"/>
                    <a:pt x="303" y="95"/>
                  </a:cubicBezTo>
                  <a:cubicBezTo>
                    <a:pt x="311" y="93"/>
                    <a:pt x="318" y="95"/>
                    <a:pt x="324" y="99"/>
                  </a:cubicBezTo>
                  <a:cubicBezTo>
                    <a:pt x="330" y="104"/>
                    <a:pt x="335" y="106"/>
                    <a:pt x="339" y="101"/>
                  </a:cubicBezTo>
                  <a:cubicBezTo>
                    <a:pt x="343" y="96"/>
                    <a:pt x="334" y="96"/>
                    <a:pt x="336" y="92"/>
                  </a:cubicBezTo>
                  <a:cubicBezTo>
                    <a:pt x="338" y="88"/>
                    <a:pt x="330" y="86"/>
                    <a:pt x="326" y="86"/>
                  </a:cubicBezTo>
                  <a:cubicBezTo>
                    <a:pt x="322" y="86"/>
                    <a:pt x="321" y="79"/>
                    <a:pt x="318" y="81"/>
                  </a:cubicBezTo>
                  <a:cubicBezTo>
                    <a:pt x="315" y="82"/>
                    <a:pt x="312" y="85"/>
                    <a:pt x="312" y="80"/>
                  </a:cubicBezTo>
                  <a:cubicBezTo>
                    <a:pt x="312" y="75"/>
                    <a:pt x="294" y="75"/>
                    <a:pt x="289" y="77"/>
                  </a:cubicBezTo>
                  <a:cubicBezTo>
                    <a:pt x="285" y="78"/>
                    <a:pt x="290" y="88"/>
                    <a:pt x="295" y="85"/>
                  </a:cubicBezTo>
                  <a:close/>
                  <a:moveTo>
                    <a:pt x="297" y="115"/>
                  </a:moveTo>
                  <a:cubicBezTo>
                    <a:pt x="300" y="112"/>
                    <a:pt x="286" y="100"/>
                    <a:pt x="285" y="106"/>
                  </a:cubicBezTo>
                  <a:cubicBezTo>
                    <a:pt x="284" y="111"/>
                    <a:pt x="294" y="119"/>
                    <a:pt x="297" y="115"/>
                  </a:cubicBezTo>
                  <a:close/>
                  <a:moveTo>
                    <a:pt x="343" y="68"/>
                  </a:moveTo>
                  <a:cubicBezTo>
                    <a:pt x="346" y="64"/>
                    <a:pt x="328" y="61"/>
                    <a:pt x="333" y="65"/>
                  </a:cubicBezTo>
                  <a:cubicBezTo>
                    <a:pt x="335" y="67"/>
                    <a:pt x="341" y="73"/>
                    <a:pt x="343" y="68"/>
                  </a:cubicBezTo>
                  <a:close/>
                  <a:moveTo>
                    <a:pt x="303" y="149"/>
                  </a:moveTo>
                  <a:cubicBezTo>
                    <a:pt x="306" y="147"/>
                    <a:pt x="298" y="141"/>
                    <a:pt x="296" y="146"/>
                  </a:cubicBezTo>
                  <a:cubicBezTo>
                    <a:pt x="293" y="151"/>
                    <a:pt x="301" y="152"/>
                    <a:pt x="303" y="149"/>
                  </a:cubicBezTo>
                  <a:close/>
                  <a:moveTo>
                    <a:pt x="343" y="124"/>
                  </a:moveTo>
                  <a:cubicBezTo>
                    <a:pt x="343" y="128"/>
                    <a:pt x="335" y="124"/>
                    <a:pt x="328" y="121"/>
                  </a:cubicBezTo>
                  <a:cubicBezTo>
                    <a:pt x="322" y="119"/>
                    <a:pt x="326" y="126"/>
                    <a:pt x="331" y="131"/>
                  </a:cubicBezTo>
                  <a:cubicBezTo>
                    <a:pt x="336" y="135"/>
                    <a:pt x="328" y="133"/>
                    <a:pt x="322" y="128"/>
                  </a:cubicBezTo>
                  <a:cubicBezTo>
                    <a:pt x="315" y="123"/>
                    <a:pt x="316" y="131"/>
                    <a:pt x="319" y="134"/>
                  </a:cubicBezTo>
                  <a:cubicBezTo>
                    <a:pt x="322" y="136"/>
                    <a:pt x="318" y="140"/>
                    <a:pt x="314" y="134"/>
                  </a:cubicBezTo>
                  <a:cubicBezTo>
                    <a:pt x="310" y="128"/>
                    <a:pt x="307" y="122"/>
                    <a:pt x="301" y="122"/>
                  </a:cubicBezTo>
                  <a:cubicBezTo>
                    <a:pt x="294" y="122"/>
                    <a:pt x="297" y="129"/>
                    <a:pt x="300" y="132"/>
                  </a:cubicBezTo>
                  <a:cubicBezTo>
                    <a:pt x="303" y="137"/>
                    <a:pt x="307" y="138"/>
                    <a:pt x="312" y="141"/>
                  </a:cubicBezTo>
                  <a:cubicBezTo>
                    <a:pt x="318" y="144"/>
                    <a:pt x="327" y="139"/>
                    <a:pt x="332" y="141"/>
                  </a:cubicBezTo>
                  <a:cubicBezTo>
                    <a:pt x="336" y="142"/>
                    <a:pt x="327" y="147"/>
                    <a:pt x="330" y="151"/>
                  </a:cubicBezTo>
                  <a:cubicBezTo>
                    <a:pt x="333" y="154"/>
                    <a:pt x="341" y="152"/>
                    <a:pt x="347" y="151"/>
                  </a:cubicBezTo>
                  <a:cubicBezTo>
                    <a:pt x="353" y="151"/>
                    <a:pt x="350" y="147"/>
                    <a:pt x="353" y="145"/>
                  </a:cubicBezTo>
                  <a:cubicBezTo>
                    <a:pt x="357" y="142"/>
                    <a:pt x="350" y="143"/>
                    <a:pt x="353" y="137"/>
                  </a:cubicBezTo>
                  <a:cubicBezTo>
                    <a:pt x="356" y="131"/>
                    <a:pt x="344" y="121"/>
                    <a:pt x="343" y="124"/>
                  </a:cubicBezTo>
                  <a:close/>
                  <a:moveTo>
                    <a:pt x="358" y="103"/>
                  </a:moveTo>
                  <a:cubicBezTo>
                    <a:pt x="364" y="103"/>
                    <a:pt x="368" y="103"/>
                    <a:pt x="373" y="101"/>
                  </a:cubicBezTo>
                  <a:cubicBezTo>
                    <a:pt x="377" y="99"/>
                    <a:pt x="370" y="99"/>
                    <a:pt x="373" y="95"/>
                  </a:cubicBezTo>
                  <a:cubicBezTo>
                    <a:pt x="377" y="91"/>
                    <a:pt x="366" y="90"/>
                    <a:pt x="365" y="92"/>
                  </a:cubicBezTo>
                  <a:cubicBezTo>
                    <a:pt x="364" y="93"/>
                    <a:pt x="350" y="83"/>
                    <a:pt x="348" y="86"/>
                  </a:cubicBezTo>
                  <a:cubicBezTo>
                    <a:pt x="346" y="90"/>
                    <a:pt x="353" y="103"/>
                    <a:pt x="358" y="103"/>
                  </a:cubicBezTo>
                  <a:close/>
                  <a:moveTo>
                    <a:pt x="387" y="105"/>
                  </a:moveTo>
                  <a:cubicBezTo>
                    <a:pt x="387" y="103"/>
                    <a:pt x="360" y="106"/>
                    <a:pt x="364" y="110"/>
                  </a:cubicBezTo>
                  <a:cubicBezTo>
                    <a:pt x="371" y="115"/>
                    <a:pt x="388" y="107"/>
                    <a:pt x="387" y="105"/>
                  </a:cubicBezTo>
                  <a:close/>
                  <a:moveTo>
                    <a:pt x="383" y="157"/>
                  </a:moveTo>
                  <a:cubicBezTo>
                    <a:pt x="390" y="157"/>
                    <a:pt x="387" y="149"/>
                    <a:pt x="379" y="144"/>
                  </a:cubicBezTo>
                  <a:cubicBezTo>
                    <a:pt x="372" y="138"/>
                    <a:pt x="356" y="149"/>
                    <a:pt x="359" y="152"/>
                  </a:cubicBezTo>
                  <a:cubicBezTo>
                    <a:pt x="362" y="154"/>
                    <a:pt x="377" y="158"/>
                    <a:pt x="383" y="157"/>
                  </a:cubicBezTo>
                  <a:close/>
                  <a:moveTo>
                    <a:pt x="338" y="207"/>
                  </a:moveTo>
                  <a:cubicBezTo>
                    <a:pt x="346" y="213"/>
                    <a:pt x="343" y="203"/>
                    <a:pt x="352" y="203"/>
                  </a:cubicBezTo>
                  <a:cubicBezTo>
                    <a:pt x="361" y="204"/>
                    <a:pt x="361" y="189"/>
                    <a:pt x="363" y="184"/>
                  </a:cubicBezTo>
                  <a:cubicBezTo>
                    <a:pt x="364" y="178"/>
                    <a:pt x="356" y="179"/>
                    <a:pt x="358" y="183"/>
                  </a:cubicBezTo>
                  <a:cubicBezTo>
                    <a:pt x="360" y="187"/>
                    <a:pt x="357" y="190"/>
                    <a:pt x="357" y="186"/>
                  </a:cubicBezTo>
                  <a:cubicBezTo>
                    <a:pt x="356" y="181"/>
                    <a:pt x="349" y="185"/>
                    <a:pt x="347" y="182"/>
                  </a:cubicBezTo>
                  <a:cubicBezTo>
                    <a:pt x="344" y="178"/>
                    <a:pt x="354" y="178"/>
                    <a:pt x="357" y="173"/>
                  </a:cubicBezTo>
                  <a:cubicBezTo>
                    <a:pt x="359" y="169"/>
                    <a:pt x="349" y="169"/>
                    <a:pt x="351" y="166"/>
                  </a:cubicBezTo>
                  <a:cubicBezTo>
                    <a:pt x="354" y="162"/>
                    <a:pt x="336" y="166"/>
                    <a:pt x="341" y="168"/>
                  </a:cubicBezTo>
                  <a:cubicBezTo>
                    <a:pt x="346" y="171"/>
                    <a:pt x="341" y="173"/>
                    <a:pt x="336" y="170"/>
                  </a:cubicBezTo>
                  <a:cubicBezTo>
                    <a:pt x="331" y="166"/>
                    <a:pt x="317" y="172"/>
                    <a:pt x="322" y="176"/>
                  </a:cubicBezTo>
                  <a:cubicBezTo>
                    <a:pt x="326" y="179"/>
                    <a:pt x="338" y="174"/>
                    <a:pt x="331" y="183"/>
                  </a:cubicBezTo>
                  <a:cubicBezTo>
                    <a:pt x="325" y="193"/>
                    <a:pt x="322" y="181"/>
                    <a:pt x="315" y="182"/>
                  </a:cubicBezTo>
                  <a:cubicBezTo>
                    <a:pt x="309" y="183"/>
                    <a:pt x="312" y="191"/>
                    <a:pt x="321" y="194"/>
                  </a:cubicBezTo>
                  <a:cubicBezTo>
                    <a:pt x="331" y="197"/>
                    <a:pt x="330" y="202"/>
                    <a:pt x="338" y="207"/>
                  </a:cubicBezTo>
                  <a:close/>
                  <a:moveTo>
                    <a:pt x="396" y="150"/>
                  </a:moveTo>
                  <a:cubicBezTo>
                    <a:pt x="398" y="157"/>
                    <a:pt x="401" y="152"/>
                    <a:pt x="405" y="155"/>
                  </a:cubicBezTo>
                  <a:cubicBezTo>
                    <a:pt x="409" y="158"/>
                    <a:pt x="415" y="160"/>
                    <a:pt x="418" y="157"/>
                  </a:cubicBezTo>
                  <a:cubicBezTo>
                    <a:pt x="422" y="154"/>
                    <a:pt x="423" y="152"/>
                    <a:pt x="424" y="154"/>
                  </a:cubicBezTo>
                  <a:cubicBezTo>
                    <a:pt x="426" y="159"/>
                    <a:pt x="434" y="159"/>
                    <a:pt x="451" y="159"/>
                  </a:cubicBezTo>
                  <a:cubicBezTo>
                    <a:pt x="468" y="160"/>
                    <a:pt x="464" y="152"/>
                    <a:pt x="469" y="155"/>
                  </a:cubicBezTo>
                  <a:cubicBezTo>
                    <a:pt x="474" y="158"/>
                    <a:pt x="485" y="158"/>
                    <a:pt x="490" y="157"/>
                  </a:cubicBezTo>
                  <a:cubicBezTo>
                    <a:pt x="495" y="156"/>
                    <a:pt x="498" y="148"/>
                    <a:pt x="497" y="144"/>
                  </a:cubicBezTo>
                  <a:cubicBezTo>
                    <a:pt x="497" y="140"/>
                    <a:pt x="459" y="137"/>
                    <a:pt x="452" y="141"/>
                  </a:cubicBezTo>
                  <a:cubicBezTo>
                    <a:pt x="445" y="145"/>
                    <a:pt x="434" y="139"/>
                    <a:pt x="429" y="142"/>
                  </a:cubicBezTo>
                  <a:cubicBezTo>
                    <a:pt x="424" y="145"/>
                    <a:pt x="425" y="138"/>
                    <a:pt x="416" y="138"/>
                  </a:cubicBezTo>
                  <a:cubicBezTo>
                    <a:pt x="406" y="138"/>
                    <a:pt x="417" y="133"/>
                    <a:pt x="418" y="131"/>
                  </a:cubicBezTo>
                  <a:cubicBezTo>
                    <a:pt x="420" y="128"/>
                    <a:pt x="404" y="123"/>
                    <a:pt x="397" y="124"/>
                  </a:cubicBezTo>
                  <a:cubicBezTo>
                    <a:pt x="390" y="126"/>
                    <a:pt x="386" y="122"/>
                    <a:pt x="380" y="119"/>
                  </a:cubicBezTo>
                  <a:cubicBezTo>
                    <a:pt x="373" y="116"/>
                    <a:pt x="356" y="117"/>
                    <a:pt x="359" y="122"/>
                  </a:cubicBezTo>
                  <a:cubicBezTo>
                    <a:pt x="362" y="126"/>
                    <a:pt x="383" y="133"/>
                    <a:pt x="385" y="129"/>
                  </a:cubicBezTo>
                  <a:cubicBezTo>
                    <a:pt x="387" y="126"/>
                    <a:pt x="392" y="134"/>
                    <a:pt x="395" y="138"/>
                  </a:cubicBezTo>
                  <a:cubicBezTo>
                    <a:pt x="399" y="142"/>
                    <a:pt x="393" y="143"/>
                    <a:pt x="396" y="150"/>
                  </a:cubicBezTo>
                  <a:close/>
                  <a:moveTo>
                    <a:pt x="414" y="108"/>
                  </a:moveTo>
                  <a:cubicBezTo>
                    <a:pt x="408" y="105"/>
                    <a:pt x="400" y="112"/>
                    <a:pt x="406" y="114"/>
                  </a:cubicBezTo>
                  <a:cubicBezTo>
                    <a:pt x="412" y="116"/>
                    <a:pt x="420" y="111"/>
                    <a:pt x="414" y="108"/>
                  </a:cubicBezTo>
                  <a:close/>
                  <a:moveTo>
                    <a:pt x="363" y="68"/>
                  </a:moveTo>
                  <a:cubicBezTo>
                    <a:pt x="368" y="71"/>
                    <a:pt x="365" y="74"/>
                    <a:pt x="371" y="77"/>
                  </a:cubicBezTo>
                  <a:cubicBezTo>
                    <a:pt x="376" y="79"/>
                    <a:pt x="393" y="73"/>
                    <a:pt x="394" y="77"/>
                  </a:cubicBezTo>
                  <a:cubicBezTo>
                    <a:pt x="395" y="81"/>
                    <a:pt x="377" y="82"/>
                    <a:pt x="380" y="84"/>
                  </a:cubicBezTo>
                  <a:cubicBezTo>
                    <a:pt x="382" y="87"/>
                    <a:pt x="393" y="91"/>
                    <a:pt x="391" y="93"/>
                  </a:cubicBezTo>
                  <a:cubicBezTo>
                    <a:pt x="390" y="95"/>
                    <a:pt x="408" y="101"/>
                    <a:pt x="410" y="98"/>
                  </a:cubicBezTo>
                  <a:cubicBezTo>
                    <a:pt x="412" y="95"/>
                    <a:pt x="417" y="96"/>
                    <a:pt x="422" y="98"/>
                  </a:cubicBezTo>
                  <a:cubicBezTo>
                    <a:pt x="426" y="100"/>
                    <a:pt x="427" y="87"/>
                    <a:pt x="430" y="89"/>
                  </a:cubicBezTo>
                  <a:cubicBezTo>
                    <a:pt x="433" y="91"/>
                    <a:pt x="433" y="84"/>
                    <a:pt x="438" y="82"/>
                  </a:cubicBezTo>
                  <a:cubicBezTo>
                    <a:pt x="443" y="80"/>
                    <a:pt x="451" y="80"/>
                    <a:pt x="451" y="77"/>
                  </a:cubicBezTo>
                  <a:cubicBezTo>
                    <a:pt x="452" y="76"/>
                    <a:pt x="450" y="73"/>
                    <a:pt x="444" y="74"/>
                  </a:cubicBezTo>
                  <a:cubicBezTo>
                    <a:pt x="437" y="75"/>
                    <a:pt x="433" y="72"/>
                    <a:pt x="436" y="68"/>
                  </a:cubicBezTo>
                  <a:cubicBezTo>
                    <a:pt x="439" y="65"/>
                    <a:pt x="429" y="64"/>
                    <a:pt x="432" y="61"/>
                  </a:cubicBezTo>
                  <a:cubicBezTo>
                    <a:pt x="436" y="58"/>
                    <a:pt x="425" y="55"/>
                    <a:pt x="427" y="60"/>
                  </a:cubicBezTo>
                  <a:cubicBezTo>
                    <a:pt x="428" y="64"/>
                    <a:pt x="420" y="60"/>
                    <a:pt x="419" y="56"/>
                  </a:cubicBezTo>
                  <a:cubicBezTo>
                    <a:pt x="418" y="52"/>
                    <a:pt x="403" y="51"/>
                    <a:pt x="394" y="42"/>
                  </a:cubicBezTo>
                  <a:cubicBezTo>
                    <a:pt x="384" y="34"/>
                    <a:pt x="374" y="39"/>
                    <a:pt x="380" y="40"/>
                  </a:cubicBezTo>
                  <a:cubicBezTo>
                    <a:pt x="386" y="41"/>
                    <a:pt x="385" y="44"/>
                    <a:pt x="381" y="44"/>
                  </a:cubicBezTo>
                  <a:cubicBezTo>
                    <a:pt x="376" y="44"/>
                    <a:pt x="368" y="44"/>
                    <a:pt x="375" y="47"/>
                  </a:cubicBezTo>
                  <a:cubicBezTo>
                    <a:pt x="383" y="50"/>
                    <a:pt x="374" y="51"/>
                    <a:pt x="368" y="51"/>
                  </a:cubicBezTo>
                  <a:cubicBezTo>
                    <a:pt x="362" y="51"/>
                    <a:pt x="362" y="59"/>
                    <a:pt x="370" y="60"/>
                  </a:cubicBezTo>
                  <a:cubicBezTo>
                    <a:pt x="378" y="61"/>
                    <a:pt x="372" y="66"/>
                    <a:pt x="366" y="64"/>
                  </a:cubicBezTo>
                  <a:cubicBezTo>
                    <a:pt x="359" y="62"/>
                    <a:pt x="357" y="65"/>
                    <a:pt x="363" y="68"/>
                  </a:cubicBezTo>
                  <a:close/>
                  <a:moveTo>
                    <a:pt x="406" y="33"/>
                  </a:moveTo>
                  <a:cubicBezTo>
                    <a:pt x="411" y="30"/>
                    <a:pt x="415" y="32"/>
                    <a:pt x="410" y="34"/>
                  </a:cubicBezTo>
                  <a:cubicBezTo>
                    <a:pt x="406" y="36"/>
                    <a:pt x="408" y="37"/>
                    <a:pt x="414" y="37"/>
                  </a:cubicBezTo>
                  <a:cubicBezTo>
                    <a:pt x="420" y="37"/>
                    <a:pt x="411" y="39"/>
                    <a:pt x="411" y="42"/>
                  </a:cubicBezTo>
                  <a:cubicBezTo>
                    <a:pt x="411" y="46"/>
                    <a:pt x="418" y="44"/>
                    <a:pt x="419" y="47"/>
                  </a:cubicBezTo>
                  <a:cubicBezTo>
                    <a:pt x="419" y="51"/>
                    <a:pt x="434" y="52"/>
                    <a:pt x="439" y="48"/>
                  </a:cubicBezTo>
                  <a:cubicBezTo>
                    <a:pt x="444" y="44"/>
                    <a:pt x="442" y="49"/>
                    <a:pt x="442" y="52"/>
                  </a:cubicBezTo>
                  <a:cubicBezTo>
                    <a:pt x="441" y="55"/>
                    <a:pt x="463" y="57"/>
                    <a:pt x="464" y="54"/>
                  </a:cubicBezTo>
                  <a:cubicBezTo>
                    <a:pt x="465" y="50"/>
                    <a:pt x="469" y="52"/>
                    <a:pt x="473" y="53"/>
                  </a:cubicBezTo>
                  <a:cubicBezTo>
                    <a:pt x="477" y="54"/>
                    <a:pt x="498" y="49"/>
                    <a:pt x="499" y="45"/>
                  </a:cubicBezTo>
                  <a:cubicBezTo>
                    <a:pt x="499" y="40"/>
                    <a:pt x="505" y="47"/>
                    <a:pt x="499" y="51"/>
                  </a:cubicBezTo>
                  <a:cubicBezTo>
                    <a:pt x="492" y="56"/>
                    <a:pt x="478" y="55"/>
                    <a:pt x="472" y="57"/>
                  </a:cubicBezTo>
                  <a:cubicBezTo>
                    <a:pt x="466" y="59"/>
                    <a:pt x="476" y="63"/>
                    <a:pt x="482" y="68"/>
                  </a:cubicBezTo>
                  <a:cubicBezTo>
                    <a:pt x="488" y="72"/>
                    <a:pt x="474" y="70"/>
                    <a:pt x="469" y="64"/>
                  </a:cubicBezTo>
                  <a:cubicBezTo>
                    <a:pt x="463" y="58"/>
                    <a:pt x="450" y="58"/>
                    <a:pt x="443" y="58"/>
                  </a:cubicBezTo>
                  <a:cubicBezTo>
                    <a:pt x="437" y="59"/>
                    <a:pt x="439" y="71"/>
                    <a:pt x="444" y="71"/>
                  </a:cubicBezTo>
                  <a:cubicBezTo>
                    <a:pt x="449" y="71"/>
                    <a:pt x="454" y="73"/>
                    <a:pt x="459" y="81"/>
                  </a:cubicBezTo>
                  <a:cubicBezTo>
                    <a:pt x="464" y="88"/>
                    <a:pt x="474" y="87"/>
                    <a:pt x="474" y="90"/>
                  </a:cubicBezTo>
                  <a:cubicBezTo>
                    <a:pt x="474" y="94"/>
                    <a:pt x="460" y="87"/>
                    <a:pt x="453" y="86"/>
                  </a:cubicBezTo>
                  <a:cubicBezTo>
                    <a:pt x="445" y="85"/>
                    <a:pt x="432" y="90"/>
                    <a:pt x="432" y="95"/>
                  </a:cubicBezTo>
                  <a:cubicBezTo>
                    <a:pt x="432" y="101"/>
                    <a:pt x="443" y="100"/>
                    <a:pt x="451" y="96"/>
                  </a:cubicBezTo>
                  <a:cubicBezTo>
                    <a:pt x="459" y="91"/>
                    <a:pt x="453" y="97"/>
                    <a:pt x="449" y="101"/>
                  </a:cubicBezTo>
                  <a:cubicBezTo>
                    <a:pt x="445" y="104"/>
                    <a:pt x="459" y="107"/>
                    <a:pt x="459" y="111"/>
                  </a:cubicBezTo>
                  <a:cubicBezTo>
                    <a:pt x="459" y="116"/>
                    <a:pt x="449" y="114"/>
                    <a:pt x="448" y="110"/>
                  </a:cubicBezTo>
                  <a:cubicBezTo>
                    <a:pt x="447" y="106"/>
                    <a:pt x="443" y="102"/>
                    <a:pt x="434" y="103"/>
                  </a:cubicBezTo>
                  <a:cubicBezTo>
                    <a:pt x="425" y="104"/>
                    <a:pt x="427" y="110"/>
                    <a:pt x="433" y="111"/>
                  </a:cubicBezTo>
                  <a:cubicBezTo>
                    <a:pt x="439" y="112"/>
                    <a:pt x="439" y="116"/>
                    <a:pt x="433" y="116"/>
                  </a:cubicBezTo>
                  <a:cubicBezTo>
                    <a:pt x="426" y="116"/>
                    <a:pt x="412" y="120"/>
                    <a:pt x="416" y="124"/>
                  </a:cubicBezTo>
                  <a:cubicBezTo>
                    <a:pt x="421" y="129"/>
                    <a:pt x="439" y="124"/>
                    <a:pt x="443" y="127"/>
                  </a:cubicBezTo>
                  <a:cubicBezTo>
                    <a:pt x="446" y="130"/>
                    <a:pt x="455" y="131"/>
                    <a:pt x="457" y="128"/>
                  </a:cubicBezTo>
                  <a:cubicBezTo>
                    <a:pt x="459" y="124"/>
                    <a:pt x="466" y="126"/>
                    <a:pt x="473" y="126"/>
                  </a:cubicBezTo>
                  <a:cubicBezTo>
                    <a:pt x="480" y="126"/>
                    <a:pt x="482" y="127"/>
                    <a:pt x="485" y="130"/>
                  </a:cubicBezTo>
                  <a:cubicBezTo>
                    <a:pt x="489" y="133"/>
                    <a:pt x="494" y="132"/>
                    <a:pt x="498" y="129"/>
                  </a:cubicBezTo>
                  <a:cubicBezTo>
                    <a:pt x="502" y="126"/>
                    <a:pt x="502" y="126"/>
                    <a:pt x="507" y="126"/>
                  </a:cubicBezTo>
                  <a:cubicBezTo>
                    <a:pt x="512" y="126"/>
                    <a:pt x="513" y="123"/>
                    <a:pt x="511" y="119"/>
                  </a:cubicBezTo>
                  <a:cubicBezTo>
                    <a:pt x="508" y="115"/>
                    <a:pt x="502" y="122"/>
                    <a:pt x="501" y="119"/>
                  </a:cubicBezTo>
                  <a:cubicBezTo>
                    <a:pt x="500" y="115"/>
                    <a:pt x="494" y="114"/>
                    <a:pt x="484" y="116"/>
                  </a:cubicBezTo>
                  <a:cubicBezTo>
                    <a:pt x="474" y="117"/>
                    <a:pt x="479" y="109"/>
                    <a:pt x="485" y="111"/>
                  </a:cubicBezTo>
                  <a:cubicBezTo>
                    <a:pt x="491" y="113"/>
                    <a:pt x="499" y="112"/>
                    <a:pt x="506" y="110"/>
                  </a:cubicBezTo>
                  <a:cubicBezTo>
                    <a:pt x="512" y="108"/>
                    <a:pt x="507" y="105"/>
                    <a:pt x="507" y="102"/>
                  </a:cubicBezTo>
                  <a:cubicBezTo>
                    <a:pt x="507" y="100"/>
                    <a:pt x="516" y="101"/>
                    <a:pt x="522" y="101"/>
                  </a:cubicBezTo>
                  <a:cubicBezTo>
                    <a:pt x="529" y="101"/>
                    <a:pt x="538" y="91"/>
                    <a:pt x="538" y="85"/>
                  </a:cubicBezTo>
                  <a:cubicBezTo>
                    <a:pt x="539" y="79"/>
                    <a:pt x="524" y="80"/>
                    <a:pt x="517" y="80"/>
                  </a:cubicBezTo>
                  <a:cubicBezTo>
                    <a:pt x="510" y="80"/>
                    <a:pt x="521" y="75"/>
                    <a:pt x="535" y="76"/>
                  </a:cubicBezTo>
                  <a:cubicBezTo>
                    <a:pt x="549" y="76"/>
                    <a:pt x="542" y="70"/>
                    <a:pt x="545" y="68"/>
                  </a:cubicBezTo>
                  <a:cubicBezTo>
                    <a:pt x="547" y="66"/>
                    <a:pt x="554" y="71"/>
                    <a:pt x="561" y="69"/>
                  </a:cubicBezTo>
                  <a:cubicBezTo>
                    <a:pt x="567" y="68"/>
                    <a:pt x="563" y="62"/>
                    <a:pt x="567" y="62"/>
                  </a:cubicBezTo>
                  <a:cubicBezTo>
                    <a:pt x="571" y="62"/>
                    <a:pt x="578" y="57"/>
                    <a:pt x="593" y="49"/>
                  </a:cubicBezTo>
                  <a:cubicBezTo>
                    <a:pt x="607" y="41"/>
                    <a:pt x="619" y="42"/>
                    <a:pt x="619" y="37"/>
                  </a:cubicBezTo>
                  <a:cubicBezTo>
                    <a:pt x="620" y="33"/>
                    <a:pt x="599" y="37"/>
                    <a:pt x="596" y="36"/>
                  </a:cubicBezTo>
                  <a:cubicBezTo>
                    <a:pt x="592" y="35"/>
                    <a:pt x="610" y="31"/>
                    <a:pt x="615" y="32"/>
                  </a:cubicBezTo>
                  <a:cubicBezTo>
                    <a:pt x="619" y="33"/>
                    <a:pt x="624" y="32"/>
                    <a:pt x="639" y="25"/>
                  </a:cubicBezTo>
                  <a:cubicBezTo>
                    <a:pt x="654" y="17"/>
                    <a:pt x="647" y="16"/>
                    <a:pt x="641" y="17"/>
                  </a:cubicBezTo>
                  <a:cubicBezTo>
                    <a:pt x="635" y="18"/>
                    <a:pt x="628" y="16"/>
                    <a:pt x="629" y="12"/>
                  </a:cubicBezTo>
                  <a:cubicBezTo>
                    <a:pt x="629" y="8"/>
                    <a:pt x="620" y="11"/>
                    <a:pt x="619" y="9"/>
                  </a:cubicBezTo>
                  <a:cubicBezTo>
                    <a:pt x="619" y="7"/>
                    <a:pt x="611" y="8"/>
                    <a:pt x="601" y="12"/>
                  </a:cubicBezTo>
                  <a:cubicBezTo>
                    <a:pt x="592" y="15"/>
                    <a:pt x="601" y="8"/>
                    <a:pt x="605" y="7"/>
                  </a:cubicBezTo>
                  <a:cubicBezTo>
                    <a:pt x="608" y="5"/>
                    <a:pt x="581" y="7"/>
                    <a:pt x="576" y="4"/>
                  </a:cubicBezTo>
                  <a:cubicBezTo>
                    <a:pt x="572" y="0"/>
                    <a:pt x="566" y="9"/>
                    <a:pt x="562" y="5"/>
                  </a:cubicBezTo>
                  <a:cubicBezTo>
                    <a:pt x="558" y="0"/>
                    <a:pt x="547" y="4"/>
                    <a:pt x="548" y="7"/>
                  </a:cubicBezTo>
                  <a:cubicBezTo>
                    <a:pt x="550" y="10"/>
                    <a:pt x="546" y="10"/>
                    <a:pt x="542" y="7"/>
                  </a:cubicBezTo>
                  <a:cubicBezTo>
                    <a:pt x="538" y="3"/>
                    <a:pt x="530" y="7"/>
                    <a:pt x="522" y="6"/>
                  </a:cubicBezTo>
                  <a:cubicBezTo>
                    <a:pt x="515" y="5"/>
                    <a:pt x="518" y="12"/>
                    <a:pt x="510" y="9"/>
                  </a:cubicBezTo>
                  <a:cubicBezTo>
                    <a:pt x="501" y="5"/>
                    <a:pt x="493" y="7"/>
                    <a:pt x="495" y="8"/>
                  </a:cubicBezTo>
                  <a:cubicBezTo>
                    <a:pt x="498" y="9"/>
                    <a:pt x="494" y="11"/>
                    <a:pt x="491" y="10"/>
                  </a:cubicBezTo>
                  <a:cubicBezTo>
                    <a:pt x="487" y="9"/>
                    <a:pt x="484" y="10"/>
                    <a:pt x="486" y="14"/>
                  </a:cubicBezTo>
                  <a:cubicBezTo>
                    <a:pt x="488" y="17"/>
                    <a:pt x="473" y="13"/>
                    <a:pt x="473" y="17"/>
                  </a:cubicBezTo>
                  <a:cubicBezTo>
                    <a:pt x="473" y="21"/>
                    <a:pt x="467" y="23"/>
                    <a:pt x="463" y="19"/>
                  </a:cubicBezTo>
                  <a:cubicBezTo>
                    <a:pt x="459" y="16"/>
                    <a:pt x="445" y="15"/>
                    <a:pt x="449" y="18"/>
                  </a:cubicBezTo>
                  <a:cubicBezTo>
                    <a:pt x="453" y="21"/>
                    <a:pt x="437" y="19"/>
                    <a:pt x="441" y="22"/>
                  </a:cubicBezTo>
                  <a:cubicBezTo>
                    <a:pt x="445" y="26"/>
                    <a:pt x="436" y="28"/>
                    <a:pt x="436" y="26"/>
                  </a:cubicBezTo>
                  <a:cubicBezTo>
                    <a:pt x="436" y="25"/>
                    <a:pt x="427" y="21"/>
                    <a:pt x="423" y="25"/>
                  </a:cubicBezTo>
                  <a:cubicBezTo>
                    <a:pt x="420" y="28"/>
                    <a:pt x="419" y="32"/>
                    <a:pt x="417" y="30"/>
                  </a:cubicBezTo>
                  <a:cubicBezTo>
                    <a:pt x="415" y="27"/>
                    <a:pt x="407" y="28"/>
                    <a:pt x="400" y="31"/>
                  </a:cubicBezTo>
                  <a:cubicBezTo>
                    <a:pt x="392" y="34"/>
                    <a:pt x="401" y="36"/>
                    <a:pt x="406" y="33"/>
                  </a:cubicBezTo>
                  <a:close/>
                  <a:moveTo>
                    <a:pt x="496" y="341"/>
                  </a:moveTo>
                  <a:cubicBezTo>
                    <a:pt x="498" y="340"/>
                    <a:pt x="503" y="331"/>
                    <a:pt x="497" y="332"/>
                  </a:cubicBezTo>
                  <a:cubicBezTo>
                    <a:pt x="490" y="332"/>
                    <a:pt x="492" y="341"/>
                    <a:pt x="496" y="341"/>
                  </a:cubicBezTo>
                  <a:close/>
                  <a:moveTo>
                    <a:pt x="464" y="333"/>
                  </a:moveTo>
                  <a:cubicBezTo>
                    <a:pt x="470" y="336"/>
                    <a:pt x="479" y="327"/>
                    <a:pt x="478" y="324"/>
                  </a:cubicBezTo>
                  <a:cubicBezTo>
                    <a:pt x="477" y="321"/>
                    <a:pt x="457" y="329"/>
                    <a:pt x="464" y="333"/>
                  </a:cubicBezTo>
                  <a:close/>
                  <a:moveTo>
                    <a:pt x="490" y="313"/>
                  </a:moveTo>
                  <a:cubicBezTo>
                    <a:pt x="491" y="310"/>
                    <a:pt x="478" y="308"/>
                    <a:pt x="479" y="304"/>
                  </a:cubicBezTo>
                  <a:cubicBezTo>
                    <a:pt x="480" y="300"/>
                    <a:pt x="467" y="297"/>
                    <a:pt x="463" y="295"/>
                  </a:cubicBezTo>
                  <a:cubicBezTo>
                    <a:pt x="459" y="293"/>
                    <a:pt x="453" y="292"/>
                    <a:pt x="453" y="288"/>
                  </a:cubicBezTo>
                  <a:cubicBezTo>
                    <a:pt x="453" y="283"/>
                    <a:pt x="445" y="286"/>
                    <a:pt x="444" y="293"/>
                  </a:cubicBezTo>
                  <a:cubicBezTo>
                    <a:pt x="444" y="299"/>
                    <a:pt x="440" y="298"/>
                    <a:pt x="442" y="304"/>
                  </a:cubicBezTo>
                  <a:cubicBezTo>
                    <a:pt x="444" y="310"/>
                    <a:pt x="434" y="311"/>
                    <a:pt x="435" y="315"/>
                  </a:cubicBezTo>
                  <a:cubicBezTo>
                    <a:pt x="437" y="318"/>
                    <a:pt x="441" y="314"/>
                    <a:pt x="445" y="314"/>
                  </a:cubicBezTo>
                  <a:cubicBezTo>
                    <a:pt x="450" y="314"/>
                    <a:pt x="444" y="320"/>
                    <a:pt x="450" y="321"/>
                  </a:cubicBezTo>
                  <a:cubicBezTo>
                    <a:pt x="454" y="321"/>
                    <a:pt x="461" y="316"/>
                    <a:pt x="463" y="313"/>
                  </a:cubicBezTo>
                  <a:cubicBezTo>
                    <a:pt x="465" y="310"/>
                    <a:pt x="469" y="309"/>
                    <a:pt x="474" y="313"/>
                  </a:cubicBezTo>
                  <a:cubicBezTo>
                    <a:pt x="479" y="316"/>
                    <a:pt x="489" y="317"/>
                    <a:pt x="490" y="313"/>
                  </a:cubicBezTo>
                  <a:close/>
                  <a:moveTo>
                    <a:pt x="607" y="282"/>
                  </a:moveTo>
                  <a:cubicBezTo>
                    <a:pt x="611" y="282"/>
                    <a:pt x="612" y="288"/>
                    <a:pt x="618" y="293"/>
                  </a:cubicBezTo>
                  <a:cubicBezTo>
                    <a:pt x="625" y="299"/>
                    <a:pt x="626" y="295"/>
                    <a:pt x="627" y="291"/>
                  </a:cubicBezTo>
                  <a:cubicBezTo>
                    <a:pt x="628" y="287"/>
                    <a:pt x="636" y="290"/>
                    <a:pt x="635" y="286"/>
                  </a:cubicBezTo>
                  <a:cubicBezTo>
                    <a:pt x="635" y="283"/>
                    <a:pt x="641" y="278"/>
                    <a:pt x="646" y="276"/>
                  </a:cubicBezTo>
                  <a:cubicBezTo>
                    <a:pt x="650" y="274"/>
                    <a:pt x="642" y="270"/>
                    <a:pt x="636" y="270"/>
                  </a:cubicBezTo>
                  <a:cubicBezTo>
                    <a:pt x="631" y="271"/>
                    <a:pt x="629" y="267"/>
                    <a:pt x="629" y="264"/>
                  </a:cubicBezTo>
                  <a:cubicBezTo>
                    <a:pt x="629" y="262"/>
                    <a:pt x="619" y="256"/>
                    <a:pt x="615" y="257"/>
                  </a:cubicBezTo>
                  <a:cubicBezTo>
                    <a:pt x="612" y="258"/>
                    <a:pt x="606" y="252"/>
                    <a:pt x="601" y="252"/>
                  </a:cubicBezTo>
                  <a:cubicBezTo>
                    <a:pt x="596" y="251"/>
                    <a:pt x="590" y="248"/>
                    <a:pt x="590" y="243"/>
                  </a:cubicBezTo>
                  <a:cubicBezTo>
                    <a:pt x="591" y="238"/>
                    <a:pt x="600" y="244"/>
                    <a:pt x="601" y="240"/>
                  </a:cubicBezTo>
                  <a:cubicBezTo>
                    <a:pt x="603" y="237"/>
                    <a:pt x="592" y="239"/>
                    <a:pt x="592" y="236"/>
                  </a:cubicBezTo>
                  <a:cubicBezTo>
                    <a:pt x="592" y="233"/>
                    <a:pt x="595" y="234"/>
                    <a:pt x="597" y="232"/>
                  </a:cubicBezTo>
                  <a:cubicBezTo>
                    <a:pt x="599" y="230"/>
                    <a:pt x="595" y="227"/>
                    <a:pt x="592" y="225"/>
                  </a:cubicBezTo>
                  <a:cubicBezTo>
                    <a:pt x="590" y="224"/>
                    <a:pt x="589" y="228"/>
                    <a:pt x="587" y="228"/>
                  </a:cubicBezTo>
                  <a:cubicBezTo>
                    <a:pt x="584" y="228"/>
                    <a:pt x="586" y="224"/>
                    <a:pt x="588" y="222"/>
                  </a:cubicBezTo>
                  <a:cubicBezTo>
                    <a:pt x="590" y="219"/>
                    <a:pt x="580" y="217"/>
                    <a:pt x="576" y="218"/>
                  </a:cubicBezTo>
                  <a:cubicBezTo>
                    <a:pt x="571" y="219"/>
                    <a:pt x="570" y="217"/>
                    <a:pt x="570" y="214"/>
                  </a:cubicBezTo>
                  <a:cubicBezTo>
                    <a:pt x="570" y="211"/>
                    <a:pt x="562" y="214"/>
                    <a:pt x="560" y="216"/>
                  </a:cubicBezTo>
                  <a:cubicBezTo>
                    <a:pt x="557" y="218"/>
                    <a:pt x="553" y="214"/>
                    <a:pt x="557" y="214"/>
                  </a:cubicBezTo>
                  <a:cubicBezTo>
                    <a:pt x="560" y="213"/>
                    <a:pt x="565" y="210"/>
                    <a:pt x="563" y="207"/>
                  </a:cubicBezTo>
                  <a:cubicBezTo>
                    <a:pt x="562" y="204"/>
                    <a:pt x="553" y="204"/>
                    <a:pt x="551" y="208"/>
                  </a:cubicBezTo>
                  <a:cubicBezTo>
                    <a:pt x="550" y="212"/>
                    <a:pt x="542" y="203"/>
                    <a:pt x="542" y="200"/>
                  </a:cubicBezTo>
                  <a:cubicBezTo>
                    <a:pt x="542" y="197"/>
                    <a:pt x="531" y="200"/>
                    <a:pt x="532" y="194"/>
                  </a:cubicBezTo>
                  <a:cubicBezTo>
                    <a:pt x="534" y="189"/>
                    <a:pt x="519" y="188"/>
                    <a:pt x="515" y="188"/>
                  </a:cubicBezTo>
                  <a:cubicBezTo>
                    <a:pt x="511" y="188"/>
                    <a:pt x="505" y="191"/>
                    <a:pt x="506" y="194"/>
                  </a:cubicBezTo>
                  <a:cubicBezTo>
                    <a:pt x="507" y="198"/>
                    <a:pt x="502" y="197"/>
                    <a:pt x="501" y="193"/>
                  </a:cubicBezTo>
                  <a:cubicBezTo>
                    <a:pt x="500" y="189"/>
                    <a:pt x="491" y="197"/>
                    <a:pt x="488" y="197"/>
                  </a:cubicBezTo>
                  <a:cubicBezTo>
                    <a:pt x="485" y="197"/>
                    <a:pt x="490" y="187"/>
                    <a:pt x="488" y="183"/>
                  </a:cubicBezTo>
                  <a:cubicBezTo>
                    <a:pt x="487" y="180"/>
                    <a:pt x="485" y="179"/>
                    <a:pt x="483" y="174"/>
                  </a:cubicBezTo>
                  <a:cubicBezTo>
                    <a:pt x="480" y="168"/>
                    <a:pt x="470" y="171"/>
                    <a:pt x="467" y="174"/>
                  </a:cubicBezTo>
                  <a:cubicBezTo>
                    <a:pt x="464" y="177"/>
                    <a:pt x="455" y="176"/>
                    <a:pt x="450" y="180"/>
                  </a:cubicBezTo>
                  <a:cubicBezTo>
                    <a:pt x="445" y="185"/>
                    <a:pt x="450" y="190"/>
                    <a:pt x="452" y="192"/>
                  </a:cubicBezTo>
                  <a:cubicBezTo>
                    <a:pt x="454" y="194"/>
                    <a:pt x="445" y="197"/>
                    <a:pt x="448" y="200"/>
                  </a:cubicBezTo>
                  <a:cubicBezTo>
                    <a:pt x="451" y="203"/>
                    <a:pt x="456" y="201"/>
                    <a:pt x="456" y="206"/>
                  </a:cubicBezTo>
                  <a:cubicBezTo>
                    <a:pt x="457" y="210"/>
                    <a:pt x="445" y="204"/>
                    <a:pt x="443" y="200"/>
                  </a:cubicBezTo>
                  <a:cubicBezTo>
                    <a:pt x="441" y="197"/>
                    <a:pt x="444" y="193"/>
                    <a:pt x="441" y="190"/>
                  </a:cubicBezTo>
                  <a:cubicBezTo>
                    <a:pt x="439" y="187"/>
                    <a:pt x="441" y="184"/>
                    <a:pt x="445" y="179"/>
                  </a:cubicBezTo>
                  <a:cubicBezTo>
                    <a:pt x="450" y="174"/>
                    <a:pt x="454" y="174"/>
                    <a:pt x="454" y="172"/>
                  </a:cubicBezTo>
                  <a:cubicBezTo>
                    <a:pt x="454" y="169"/>
                    <a:pt x="434" y="169"/>
                    <a:pt x="422" y="179"/>
                  </a:cubicBezTo>
                  <a:cubicBezTo>
                    <a:pt x="410" y="190"/>
                    <a:pt x="414" y="204"/>
                    <a:pt x="414" y="207"/>
                  </a:cubicBezTo>
                  <a:cubicBezTo>
                    <a:pt x="415" y="210"/>
                    <a:pt x="425" y="209"/>
                    <a:pt x="432" y="210"/>
                  </a:cubicBezTo>
                  <a:cubicBezTo>
                    <a:pt x="438" y="212"/>
                    <a:pt x="434" y="215"/>
                    <a:pt x="430" y="214"/>
                  </a:cubicBezTo>
                  <a:cubicBezTo>
                    <a:pt x="425" y="213"/>
                    <a:pt x="417" y="212"/>
                    <a:pt x="418" y="215"/>
                  </a:cubicBezTo>
                  <a:cubicBezTo>
                    <a:pt x="418" y="218"/>
                    <a:pt x="428" y="224"/>
                    <a:pt x="433" y="223"/>
                  </a:cubicBezTo>
                  <a:cubicBezTo>
                    <a:pt x="439" y="222"/>
                    <a:pt x="439" y="222"/>
                    <a:pt x="442" y="225"/>
                  </a:cubicBezTo>
                  <a:cubicBezTo>
                    <a:pt x="444" y="228"/>
                    <a:pt x="451" y="227"/>
                    <a:pt x="458" y="227"/>
                  </a:cubicBezTo>
                  <a:cubicBezTo>
                    <a:pt x="464" y="228"/>
                    <a:pt x="472" y="230"/>
                    <a:pt x="475" y="230"/>
                  </a:cubicBezTo>
                  <a:cubicBezTo>
                    <a:pt x="479" y="231"/>
                    <a:pt x="483" y="229"/>
                    <a:pt x="484" y="227"/>
                  </a:cubicBezTo>
                  <a:cubicBezTo>
                    <a:pt x="485" y="225"/>
                    <a:pt x="498" y="230"/>
                    <a:pt x="502" y="229"/>
                  </a:cubicBezTo>
                  <a:cubicBezTo>
                    <a:pt x="506" y="229"/>
                    <a:pt x="503" y="225"/>
                    <a:pt x="501" y="224"/>
                  </a:cubicBezTo>
                  <a:cubicBezTo>
                    <a:pt x="498" y="223"/>
                    <a:pt x="499" y="219"/>
                    <a:pt x="503" y="220"/>
                  </a:cubicBezTo>
                  <a:cubicBezTo>
                    <a:pt x="506" y="222"/>
                    <a:pt x="511" y="223"/>
                    <a:pt x="512" y="227"/>
                  </a:cubicBezTo>
                  <a:cubicBezTo>
                    <a:pt x="513" y="229"/>
                    <a:pt x="516" y="228"/>
                    <a:pt x="516" y="230"/>
                  </a:cubicBezTo>
                  <a:cubicBezTo>
                    <a:pt x="517" y="233"/>
                    <a:pt x="528" y="236"/>
                    <a:pt x="529" y="239"/>
                  </a:cubicBezTo>
                  <a:cubicBezTo>
                    <a:pt x="529" y="241"/>
                    <a:pt x="517" y="243"/>
                    <a:pt x="521" y="245"/>
                  </a:cubicBezTo>
                  <a:cubicBezTo>
                    <a:pt x="524" y="248"/>
                    <a:pt x="529" y="242"/>
                    <a:pt x="533" y="242"/>
                  </a:cubicBezTo>
                  <a:cubicBezTo>
                    <a:pt x="537" y="241"/>
                    <a:pt x="537" y="251"/>
                    <a:pt x="541" y="250"/>
                  </a:cubicBezTo>
                  <a:cubicBezTo>
                    <a:pt x="545" y="248"/>
                    <a:pt x="549" y="251"/>
                    <a:pt x="553" y="258"/>
                  </a:cubicBezTo>
                  <a:cubicBezTo>
                    <a:pt x="557" y="264"/>
                    <a:pt x="552" y="269"/>
                    <a:pt x="553" y="271"/>
                  </a:cubicBezTo>
                  <a:cubicBezTo>
                    <a:pt x="553" y="274"/>
                    <a:pt x="561" y="273"/>
                    <a:pt x="566" y="270"/>
                  </a:cubicBezTo>
                  <a:cubicBezTo>
                    <a:pt x="571" y="268"/>
                    <a:pt x="575" y="273"/>
                    <a:pt x="578" y="276"/>
                  </a:cubicBezTo>
                  <a:cubicBezTo>
                    <a:pt x="582" y="280"/>
                    <a:pt x="565" y="285"/>
                    <a:pt x="567" y="282"/>
                  </a:cubicBezTo>
                  <a:cubicBezTo>
                    <a:pt x="568" y="279"/>
                    <a:pt x="557" y="271"/>
                    <a:pt x="546" y="275"/>
                  </a:cubicBezTo>
                  <a:cubicBezTo>
                    <a:pt x="536" y="279"/>
                    <a:pt x="543" y="285"/>
                    <a:pt x="544" y="288"/>
                  </a:cubicBezTo>
                  <a:cubicBezTo>
                    <a:pt x="545" y="292"/>
                    <a:pt x="535" y="295"/>
                    <a:pt x="525" y="292"/>
                  </a:cubicBezTo>
                  <a:cubicBezTo>
                    <a:pt x="516" y="289"/>
                    <a:pt x="519" y="294"/>
                    <a:pt x="515" y="294"/>
                  </a:cubicBezTo>
                  <a:cubicBezTo>
                    <a:pt x="511" y="294"/>
                    <a:pt x="506" y="300"/>
                    <a:pt x="510" y="304"/>
                  </a:cubicBezTo>
                  <a:cubicBezTo>
                    <a:pt x="514" y="308"/>
                    <a:pt x="521" y="305"/>
                    <a:pt x="528" y="305"/>
                  </a:cubicBezTo>
                  <a:cubicBezTo>
                    <a:pt x="534" y="305"/>
                    <a:pt x="535" y="307"/>
                    <a:pt x="536" y="304"/>
                  </a:cubicBezTo>
                  <a:cubicBezTo>
                    <a:pt x="536" y="300"/>
                    <a:pt x="543" y="302"/>
                    <a:pt x="548" y="303"/>
                  </a:cubicBezTo>
                  <a:cubicBezTo>
                    <a:pt x="552" y="304"/>
                    <a:pt x="551" y="310"/>
                    <a:pt x="557" y="311"/>
                  </a:cubicBezTo>
                  <a:cubicBezTo>
                    <a:pt x="563" y="312"/>
                    <a:pt x="558" y="317"/>
                    <a:pt x="562" y="321"/>
                  </a:cubicBezTo>
                  <a:cubicBezTo>
                    <a:pt x="565" y="325"/>
                    <a:pt x="577" y="323"/>
                    <a:pt x="581" y="327"/>
                  </a:cubicBezTo>
                  <a:cubicBezTo>
                    <a:pt x="585" y="332"/>
                    <a:pt x="603" y="340"/>
                    <a:pt x="606" y="337"/>
                  </a:cubicBezTo>
                  <a:cubicBezTo>
                    <a:pt x="609" y="334"/>
                    <a:pt x="590" y="317"/>
                    <a:pt x="585" y="316"/>
                  </a:cubicBezTo>
                  <a:cubicBezTo>
                    <a:pt x="580" y="314"/>
                    <a:pt x="590" y="312"/>
                    <a:pt x="597" y="318"/>
                  </a:cubicBezTo>
                  <a:cubicBezTo>
                    <a:pt x="604" y="323"/>
                    <a:pt x="614" y="326"/>
                    <a:pt x="619" y="319"/>
                  </a:cubicBezTo>
                  <a:cubicBezTo>
                    <a:pt x="624" y="313"/>
                    <a:pt x="615" y="315"/>
                    <a:pt x="615" y="310"/>
                  </a:cubicBezTo>
                  <a:cubicBezTo>
                    <a:pt x="615" y="305"/>
                    <a:pt x="611" y="299"/>
                    <a:pt x="606" y="299"/>
                  </a:cubicBezTo>
                  <a:cubicBezTo>
                    <a:pt x="601" y="299"/>
                    <a:pt x="588" y="289"/>
                    <a:pt x="593" y="287"/>
                  </a:cubicBezTo>
                  <a:cubicBezTo>
                    <a:pt x="598" y="285"/>
                    <a:pt x="592" y="282"/>
                    <a:pt x="595" y="278"/>
                  </a:cubicBezTo>
                  <a:cubicBezTo>
                    <a:pt x="599" y="274"/>
                    <a:pt x="602" y="281"/>
                    <a:pt x="607" y="282"/>
                  </a:cubicBezTo>
                  <a:close/>
                  <a:moveTo>
                    <a:pt x="531" y="265"/>
                  </a:moveTo>
                  <a:cubicBezTo>
                    <a:pt x="536" y="264"/>
                    <a:pt x="535" y="257"/>
                    <a:pt x="532" y="254"/>
                  </a:cubicBezTo>
                  <a:cubicBezTo>
                    <a:pt x="531" y="251"/>
                    <a:pt x="526" y="251"/>
                    <a:pt x="522" y="251"/>
                  </a:cubicBezTo>
                  <a:cubicBezTo>
                    <a:pt x="518" y="252"/>
                    <a:pt x="511" y="258"/>
                    <a:pt x="515" y="264"/>
                  </a:cubicBezTo>
                  <a:cubicBezTo>
                    <a:pt x="519" y="270"/>
                    <a:pt x="527" y="265"/>
                    <a:pt x="531" y="265"/>
                  </a:cubicBezTo>
                  <a:close/>
                  <a:moveTo>
                    <a:pt x="487" y="172"/>
                  </a:moveTo>
                  <a:cubicBezTo>
                    <a:pt x="485" y="177"/>
                    <a:pt x="491" y="177"/>
                    <a:pt x="492" y="182"/>
                  </a:cubicBezTo>
                  <a:cubicBezTo>
                    <a:pt x="492" y="187"/>
                    <a:pt x="499" y="189"/>
                    <a:pt x="504" y="186"/>
                  </a:cubicBezTo>
                  <a:cubicBezTo>
                    <a:pt x="509" y="183"/>
                    <a:pt x="523" y="187"/>
                    <a:pt x="523" y="183"/>
                  </a:cubicBezTo>
                  <a:cubicBezTo>
                    <a:pt x="523" y="179"/>
                    <a:pt x="508" y="172"/>
                    <a:pt x="503" y="173"/>
                  </a:cubicBezTo>
                  <a:cubicBezTo>
                    <a:pt x="498" y="174"/>
                    <a:pt x="489" y="167"/>
                    <a:pt x="487" y="172"/>
                  </a:cubicBezTo>
                  <a:close/>
                  <a:moveTo>
                    <a:pt x="621" y="475"/>
                  </a:moveTo>
                  <a:cubicBezTo>
                    <a:pt x="621" y="478"/>
                    <a:pt x="642" y="487"/>
                    <a:pt x="643" y="483"/>
                  </a:cubicBezTo>
                  <a:cubicBezTo>
                    <a:pt x="643" y="479"/>
                    <a:pt x="620" y="473"/>
                    <a:pt x="621" y="475"/>
                  </a:cubicBezTo>
                  <a:close/>
                  <a:moveTo>
                    <a:pt x="711" y="497"/>
                  </a:moveTo>
                  <a:cubicBezTo>
                    <a:pt x="710" y="499"/>
                    <a:pt x="707" y="495"/>
                    <a:pt x="711" y="492"/>
                  </a:cubicBezTo>
                  <a:cubicBezTo>
                    <a:pt x="714" y="490"/>
                    <a:pt x="710" y="489"/>
                    <a:pt x="707" y="491"/>
                  </a:cubicBezTo>
                  <a:cubicBezTo>
                    <a:pt x="704" y="492"/>
                    <a:pt x="705" y="484"/>
                    <a:pt x="708" y="483"/>
                  </a:cubicBezTo>
                  <a:cubicBezTo>
                    <a:pt x="710" y="481"/>
                    <a:pt x="701" y="478"/>
                    <a:pt x="701" y="481"/>
                  </a:cubicBezTo>
                  <a:cubicBezTo>
                    <a:pt x="701" y="484"/>
                    <a:pt x="695" y="482"/>
                    <a:pt x="694" y="480"/>
                  </a:cubicBezTo>
                  <a:cubicBezTo>
                    <a:pt x="693" y="477"/>
                    <a:pt x="689" y="477"/>
                    <a:pt x="691" y="475"/>
                  </a:cubicBezTo>
                  <a:cubicBezTo>
                    <a:pt x="692" y="473"/>
                    <a:pt x="685" y="472"/>
                    <a:pt x="684" y="475"/>
                  </a:cubicBezTo>
                  <a:cubicBezTo>
                    <a:pt x="684" y="478"/>
                    <a:pt x="682" y="473"/>
                    <a:pt x="685" y="469"/>
                  </a:cubicBezTo>
                  <a:cubicBezTo>
                    <a:pt x="689" y="466"/>
                    <a:pt x="688" y="462"/>
                    <a:pt x="691" y="460"/>
                  </a:cubicBezTo>
                  <a:cubicBezTo>
                    <a:pt x="694" y="458"/>
                    <a:pt x="691" y="456"/>
                    <a:pt x="687" y="458"/>
                  </a:cubicBezTo>
                  <a:cubicBezTo>
                    <a:pt x="683" y="459"/>
                    <a:pt x="674" y="472"/>
                    <a:pt x="674" y="476"/>
                  </a:cubicBezTo>
                  <a:cubicBezTo>
                    <a:pt x="674" y="479"/>
                    <a:pt x="674" y="484"/>
                    <a:pt x="670" y="483"/>
                  </a:cubicBezTo>
                  <a:cubicBezTo>
                    <a:pt x="667" y="483"/>
                    <a:pt x="663" y="486"/>
                    <a:pt x="666" y="488"/>
                  </a:cubicBezTo>
                  <a:cubicBezTo>
                    <a:pt x="668" y="490"/>
                    <a:pt x="659" y="496"/>
                    <a:pt x="663" y="498"/>
                  </a:cubicBezTo>
                  <a:cubicBezTo>
                    <a:pt x="667" y="500"/>
                    <a:pt x="672" y="497"/>
                    <a:pt x="676" y="498"/>
                  </a:cubicBezTo>
                  <a:cubicBezTo>
                    <a:pt x="680" y="498"/>
                    <a:pt x="684" y="498"/>
                    <a:pt x="687" y="496"/>
                  </a:cubicBezTo>
                  <a:cubicBezTo>
                    <a:pt x="691" y="493"/>
                    <a:pt x="691" y="498"/>
                    <a:pt x="695" y="498"/>
                  </a:cubicBezTo>
                  <a:cubicBezTo>
                    <a:pt x="698" y="497"/>
                    <a:pt x="693" y="501"/>
                    <a:pt x="693" y="503"/>
                  </a:cubicBezTo>
                  <a:cubicBezTo>
                    <a:pt x="693" y="506"/>
                    <a:pt x="697" y="502"/>
                    <a:pt x="700" y="501"/>
                  </a:cubicBezTo>
                  <a:cubicBezTo>
                    <a:pt x="702" y="499"/>
                    <a:pt x="706" y="501"/>
                    <a:pt x="705" y="503"/>
                  </a:cubicBezTo>
                  <a:cubicBezTo>
                    <a:pt x="703" y="505"/>
                    <a:pt x="712" y="508"/>
                    <a:pt x="715" y="504"/>
                  </a:cubicBezTo>
                  <a:cubicBezTo>
                    <a:pt x="717" y="500"/>
                    <a:pt x="712" y="494"/>
                    <a:pt x="711" y="497"/>
                  </a:cubicBezTo>
                  <a:close/>
                  <a:moveTo>
                    <a:pt x="66" y="431"/>
                  </a:moveTo>
                  <a:cubicBezTo>
                    <a:pt x="60" y="435"/>
                    <a:pt x="75" y="451"/>
                    <a:pt x="79" y="449"/>
                  </a:cubicBezTo>
                  <a:cubicBezTo>
                    <a:pt x="81" y="447"/>
                    <a:pt x="75" y="441"/>
                    <a:pt x="75" y="436"/>
                  </a:cubicBezTo>
                  <a:cubicBezTo>
                    <a:pt x="75" y="432"/>
                    <a:pt x="73" y="428"/>
                    <a:pt x="66" y="431"/>
                  </a:cubicBezTo>
                  <a:close/>
                  <a:moveTo>
                    <a:pt x="654" y="513"/>
                  </a:moveTo>
                  <a:cubicBezTo>
                    <a:pt x="652" y="513"/>
                    <a:pt x="654" y="509"/>
                    <a:pt x="654" y="507"/>
                  </a:cubicBezTo>
                  <a:cubicBezTo>
                    <a:pt x="654" y="505"/>
                    <a:pt x="649" y="508"/>
                    <a:pt x="648" y="510"/>
                  </a:cubicBezTo>
                  <a:cubicBezTo>
                    <a:pt x="648" y="513"/>
                    <a:pt x="644" y="513"/>
                    <a:pt x="644" y="515"/>
                  </a:cubicBezTo>
                  <a:cubicBezTo>
                    <a:pt x="644" y="519"/>
                    <a:pt x="644" y="517"/>
                    <a:pt x="641" y="518"/>
                  </a:cubicBezTo>
                  <a:cubicBezTo>
                    <a:pt x="638" y="520"/>
                    <a:pt x="627" y="518"/>
                    <a:pt x="627" y="516"/>
                  </a:cubicBezTo>
                  <a:cubicBezTo>
                    <a:pt x="626" y="513"/>
                    <a:pt x="618" y="512"/>
                    <a:pt x="618" y="509"/>
                  </a:cubicBezTo>
                  <a:cubicBezTo>
                    <a:pt x="618" y="505"/>
                    <a:pt x="614" y="504"/>
                    <a:pt x="617" y="500"/>
                  </a:cubicBezTo>
                  <a:cubicBezTo>
                    <a:pt x="620" y="497"/>
                    <a:pt x="616" y="495"/>
                    <a:pt x="613" y="498"/>
                  </a:cubicBezTo>
                  <a:cubicBezTo>
                    <a:pt x="610" y="501"/>
                    <a:pt x="608" y="496"/>
                    <a:pt x="613" y="495"/>
                  </a:cubicBezTo>
                  <a:cubicBezTo>
                    <a:pt x="617" y="493"/>
                    <a:pt x="624" y="491"/>
                    <a:pt x="620" y="484"/>
                  </a:cubicBezTo>
                  <a:cubicBezTo>
                    <a:pt x="616" y="477"/>
                    <a:pt x="592" y="486"/>
                    <a:pt x="586" y="490"/>
                  </a:cubicBezTo>
                  <a:cubicBezTo>
                    <a:pt x="579" y="494"/>
                    <a:pt x="572" y="505"/>
                    <a:pt x="568" y="505"/>
                  </a:cubicBezTo>
                  <a:cubicBezTo>
                    <a:pt x="565" y="505"/>
                    <a:pt x="574" y="499"/>
                    <a:pt x="575" y="497"/>
                  </a:cubicBezTo>
                  <a:cubicBezTo>
                    <a:pt x="577" y="494"/>
                    <a:pt x="575" y="492"/>
                    <a:pt x="577" y="493"/>
                  </a:cubicBezTo>
                  <a:cubicBezTo>
                    <a:pt x="579" y="494"/>
                    <a:pt x="585" y="485"/>
                    <a:pt x="588" y="482"/>
                  </a:cubicBezTo>
                  <a:cubicBezTo>
                    <a:pt x="592" y="479"/>
                    <a:pt x="596" y="482"/>
                    <a:pt x="597" y="480"/>
                  </a:cubicBezTo>
                  <a:cubicBezTo>
                    <a:pt x="597" y="477"/>
                    <a:pt x="599" y="476"/>
                    <a:pt x="603" y="473"/>
                  </a:cubicBezTo>
                  <a:cubicBezTo>
                    <a:pt x="606" y="469"/>
                    <a:pt x="649" y="470"/>
                    <a:pt x="653" y="470"/>
                  </a:cubicBezTo>
                  <a:cubicBezTo>
                    <a:pt x="657" y="470"/>
                    <a:pt x="665" y="465"/>
                    <a:pt x="667" y="461"/>
                  </a:cubicBezTo>
                  <a:cubicBezTo>
                    <a:pt x="670" y="458"/>
                    <a:pt x="673" y="458"/>
                    <a:pt x="678" y="458"/>
                  </a:cubicBezTo>
                  <a:cubicBezTo>
                    <a:pt x="684" y="458"/>
                    <a:pt x="687" y="453"/>
                    <a:pt x="690" y="451"/>
                  </a:cubicBezTo>
                  <a:cubicBezTo>
                    <a:pt x="692" y="449"/>
                    <a:pt x="691" y="448"/>
                    <a:pt x="689" y="448"/>
                  </a:cubicBezTo>
                  <a:cubicBezTo>
                    <a:pt x="686" y="447"/>
                    <a:pt x="684" y="446"/>
                    <a:pt x="687" y="446"/>
                  </a:cubicBezTo>
                  <a:cubicBezTo>
                    <a:pt x="689" y="445"/>
                    <a:pt x="690" y="444"/>
                    <a:pt x="691" y="441"/>
                  </a:cubicBezTo>
                  <a:cubicBezTo>
                    <a:pt x="692" y="437"/>
                    <a:pt x="690" y="439"/>
                    <a:pt x="687" y="434"/>
                  </a:cubicBezTo>
                  <a:cubicBezTo>
                    <a:pt x="684" y="430"/>
                    <a:pt x="682" y="436"/>
                    <a:pt x="679" y="436"/>
                  </a:cubicBezTo>
                  <a:cubicBezTo>
                    <a:pt x="675" y="435"/>
                    <a:pt x="681" y="431"/>
                    <a:pt x="678" y="429"/>
                  </a:cubicBezTo>
                  <a:cubicBezTo>
                    <a:pt x="675" y="427"/>
                    <a:pt x="670" y="429"/>
                    <a:pt x="666" y="432"/>
                  </a:cubicBezTo>
                  <a:cubicBezTo>
                    <a:pt x="661" y="436"/>
                    <a:pt x="662" y="432"/>
                    <a:pt x="658" y="436"/>
                  </a:cubicBezTo>
                  <a:cubicBezTo>
                    <a:pt x="654" y="439"/>
                    <a:pt x="654" y="434"/>
                    <a:pt x="656" y="432"/>
                  </a:cubicBezTo>
                  <a:cubicBezTo>
                    <a:pt x="658" y="431"/>
                    <a:pt x="659" y="433"/>
                    <a:pt x="661" y="430"/>
                  </a:cubicBezTo>
                  <a:cubicBezTo>
                    <a:pt x="662" y="428"/>
                    <a:pt x="664" y="430"/>
                    <a:pt x="668" y="428"/>
                  </a:cubicBezTo>
                  <a:cubicBezTo>
                    <a:pt x="672" y="425"/>
                    <a:pt x="675" y="426"/>
                    <a:pt x="677" y="424"/>
                  </a:cubicBezTo>
                  <a:cubicBezTo>
                    <a:pt x="678" y="422"/>
                    <a:pt x="675" y="420"/>
                    <a:pt x="671" y="421"/>
                  </a:cubicBezTo>
                  <a:cubicBezTo>
                    <a:pt x="667" y="421"/>
                    <a:pt x="664" y="415"/>
                    <a:pt x="662" y="417"/>
                  </a:cubicBezTo>
                  <a:cubicBezTo>
                    <a:pt x="659" y="419"/>
                    <a:pt x="660" y="414"/>
                    <a:pt x="657" y="416"/>
                  </a:cubicBezTo>
                  <a:cubicBezTo>
                    <a:pt x="654" y="418"/>
                    <a:pt x="652" y="416"/>
                    <a:pt x="651" y="412"/>
                  </a:cubicBezTo>
                  <a:cubicBezTo>
                    <a:pt x="650" y="409"/>
                    <a:pt x="642" y="403"/>
                    <a:pt x="638" y="402"/>
                  </a:cubicBezTo>
                  <a:cubicBezTo>
                    <a:pt x="633" y="400"/>
                    <a:pt x="636" y="398"/>
                    <a:pt x="639" y="400"/>
                  </a:cubicBezTo>
                  <a:cubicBezTo>
                    <a:pt x="641" y="401"/>
                    <a:pt x="644" y="398"/>
                    <a:pt x="645" y="396"/>
                  </a:cubicBezTo>
                  <a:cubicBezTo>
                    <a:pt x="646" y="394"/>
                    <a:pt x="643" y="393"/>
                    <a:pt x="642" y="393"/>
                  </a:cubicBezTo>
                  <a:cubicBezTo>
                    <a:pt x="640" y="392"/>
                    <a:pt x="640" y="390"/>
                    <a:pt x="641" y="388"/>
                  </a:cubicBezTo>
                  <a:cubicBezTo>
                    <a:pt x="641" y="386"/>
                    <a:pt x="636" y="384"/>
                    <a:pt x="636" y="382"/>
                  </a:cubicBezTo>
                  <a:cubicBezTo>
                    <a:pt x="635" y="381"/>
                    <a:pt x="632" y="379"/>
                    <a:pt x="633" y="378"/>
                  </a:cubicBezTo>
                  <a:cubicBezTo>
                    <a:pt x="633" y="376"/>
                    <a:pt x="629" y="374"/>
                    <a:pt x="629" y="372"/>
                  </a:cubicBezTo>
                  <a:cubicBezTo>
                    <a:pt x="629" y="370"/>
                    <a:pt x="624" y="365"/>
                    <a:pt x="624" y="363"/>
                  </a:cubicBezTo>
                  <a:cubicBezTo>
                    <a:pt x="624" y="360"/>
                    <a:pt x="621" y="358"/>
                    <a:pt x="620" y="355"/>
                  </a:cubicBezTo>
                  <a:cubicBezTo>
                    <a:pt x="619" y="352"/>
                    <a:pt x="617" y="354"/>
                    <a:pt x="616" y="358"/>
                  </a:cubicBezTo>
                  <a:cubicBezTo>
                    <a:pt x="615" y="362"/>
                    <a:pt x="611" y="362"/>
                    <a:pt x="613" y="364"/>
                  </a:cubicBezTo>
                  <a:cubicBezTo>
                    <a:pt x="615" y="367"/>
                    <a:pt x="613" y="367"/>
                    <a:pt x="611" y="368"/>
                  </a:cubicBezTo>
                  <a:cubicBezTo>
                    <a:pt x="610" y="370"/>
                    <a:pt x="613" y="373"/>
                    <a:pt x="610" y="373"/>
                  </a:cubicBezTo>
                  <a:cubicBezTo>
                    <a:pt x="607" y="373"/>
                    <a:pt x="608" y="378"/>
                    <a:pt x="607" y="376"/>
                  </a:cubicBezTo>
                  <a:cubicBezTo>
                    <a:pt x="606" y="373"/>
                    <a:pt x="602" y="374"/>
                    <a:pt x="602" y="377"/>
                  </a:cubicBezTo>
                  <a:cubicBezTo>
                    <a:pt x="602" y="379"/>
                    <a:pt x="596" y="381"/>
                    <a:pt x="594" y="381"/>
                  </a:cubicBezTo>
                  <a:cubicBezTo>
                    <a:pt x="592" y="381"/>
                    <a:pt x="592" y="376"/>
                    <a:pt x="590" y="378"/>
                  </a:cubicBezTo>
                  <a:cubicBezTo>
                    <a:pt x="588" y="379"/>
                    <a:pt x="588" y="374"/>
                    <a:pt x="585" y="374"/>
                  </a:cubicBezTo>
                  <a:cubicBezTo>
                    <a:pt x="582" y="374"/>
                    <a:pt x="580" y="374"/>
                    <a:pt x="581" y="371"/>
                  </a:cubicBezTo>
                  <a:cubicBezTo>
                    <a:pt x="582" y="368"/>
                    <a:pt x="576" y="367"/>
                    <a:pt x="578" y="365"/>
                  </a:cubicBezTo>
                  <a:cubicBezTo>
                    <a:pt x="580" y="364"/>
                    <a:pt x="577" y="361"/>
                    <a:pt x="577" y="356"/>
                  </a:cubicBezTo>
                  <a:cubicBezTo>
                    <a:pt x="577" y="352"/>
                    <a:pt x="580" y="351"/>
                    <a:pt x="580" y="350"/>
                  </a:cubicBezTo>
                  <a:cubicBezTo>
                    <a:pt x="580" y="348"/>
                    <a:pt x="577" y="348"/>
                    <a:pt x="575" y="349"/>
                  </a:cubicBezTo>
                  <a:cubicBezTo>
                    <a:pt x="573" y="351"/>
                    <a:pt x="573" y="347"/>
                    <a:pt x="571" y="347"/>
                  </a:cubicBezTo>
                  <a:cubicBezTo>
                    <a:pt x="568" y="348"/>
                    <a:pt x="562" y="347"/>
                    <a:pt x="561" y="344"/>
                  </a:cubicBezTo>
                  <a:cubicBezTo>
                    <a:pt x="561" y="341"/>
                    <a:pt x="559" y="342"/>
                    <a:pt x="557" y="339"/>
                  </a:cubicBezTo>
                  <a:cubicBezTo>
                    <a:pt x="556" y="336"/>
                    <a:pt x="554" y="339"/>
                    <a:pt x="554" y="337"/>
                  </a:cubicBezTo>
                  <a:cubicBezTo>
                    <a:pt x="554" y="334"/>
                    <a:pt x="552" y="334"/>
                    <a:pt x="550" y="333"/>
                  </a:cubicBezTo>
                  <a:cubicBezTo>
                    <a:pt x="548" y="333"/>
                    <a:pt x="547" y="331"/>
                    <a:pt x="544" y="330"/>
                  </a:cubicBezTo>
                  <a:cubicBezTo>
                    <a:pt x="542" y="330"/>
                    <a:pt x="538" y="332"/>
                    <a:pt x="536" y="333"/>
                  </a:cubicBezTo>
                  <a:cubicBezTo>
                    <a:pt x="535" y="334"/>
                    <a:pt x="531" y="331"/>
                    <a:pt x="529" y="332"/>
                  </a:cubicBezTo>
                  <a:cubicBezTo>
                    <a:pt x="527" y="333"/>
                    <a:pt x="527" y="331"/>
                    <a:pt x="523" y="330"/>
                  </a:cubicBezTo>
                  <a:cubicBezTo>
                    <a:pt x="518" y="329"/>
                    <a:pt x="512" y="328"/>
                    <a:pt x="512" y="330"/>
                  </a:cubicBezTo>
                  <a:cubicBezTo>
                    <a:pt x="512" y="331"/>
                    <a:pt x="508" y="332"/>
                    <a:pt x="509" y="336"/>
                  </a:cubicBezTo>
                  <a:cubicBezTo>
                    <a:pt x="509" y="339"/>
                    <a:pt x="513" y="339"/>
                    <a:pt x="514" y="341"/>
                  </a:cubicBezTo>
                  <a:cubicBezTo>
                    <a:pt x="515" y="344"/>
                    <a:pt x="512" y="343"/>
                    <a:pt x="512" y="345"/>
                  </a:cubicBezTo>
                  <a:cubicBezTo>
                    <a:pt x="512" y="347"/>
                    <a:pt x="509" y="347"/>
                    <a:pt x="509" y="349"/>
                  </a:cubicBezTo>
                  <a:cubicBezTo>
                    <a:pt x="509" y="350"/>
                    <a:pt x="511" y="350"/>
                    <a:pt x="512" y="353"/>
                  </a:cubicBezTo>
                  <a:cubicBezTo>
                    <a:pt x="513" y="357"/>
                    <a:pt x="514" y="356"/>
                    <a:pt x="515" y="361"/>
                  </a:cubicBezTo>
                  <a:cubicBezTo>
                    <a:pt x="516" y="365"/>
                    <a:pt x="514" y="364"/>
                    <a:pt x="512" y="365"/>
                  </a:cubicBezTo>
                  <a:cubicBezTo>
                    <a:pt x="510" y="365"/>
                    <a:pt x="512" y="367"/>
                    <a:pt x="509" y="370"/>
                  </a:cubicBezTo>
                  <a:cubicBezTo>
                    <a:pt x="507" y="373"/>
                    <a:pt x="505" y="376"/>
                    <a:pt x="507" y="378"/>
                  </a:cubicBezTo>
                  <a:cubicBezTo>
                    <a:pt x="509" y="380"/>
                    <a:pt x="516" y="383"/>
                    <a:pt x="519" y="387"/>
                  </a:cubicBezTo>
                  <a:cubicBezTo>
                    <a:pt x="522" y="392"/>
                    <a:pt x="522" y="400"/>
                    <a:pt x="521" y="405"/>
                  </a:cubicBezTo>
                  <a:cubicBezTo>
                    <a:pt x="520" y="410"/>
                    <a:pt x="514" y="412"/>
                    <a:pt x="509" y="416"/>
                  </a:cubicBezTo>
                  <a:cubicBezTo>
                    <a:pt x="505" y="421"/>
                    <a:pt x="500" y="420"/>
                    <a:pt x="498" y="420"/>
                  </a:cubicBezTo>
                  <a:cubicBezTo>
                    <a:pt x="496" y="421"/>
                    <a:pt x="497" y="425"/>
                    <a:pt x="500" y="428"/>
                  </a:cubicBezTo>
                  <a:cubicBezTo>
                    <a:pt x="503" y="432"/>
                    <a:pt x="501" y="433"/>
                    <a:pt x="502" y="436"/>
                  </a:cubicBezTo>
                  <a:cubicBezTo>
                    <a:pt x="504" y="440"/>
                    <a:pt x="502" y="443"/>
                    <a:pt x="505" y="446"/>
                  </a:cubicBezTo>
                  <a:cubicBezTo>
                    <a:pt x="507" y="449"/>
                    <a:pt x="506" y="450"/>
                    <a:pt x="503" y="453"/>
                  </a:cubicBezTo>
                  <a:cubicBezTo>
                    <a:pt x="500" y="455"/>
                    <a:pt x="504" y="454"/>
                    <a:pt x="504" y="457"/>
                  </a:cubicBezTo>
                  <a:cubicBezTo>
                    <a:pt x="504" y="460"/>
                    <a:pt x="503" y="458"/>
                    <a:pt x="501" y="456"/>
                  </a:cubicBezTo>
                  <a:cubicBezTo>
                    <a:pt x="498" y="455"/>
                    <a:pt x="496" y="459"/>
                    <a:pt x="496" y="461"/>
                  </a:cubicBezTo>
                  <a:cubicBezTo>
                    <a:pt x="496" y="463"/>
                    <a:pt x="491" y="459"/>
                    <a:pt x="489" y="459"/>
                  </a:cubicBezTo>
                  <a:cubicBezTo>
                    <a:pt x="488" y="459"/>
                    <a:pt x="490" y="456"/>
                    <a:pt x="486" y="453"/>
                  </a:cubicBezTo>
                  <a:cubicBezTo>
                    <a:pt x="483" y="451"/>
                    <a:pt x="481" y="450"/>
                    <a:pt x="481" y="448"/>
                  </a:cubicBezTo>
                  <a:cubicBezTo>
                    <a:pt x="481" y="445"/>
                    <a:pt x="475" y="444"/>
                    <a:pt x="475" y="441"/>
                  </a:cubicBezTo>
                  <a:cubicBezTo>
                    <a:pt x="475" y="438"/>
                    <a:pt x="476" y="431"/>
                    <a:pt x="475" y="428"/>
                  </a:cubicBezTo>
                  <a:cubicBezTo>
                    <a:pt x="473" y="426"/>
                    <a:pt x="475" y="424"/>
                    <a:pt x="476" y="422"/>
                  </a:cubicBezTo>
                  <a:cubicBezTo>
                    <a:pt x="477" y="420"/>
                    <a:pt x="474" y="417"/>
                    <a:pt x="471" y="417"/>
                  </a:cubicBezTo>
                  <a:cubicBezTo>
                    <a:pt x="468" y="417"/>
                    <a:pt x="463" y="416"/>
                    <a:pt x="459" y="416"/>
                  </a:cubicBezTo>
                  <a:cubicBezTo>
                    <a:pt x="455" y="417"/>
                    <a:pt x="452" y="416"/>
                    <a:pt x="451" y="415"/>
                  </a:cubicBezTo>
                  <a:cubicBezTo>
                    <a:pt x="449" y="413"/>
                    <a:pt x="445" y="411"/>
                    <a:pt x="440" y="409"/>
                  </a:cubicBezTo>
                  <a:cubicBezTo>
                    <a:pt x="434" y="408"/>
                    <a:pt x="432" y="405"/>
                    <a:pt x="431" y="403"/>
                  </a:cubicBezTo>
                  <a:cubicBezTo>
                    <a:pt x="430" y="402"/>
                    <a:pt x="425" y="401"/>
                    <a:pt x="424" y="399"/>
                  </a:cubicBezTo>
                  <a:cubicBezTo>
                    <a:pt x="422" y="397"/>
                    <a:pt x="417" y="396"/>
                    <a:pt x="415" y="397"/>
                  </a:cubicBezTo>
                  <a:cubicBezTo>
                    <a:pt x="413" y="397"/>
                    <a:pt x="407" y="392"/>
                    <a:pt x="404" y="393"/>
                  </a:cubicBezTo>
                  <a:cubicBezTo>
                    <a:pt x="401" y="393"/>
                    <a:pt x="394" y="396"/>
                    <a:pt x="392" y="396"/>
                  </a:cubicBezTo>
                  <a:cubicBezTo>
                    <a:pt x="391" y="396"/>
                    <a:pt x="392" y="393"/>
                    <a:pt x="393" y="392"/>
                  </a:cubicBezTo>
                  <a:cubicBezTo>
                    <a:pt x="394" y="391"/>
                    <a:pt x="391" y="386"/>
                    <a:pt x="390" y="382"/>
                  </a:cubicBezTo>
                  <a:cubicBezTo>
                    <a:pt x="389" y="378"/>
                    <a:pt x="388" y="375"/>
                    <a:pt x="384" y="375"/>
                  </a:cubicBezTo>
                  <a:cubicBezTo>
                    <a:pt x="380" y="376"/>
                    <a:pt x="376" y="374"/>
                    <a:pt x="375" y="373"/>
                  </a:cubicBezTo>
                  <a:cubicBezTo>
                    <a:pt x="374" y="372"/>
                    <a:pt x="374" y="362"/>
                    <a:pt x="375" y="358"/>
                  </a:cubicBezTo>
                  <a:cubicBezTo>
                    <a:pt x="376" y="353"/>
                    <a:pt x="380" y="347"/>
                    <a:pt x="380" y="344"/>
                  </a:cubicBezTo>
                  <a:cubicBezTo>
                    <a:pt x="380" y="342"/>
                    <a:pt x="383" y="340"/>
                    <a:pt x="386" y="340"/>
                  </a:cubicBezTo>
                  <a:cubicBezTo>
                    <a:pt x="389" y="339"/>
                    <a:pt x="386" y="334"/>
                    <a:pt x="389" y="334"/>
                  </a:cubicBezTo>
                  <a:cubicBezTo>
                    <a:pt x="392" y="333"/>
                    <a:pt x="392" y="332"/>
                    <a:pt x="392" y="330"/>
                  </a:cubicBezTo>
                  <a:cubicBezTo>
                    <a:pt x="393" y="328"/>
                    <a:pt x="396" y="329"/>
                    <a:pt x="394" y="327"/>
                  </a:cubicBezTo>
                  <a:cubicBezTo>
                    <a:pt x="393" y="326"/>
                    <a:pt x="394" y="325"/>
                    <a:pt x="398" y="325"/>
                  </a:cubicBezTo>
                  <a:cubicBezTo>
                    <a:pt x="402" y="325"/>
                    <a:pt x="408" y="324"/>
                    <a:pt x="407" y="320"/>
                  </a:cubicBezTo>
                  <a:cubicBezTo>
                    <a:pt x="407" y="316"/>
                    <a:pt x="396" y="319"/>
                    <a:pt x="396" y="315"/>
                  </a:cubicBezTo>
                  <a:cubicBezTo>
                    <a:pt x="396" y="312"/>
                    <a:pt x="382" y="312"/>
                    <a:pt x="383" y="310"/>
                  </a:cubicBezTo>
                  <a:cubicBezTo>
                    <a:pt x="384" y="308"/>
                    <a:pt x="397" y="311"/>
                    <a:pt x="401" y="313"/>
                  </a:cubicBezTo>
                  <a:cubicBezTo>
                    <a:pt x="406" y="315"/>
                    <a:pt x="407" y="314"/>
                    <a:pt x="411" y="314"/>
                  </a:cubicBezTo>
                  <a:cubicBezTo>
                    <a:pt x="415" y="314"/>
                    <a:pt x="412" y="309"/>
                    <a:pt x="413" y="307"/>
                  </a:cubicBezTo>
                  <a:cubicBezTo>
                    <a:pt x="414" y="305"/>
                    <a:pt x="421" y="310"/>
                    <a:pt x="425" y="309"/>
                  </a:cubicBezTo>
                  <a:cubicBezTo>
                    <a:pt x="429" y="308"/>
                    <a:pt x="433" y="300"/>
                    <a:pt x="436" y="297"/>
                  </a:cubicBezTo>
                  <a:cubicBezTo>
                    <a:pt x="440" y="295"/>
                    <a:pt x="437" y="293"/>
                    <a:pt x="430" y="294"/>
                  </a:cubicBezTo>
                  <a:cubicBezTo>
                    <a:pt x="423" y="294"/>
                    <a:pt x="420" y="292"/>
                    <a:pt x="416" y="289"/>
                  </a:cubicBezTo>
                  <a:cubicBezTo>
                    <a:pt x="413" y="286"/>
                    <a:pt x="413" y="284"/>
                    <a:pt x="417" y="284"/>
                  </a:cubicBezTo>
                  <a:cubicBezTo>
                    <a:pt x="420" y="285"/>
                    <a:pt x="429" y="292"/>
                    <a:pt x="433" y="292"/>
                  </a:cubicBezTo>
                  <a:cubicBezTo>
                    <a:pt x="436" y="293"/>
                    <a:pt x="442" y="286"/>
                    <a:pt x="445" y="284"/>
                  </a:cubicBezTo>
                  <a:cubicBezTo>
                    <a:pt x="448" y="281"/>
                    <a:pt x="442" y="281"/>
                    <a:pt x="440" y="279"/>
                  </a:cubicBezTo>
                  <a:cubicBezTo>
                    <a:pt x="438" y="277"/>
                    <a:pt x="444" y="276"/>
                    <a:pt x="447" y="276"/>
                  </a:cubicBezTo>
                  <a:cubicBezTo>
                    <a:pt x="449" y="276"/>
                    <a:pt x="451" y="279"/>
                    <a:pt x="452" y="280"/>
                  </a:cubicBezTo>
                  <a:cubicBezTo>
                    <a:pt x="453" y="281"/>
                    <a:pt x="458" y="279"/>
                    <a:pt x="460" y="279"/>
                  </a:cubicBezTo>
                  <a:cubicBezTo>
                    <a:pt x="463" y="279"/>
                    <a:pt x="460" y="275"/>
                    <a:pt x="456" y="273"/>
                  </a:cubicBezTo>
                  <a:cubicBezTo>
                    <a:pt x="452" y="272"/>
                    <a:pt x="456" y="269"/>
                    <a:pt x="457" y="271"/>
                  </a:cubicBezTo>
                  <a:cubicBezTo>
                    <a:pt x="458" y="274"/>
                    <a:pt x="461" y="273"/>
                    <a:pt x="463" y="276"/>
                  </a:cubicBezTo>
                  <a:cubicBezTo>
                    <a:pt x="465" y="280"/>
                    <a:pt x="466" y="278"/>
                    <a:pt x="470" y="276"/>
                  </a:cubicBezTo>
                  <a:cubicBezTo>
                    <a:pt x="473" y="275"/>
                    <a:pt x="475" y="273"/>
                    <a:pt x="477" y="271"/>
                  </a:cubicBezTo>
                  <a:cubicBezTo>
                    <a:pt x="479" y="269"/>
                    <a:pt x="479" y="271"/>
                    <a:pt x="482" y="268"/>
                  </a:cubicBezTo>
                  <a:cubicBezTo>
                    <a:pt x="484" y="264"/>
                    <a:pt x="481" y="261"/>
                    <a:pt x="478" y="259"/>
                  </a:cubicBezTo>
                  <a:cubicBezTo>
                    <a:pt x="475" y="257"/>
                    <a:pt x="478" y="255"/>
                    <a:pt x="475" y="253"/>
                  </a:cubicBezTo>
                  <a:cubicBezTo>
                    <a:pt x="472" y="252"/>
                    <a:pt x="472" y="249"/>
                    <a:pt x="475" y="250"/>
                  </a:cubicBezTo>
                  <a:cubicBezTo>
                    <a:pt x="479" y="251"/>
                    <a:pt x="482" y="250"/>
                    <a:pt x="483" y="247"/>
                  </a:cubicBezTo>
                  <a:cubicBezTo>
                    <a:pt x="485" y="245"/>
                    <a:pt x="478" y="244"/>
                    <a:pt x="481" y="242"/>
                  </a:cubicBezTo>
                  <a:cubicBezTo>
                    <a:pt x="484" y="240"/>
                    <a:pt x="482" y="239"/>
                    <a:pt x="478" y="239"/>
                  </a:cubicBezTo>
                  <a:cubicBezTo>
                    <a:pt x="475" y="239"/>
                    <a:pt x="473" y="237"/>
                    <a:pt x="472" y="234"/>
                  </a:cubicBezTo>
                  <a:cubicBezTo>
                    <a:pt x="472" y="232"/>
                    <a:pt x="467" y="233"/>
                    <a:pt x="463" y="232"/>
                  </a:cubicBezTo>
                  <a:cubicBezTo>
                    <a:pt x="460" y="230"/>
                    <a:pt x="452" y="231"/>
                    <a:pt x="451" y="231"/>
                  </a:cubicBezTo>
                  <a:cubicBezTo>
                    <a:pt x="449" y="231"/>
                    <a:pt x="449" y="238"/>
                    <a:pt x="451" y="238"/>
                  </a:cubicBezTo>
                  <a:cubicBezTo>
                    <a:pt x="454" y="239"/>
                    <a:pt x="456" y="241"/>
                    <a:pt x="454" y="242"/>
                  </a:cubicBezTo>
                  <a:cubicBezTo>
                    <a:pt x="451" y="243"/>
                    <a:pt x="454" y="246"/>
                    <a:pt x="452" y="246"/>
                  </a:cubicBezTo>
                  <a:cubicBezTo>
                    <a:pt x="451" y="246"/>
                    <a:pt x="448" y="245"/>
                    <a:pt x="447" y="250"/>
                  </a:cubicBezTo>
                  <a:cubicBezTo>
                    <a:pt x="447" y="254"/>
                    <a:pt x="446" y="256"/>
                    <a:pt x="443" y="258"/>
                  </a:cubicBezTo>
                  <a:cubicBezTo>
                    <a:pt x="440" y="259"/>
                    <a:pt x="443" y="252"/>
                    <a:pt x="440" y="253"/>
                  </a:cubicBezTo>
                  <a:cubicBezTo>
                    <a:pt x="437" y="253"/>
                    <a:pt x="437" y="258"/>
                    <a:pt x="439" y="259"/>
                  </a:cubicBezTo>
                  <a:cubicBezTo>
                    <a:pt x="441" y="259"/>
                    <a:pt x="441" y="261"/>
                    <a:pt x="442" y="264"/>
                  </a:cubicBezTo>
                  <a:cubicBezTo>
                    <a:pt x="442" y="266"/>
                    <a:pt x="438" y="264"/>
                    <a:pt x="436" y="268"/>
                  </a:cubicBezTo>
                  <a:cubicBezTo>
                    <a:pt x="434" y="271"/>
                    <a:pt x="434" y="266"/>
                    <a:pt x="432" y="264"/>
                  </a:cubicBezTo>
                  <a:cubicBezTo>
                    <a:pt x="429" y="262"/>
                    <a:pt x="426" y="258"/>
                    <a:pt x="426" y="256"/>
                  </a:cubicBezTo>
                  <a:cubicBezTo>
                    <a:pt x="426" y="253"/>
                    <a:pt x="428" y="253"/>
                    <a:pt x="430" y="252"/>
                  </a:cubicBezTo>
                  <a:cubicBezTo>
                    <a:pt x="432" y="252"/>
                    <a:pt x="430" y="250"/>
                    <a:pt x="429" y="247"/>
                  </a:cubicBezTo>
                  <a:cubicBezTo>
                    <a:pt x="429" y="244"/>
                    <a:pt x="427" y="245"/>
                    <a:pt x="424" y="241"/>
                  </a:cubicBezTo>
                  <a:cubicBezTo>
                    <a:pt x="421" y="238"/>
                    <a:pt x="418" y="238"/>
                    <a:pt x="417" y="240"/>
                  </a:cubicBezTo>
                  <a:cubicBezTo>
                    <a:pt x="415" y="241"/>
                    <a:pt x="416" y="244"/>
                    <a:pt x="414" y="245"/>
                  </a:cubicBezTo>
                  <a:cubicBezTo>
                    <a:pt x="411" y="246"/>
                    <a:pt x="412" y="251"/>
                    <a:pt x="410" y="252"/>
                  </a:cubicBezTo>
                  <a:cubicBezTo>
                    <a:pt x="408" y="252"/>
                    <a:pt x="409" y="243"/>
                    <a:pt x="407" y="242"/>
                  </a:cubicBezTo>
                  <a:cubicBezTo>
                    <a:pt x="405" y="241"/>
                    <a:pt x="406" y="239"/>
                    <a:pt x="408" y="239"/>
                  </a:cubicBezTo>
                  <a:cubicBezTo>
                    <a:pt x="411" y="238"/>
                    <a:pt x="413" y="235"/>
                    <a:pt x="410" y="235"/>
                  </a:cubicBezTo>
                  <a:cubicBezTo>
                    <a:pt x="408" y="235"/>
                    <a:pt x="404" y="233"/>
                    <a:pt x="402" y="232"/>
                  </a:cubicBezTo>
                  <a:cubicBezTo>
                    <a:pt x="401" y="232"/>
                    <a:pt x="398" y="235"/>
                    <a:pt x="396" y="234"/>
                  </a:cubicBezTo>
                  <a:cubicBezTo>
                    <a:pt x="394" y="232"/>
                    <a:pt x="396" y="229"/>
                    <a:pt x="397" y="227"/>
                  </a:cubicBezTo>
                  <a:cubicBezTo>
                    <a:pt x="397" y="225"/>
                    <a:pt x="399" y="228"/>
                    <a:pt x="401" y="225"/>
                  </a:cubicBezTo>
                  <a:cubicBezTo>
                    <a:pt x="403" y="223"/>
                    <a:pt x="396" y="223"/>
                    <a:pt x="396" y="220"/>
                  </a:cubicBezTo>
                  <a:cubicBezTo>
                    <a:pt x="396" y="217"/>
                    <a:pt x="391" y="217"/>
                    <a:pt x="389" y="216"/>
                  </a:cubicBezTo>
                  <a:cubicBezTo>
                    <a:pt x="387" y="215"/>
                    <a:pt x="390" y="210"/>
                    <a:pt x="389" y="209"/>
                  </a:cubicBezTo>
                  <a:cubicBezTo>
                    <a:pt x="389" y="207"/>
                    <a:pt x="382" y="201"/>
                    <a:pt x="379" y="202"/>
                  </a:cubicBezTo>
                  <a:cubicBezTo>
                    <a:pt x="376" y="202"/>
                    <a:pt x="376" y="198"/>
                    <a:pt x="377" y="198"/>
                  </a:cubicBezTo>
                  <a:cubicBezTo>
                    <a:pt x="379" y="198"/>
                    <a:pt x="380" y="197"/>
                    <a:pt x="383" y="194"/>
                  </a:cubicBezTo>
                  <a:cubicBezTo>
                    <a:pt x="386" y="190"/>
                    <a:pt x="386" y="189"/>
                    <a:pt x="384" y="189"/>
                  </a:cubicBezTo>
                  <a:cubicBezTo>
                    <a:pt x="382" y="188"/>
                    <a:pt x="381" y="186"/>
                    <a:pt x="385" y="186"/>
                  </a:cubicBezTo>
                  <a:cubicBezTo>
                    <a:pt x="389" y="186"/>
                    <a:pt x="395" y="189"/>
                    <a:pt x="397" y="187"/>
                  </a:cubicBezTo>
                  <a:cubicBezTo>
                    <a:pt x="399" y="185"/>
                    <a:pt x="406" y="175"/>
                    <a:pt x="409" y="171"/>
                  </a:cubicBezTo>
                  <a:cubicBezTo>
                    <a:pt x="412" y="167"/>
                    <a:pt x="407" y="167"/>
                    <a:pt x="400" y="167"/>
                  </a:cubicBezTo>
                  <a:cubicBezTo>
                    <a:pt x="394" y="168"/>
                    <a:pt x="393" y="165"/>
                    <a:pt x="387" y="165"/>
                  </a:cubicBezTo>
                  <a:cubicBezTo>
                    <a:pt x="382" y="164"/>
                    <a:pt x="372" y="166"/>
                    <a:pt x="371" y="167"/>
                  </a:cubicBezTo>
                  <a:cubicBezTo>
                    <a:pt x="369" y="169"/>
                    <a:pt x="373" y="170"/>
                    <a:pt x="373" y="172"/>
                  </a:cubicBezTo>
                  <a:cubicBezTo>
                    <a:pt x="372" y="174"/>
                    <a:pt x="369" y="171"/>
                    <a:pt x="367" y="172"/>
                  </a:cubicBezTo>
                  <a:cubicBezTo>
                    <a:pt x="366" y="172"/>
                    <a:pt x="368" y="175"/>
                    <a:pt x="367" y="181"/>
                  </a:cubicBezTo>
                  <a:cubicBezTo>
                    <a:pt x="367" y="187"/>
                    <a:pt x="369" y="187"/>
                    <a:pt x="371" y="190"/>
                  </a:cubicBezTo>
                  <a:cubicBezTo>
                    <a:pt x="372" y="192"/>
                    <a:pt x="372" y="195"/>
                    <a:pt x="372" y="199"/>
                  </a:cubicBezTo>
                  <a:cubicBezTo>
                    <a:pt x="372" y="203"/>
                    <a:pt x="368" y="203"/>
                    <a:pt x="367" y="204"/>
                  </a:cubicBezTo>
                  <a:cubicBezTo>
                    <a:pt x="366" y="205"/>
                    <a:pt x="370" y="206"/>
                    <a:pt x="369" y="208"/>
                  </a:cubicBezTo>
                  <a:cubicBezTo>
                    <a:pt x="369" y="211"/>
                    <a:pt x="365" y="207"/>
                    <a:pt x="363" y="208"/>
                  </a:cubicBezTo>
                  <a:cubicBezTo>
                    <a:pt x="361" y="208"/>
                    <a:pt x="359" y="215"/>
                    <a:pt x="361" y="217"/>
                  </a:cubicBezTo>
                  <a:cubicBezTo>
                    <a:pt x="364" y="218"/>
                    <a:pt x="364" y="218"/>
                    <a:pt x="363" y="220"/>
                  </a:cubicBezTo>
                  <a:cubicBezTo>
                    <a:pt x="361" y="223"/>
                    <a:pt x="359" y="226"/>
                    <a:pt x="363" y="230"/>
                  </a:cubicBezTo>
                  <a:cubicBezTo>
                    <a:pt x="367" y="233"/>
                    <a:pt x="375" y="233"/>
                    <a:pt x="379" y="235"/>
                  </a:cubicBezTo>
                  <a:cubicBezTo>
                    <a:pt x="384" y="238"/>
                    <a:pt x="378" y="236"/>
                    <a:pt x="379" y="239"/>
                  </a:cubicBezTo>
                  <a:cubicBezTo>
                    <a:pt x="381" y="242"/>
                    <a:pt x="377" y="243"/>
                    <a:pt x="377" y="246"/>
                  </a:cubicBezTo>
                  <a:cubicBezTo>
                    <a:pt x="377" y="248"/>
                    <a:pt x="379" y="247"/>
                    <a:pt x="381" y="243"/>
                  </a:cubicBezTo>
                  <a:cubicBezTo>
                    <a:pt x="383" y="239"/>
                    <a:pt x="384" y="244"/>
                    <a:pt x="384" y="247"/>
                  </a:cubicBezTo>
                  <a:cubicBezTo>
                    <a:pt x="384" y="251"/>
                    <a:pt x="381" y="249"/>
                    <a:pt x="379" y="252"/>
                  </a:cubicBezTo>
                  <a:cubicBezTo>
                    <a:pt x="376" y="256"/>
                    <a:pt x="374" y="256"/>
                    <a:pt x="371" y="255"/>
                  </a:cubicBezTo>
                  <a:cubicBezTo>
                    <a:pt x="367" y="255"/>
                    <a:pt x="369" y="260"/>
                    <a:pt x="371" y="263"/>
                  </a:cubicBezTo>
                  <a:cubicBezTo>
                    <a:pt x="372" y="266"/>
                    <a:pt x="371" y="267"/>
                    <a:pt x="367" y="266"/>
                  </a:cubicBezTo>
                  <a:cubicBezTo>
                    <a:pt x="363" y="265"/>
                    <a:pt x="360" y="263"/>
                    <a:pt x="362" y="260"/>
                  </a:cubicBezTo>
                  <a:cubicBezTo>
                    <a:pt x="364" y="257"/>
                    <a:pt x="366" y="253"/>
                    <a:pt x="363" y="253"/>
                  </a:cubicBezTo>
                  <a:cubicBezTo>
                    <a:pt x="361" y="254"/>
                    <a:pt x="356" y="253"/>
                    <a:pt x="354" y="251"/>
                  </a:cubicBezTo>
                  <a:cubicBezTo>
                    <a:pt x="353" y="248"/>
                    <a:pt x="355" y="249"/>
                    <a:pt x="360" y="250"/>
                  </a:cubicBezTo>
                  <a:cubicBezTo>
                    <a:pt x="365" y="250"/>
                    <a:pt x="361" y="247"/>
                    <a:pt x="364" y="247"/>
                  </a:cubicBezTo>
                  <a:cubicBezTo>
                    <a:pt x="368" y="247"/>
                    <a:pt x="371" y="249"/>
                    <a:pt x="374" y="246"/>
                  </a:cubicBezTo>
                  <a:cubicBezTo>
                    <a:pt x="377" y="243"/>
                    <a:pt x="372" y="238"/>
                    <a:pt x="369" y="239"/>
                  </a:cubicBezTo>
                  <a:cubicBezTo>
                    <a:pt x="367" y="240"/>
                    <a:pt x="363" y="241"/>
                    <a:pt x="363" y="238"/>
                  </a:cubicBezTo>
                  <a:cubicBezTo>
                    <a:pt x="363" y="236"/>
                    <a:pt x="367" y="238"/>
                    <a:pt x="369" y="237"/>
                  </a:cubicBezTo>
                  <a:cubicBezTo>
                    <a:pt x="372" y="237"/>
                    <a:pt x="368" y="233"/>
                    <a:pt x="364" y="234"/>
                  </a:cubicBezTo>
                  <a:cubicBezTo>
                    <a:pt x="361" y="235"/>
                    <a:pt x="358" y="235"/>
                    <a:pt x="356" y="232"/>
                  </a:cubicBezTo>
                  <a:cubicBezTo>
                    <a:pt x="353" y="229"/>
                    <a:pt x="348" y="228"/>
                    <a:pt x="346" y="235"/>
                  </a:cubicBezTo>
                  <a:cubicBezTo>
                    <a:pt x="345" y="241"/>
                    <a:pt x="340" y="238"/>
                    <a:pt x="338" y="240"/>
                  </a:cubicBezTo>
                  <a:cubicBezTo>
                    <a:pt x="336" y="242"/>
                    <a:pt x="340" y="244"/>
                    <a:pt x="345" y="244"/>
                  </a:cubicBezTo>
                  <a:cubicBezTo>
                    <a:pt x="350" y="244"/>
                    <a:pt x="354" y="249"/>
                    <a:pt x="351" y="249"/>
                  </a:cubicBezTo>
                  <a:cubicBezTo>
                    <a:pt x="349" y="249"/>
                    <a:pt x="350" y="252"/>
                    <a:pt x="348" y="251"/>
                  </a:cubicBezTo>
                  <a:cubicBezTo>
                    <a:pt x="345" y="250"/>
                    <a:pt x="343" y="251"/>
                    <a:pt x="344" y="253"/>
                  </a:cubicBezTo>
                  <a:cubicBezTo>
                    <a:pt x="346" y="255"/>
                    <a:pt x="344" y="256"/>
                    <a:pt x="344" y="258"/>
                  </a:cubicBezTo>
                  <a:cubicBezTo>
                    <a:pt x="344" y="260"/>
                    <a:pt x="340" y="258"/>
                    <a:pt x="336" y="258"/>
                  </a:cubicBezTo>
                  <a:cubicBezTo>
                    <a:pt x="333" y="258"/>
                    <a:pt x="326" y="259"/>
                    <a:pt x="321" y="260"/>
                  </a:cubicBezTo>
                  <a:cubicBezTo>
                    <a:pt x="316" y="261"/>
                    <a:pt x="310" y="259"/>
                    <a:pt x="308" y="257"/>
                  </a:cubicBezTo>
                  <a:cubicBezTo>
                    <a:pt x="306" y="255"/>
                    <a:pt x="303" y="255"/>
                    <a:pt x="299" y="255"/>
                  </a:cubicBezTo>
                  <a:cubicBezTo>
                    <a:pt x="296" y="255"/>
                    <a:pt x="297" y="252"/>
                    <a:pt x="292" y="251"/>
                  </a:cubicBezTo>
                  <a:cubicBezTo>
                    <a:pt x="288" y="251"/>
                    <a:pt x="289" y="247"/>
                    <a:pt x="288" y="245"/>
                  </a:cubicBezTo>
                  <a:cubicBezTo>
                    <a:pt x="288" y="243"/>
                    <a:pt x="278" y="243"/>
                    <a:pt x="275" y="246"/>
                  </a:cubicBezTo>
                  <a:cubicBezTo>
                    <a:pt x="272" y="248"/>
                    <a:pt x="265" y="247"/>
                    <a:pt x="263" y="251"/>
                  </a:cubicBezTo>
                  <a:cubicBezTo>
                    <a:pt x="261" y="255"/>
                    <a:pt x="265" y="254"/>
                    <a:pt x="267" y="254"/>
                  </a:cubicBezTo>
                  <a:cubicBezTo>
                    <a:pt x="269" y="254"/>
                    <a:pt x="269" y="251"/>
                    <a:pt x="274" y="252"/>
                  </a:cubicBezTo>
                  <a:cubicBezTo>
                    <a:pt x="279" y="252"/>
                    <a:pt x="283" y="246"/>
                    <a:pt x="285" y="249"/>
                  </a:cubicBezTo>
                  <a:cubicBezTo>
                    <a:pt x="287" y="251"/>
                    <a:pt x="276" y="255"/>
                    <a:pt x="272" y="256"/>
                  </a:cubicBezTo>
                  <a:cubicBezTo>
                    <a:pt x="267" y="256"/>
                    <a:pt x="268" y="260"/>
                    <a:pt x="273" y="267"/>
                  </a:cubicBezTo>
                  <a:cubicBezTo>
                    <a:pt x="277" y="273"/>
                    <a:pt x="271" y="269"/>
                    <a:pt x="271" y="273"/>
                  </a:cubicBezTo>
                  <a:cubicBezTo>
                    <a:pt x="271" y="276"/>
                    <a:pt x="262" y="272"/>
                    <a:pt x="266" y="271"/>
                  </a:cubicBezTo>
                  <a:cubicBezTo>
                    <a:pt x="269" y="269"/>
                    <a:pt x="267" y="266"/>
                    <a:pt x="265" y="264"/>
                  </a:cubicBezTo>
                  <a:cubicBezTo>
                    <a:pt x="262" y="262"/>
                    <a:pt x="260" y="264"/>
                    <a:pt x="261" y="262"/>
                  </a:cubicBezTo>
                  <a:cubicBezTo>
                    <a:pt x="261" y="259"/>
                    <a:pt x="258" y="262"/>
                    <a:pt x="255" y="260"/>
                  </a:cubicBezTo>
                  <a:cubicBezTo>
                    <a:pt x="253" y="258"/>
                    <a:pt x="252" y="256"/>
                    <a:pt x="248" y="258"/>
                  </a:cubicBezTo>
                  <a:cubicBezTo>
                    <a:pt x="245" y="260"/>
                    <a:pt x="241" y="259"/>
                    <a:pt x="233" y="261"/>
                  </a:cubicBezTo>
                  <a:cubicBezTo>
                    <a:pt x="226" y="262"/>
                    <a:pt x="212" y="261"/>
                    <a:pt x="210" y="259"/>
                  </a:cubicBezTo>
                  <a:cubicBezTo>
                    <a:pt x="207" y="256"/>
                    <a:pt x="216" y="252"/>
                    <a:pt x="219" y="253"/>
                  </a:cubicBezTo>
                  <a:cubicBezTo>
                    <a:pt x="221" y="253"/>
                    <a:pt x="220" y="250"/>
                    <a:pt x="216" y="247"/>
                  </a:cubicBezTo>
                  <a:cubicBezTo>
                    <a:pt x="212" y="243"/>
                    <a:pt x="203" y="241"/>
                    <a:pt x="203" y="243"/>
                  </a:cubicBezTo>
                  <a:cubicBezTo>
                    <a:pt x="203" y="245"/>
                    <a:pt x="198" y="244"/>
                    <a:pt x="191" y="242"/>
                  </a:cubicBezTo>
                  <a:cubicBezTo>
                    <a:pt x="184" y="241"/>
                    <a:pt x="183" y="239"/>
                    <a:pt x="179" y="239"/>
                  </a:cubicBezTo>
                  <a:cubicBezTo>
                    <a:pt x="175" y="238"/>
                    <a:pt x="168" y="237"/>
                    <a:pt x="163" y="233"/>
                  </a:cubicBezTo>
                  <a:cubicBezTo>
                    <a:pt x="158" y="229"/>
                    <a:pt x="147" y="230"/>
                    <a:pt x="145" y="234"/>
                  </a:cubicBezTo>
                  <a:cubicBezTo>
                    <a:pt x="144" y="238"/>
                    <a:pt x="140" y="237"/>
                    <a:pt x="136" y="237"/>
                  </a:cubicBezTo>
                  <a:cubicBezTo>
                    <a:pt x="132" y="237"/>
                    <a:pt x="138" y="233"/>
                    <a:pt x="136" y="232"/>
                  </a:cubicBezTo>
                  <a:cubicBezTo>
                    <a:pt x="134" y="231"/>
                    <a:pt x="137" y="226"/>
                    <a:pt x="134" y="226"/>
                  </a:cubicBezTo>
                  <a:cubicBezTo>
                    <a:pt x="131" y="226"/>
                    <a:pt x="128" y="238"/>
                    <a:pt x="123" y="237"/>
                  </a:cubicBezTo>
                  <a:cubicBezTo>
                    <a:pt x="117" y="237"/>
                    <a:pt x="115" y="225"/>
                    <a:pt x="111" y="221"/>
                  </a:cubicBezTo>
                  <a:cubicBezTo>
                    <a:pt x="106" y="218"/>
                    <a:pt x="102" y="218"/>
                    <a:pt x="106" y="223"/>
                  </a:cubicBezTo>
                  <a:cubicBezTo>
                    <a:pt x="110" y="228"/>
                    <a:pt x="103" y="224"/>
                    <a:pt x="103" y="227"/>
                  </a:cubicBezTo>
                  <a:cubicBezTo>
                    <a:pt x="103" y="231"/>
                    <a:pt x="97" y="234"/>
                    <a:pt x="97" y="233"/>
                  </a:cubicBezTo>
                  <a:cubicBezTo>
                    <a:pt x="97" y="231"/>
                    <a:pt x="94" y="229"/>
                    <a:pt x="89" y="234"/>
                  </a:cubicBezTo>
                  <a:cubicBezTo>
                    <a:pt x="85" y="239"/>
                    <a:pt x="82" y="238"/>
                    <a:pt x="82" y="236"/>
                  </a:cubicBezTo>
                  <a:cubicBezTo>
                    <a:pt x="81" y="235"/>
                    <a:pt x="69" y="241"/>
                    <a:pt x="69" y="243"/>
                  </a:cubicBezTo>
                  <a:cubicBezTo>
                    <a:pt x="70" y="245"/>
                    <a:pt x="67" y="247"/>
                    <a:pt x="64" y="247"/>
                  </a:cubicBezTo>
                  <a:cubicBezTo>
                    <a:pt x="60" y="246"/>
                    <a:pt x="63" y="244"/>
                    <a:pt x="66" y="242"/>
                  </a:cubicBezTo>
                  <a:cubicBezTo>
                    <a:pt x="69" y="241"/>
                    <a:pt x="77" y="234"/>
                    <a:pt x="81" y="233"/>
                  </a:cubicBezTo>
                  <a:cubicBezTo>
                    <a:pt x="86" y="233"/>
                    <a:pt x="94" y="229"/>
                    <a:pt x="94" y="227"/>
                  </a:cubicBezTo>
                  <a:cubicBezTo>
                    <a:pt x="94" y="225"/>
                    <a:pt x="90" y="227"/>
                    <a:pt x="87" y="226"/>
                  </a:cubicBezTo>
                  <a:cubicBezTo>
                    <a:pt x="84" y="226"/>
                    <a:pt x="79" y="229"/>
                    <a:pt x="74" y="231"/>
                  </a:cubicBezTo>
                  <a:cubicBezTo>
                    <a:pt x="69" y="233"/>
                    <a:pt x="64" y="233"/>
                    <a:pt x="65" y="235"/>
                  </a:cubicBezTo>
                  <a:cubicBezTo>
                    <a:pt x="67" y="238"/>
                    <a:pt x="61" y="235"/>
                    <a:pt x="60" y="237"/>
                  </a:cubicBezTo>
                  <a:cubicBezTo>
                    <a:pt x="58" y="239"/>
                    <a:pt x="56" y="237"/>
                    <a:pt x="58" y="236"/>
                  </a:cubicBezTo>
                  <a:cubicBezTo>
                    <a:pt x="60" y="235"/>
                    <a:pt x="54" y="233"/>
                    <a:pt x="54" y="234"/>
                  </a:cubicBezTo>
                  <a:cubicBezTo>
                    <a:pt x="54" y="235"/>
                    <a:pt x="53" y="237"/>
                    <a:pt x="48" y="237"/>
                  </a:cubicBezTo>
                  <a:cubicBezTo>
                    <a:pt x="44" y="237"/>
                    <a:pt x="40" y="240"/>
                    <a:pt x="43" y="242"/>
                  </a:cubicBezTo>
                  <a:cubicBezTo>
                    <a:pt x="45" y="244"/>
                    <a:pt x="47" y="245"/>
                    <a:pt x="46" y="247"/>
                  </a:cubicBezTo>
                  <a:cubicBezTo>
                    <a:pt x="44" y="248"/>
                    <a:pt x="40" y="243"/>
                    <a:pt x="34" y="243"/>
                  </a:cubicBezTo>
                  <a:cubicBezTo>
                    <a:pt x="27" y="244"/>
                    <a:pt x="15" y="237"/>
                    <a:pt x="15" y="235"/>
                  </a:cubicBezTo>
                  <a:cubicBezTo>
                    <a:pt x="15" y="233"/>
                    <a:pt x="6" y="234"/>
                    <a:pt x="0" y="234"/>
                  </a:cubicBezTo>
                  <a:cubicBezTo>
                    <a:pt x="0" y="357"/>
                    <a:pt x="0" y="357"/>
                    <a:pt x="0" y="357"/>
                  </a:cubicBezTo>
                  <a:cubicBezTo>
                    <a:pt x="0" y="357"/>
                    <a:pt x="3" y="359"/>
                    <a:pt x="4" y="358"/>
                  </a:cubicBezTo>
                  <a:cubicBezTo>
                    <a:pt x="6" y="356"/>
                    <a:pt x="8" y="358"/>
                    <a:pt x="12" y="356"/>
                  </a:cubicBezTo>
                  <a:cubicBezTo>
                    <a:pt x="16" y="354"/>
                    <a:pt x="17" y="358"/>
                    <a:pt x="17" y="360"/>
                  </a:cubicBezTo>
                  <a:cubicBezTo>
                    <a:pt x="17" y="362"/>
                    <a:pt x="23" y="365"/>
                    <a:pt x="25" y="368"/>
                  </a:cubicBezTo>
                  <a:cubicBezTo>
                    <a:pt x="28" y="371"/>
                    <a:pt x="29" y="374"/>
                    <a:pt x="31" y="372"/>
                  </a:cubicBezTo>
                  <a:cubicBezTo>
                    <a:pt x="34" y="371"/>
                    <a:pt x="39" y="370"/>
                    <a:pt x="39" y="367"/>
                  </a:cubicBezTo>
                  <a:cubicBezTo>
                    <a:pt x="39" y="364"/>
                    <a:pt x="50" y="363"/>
                    <a:pt x="50" y="367"/>
                  </a:cubicBezTo>
                  <a:cubicBezTo>
                    <a:pt x="50" y="371"/>
                    <a:pt x="61" y="376"/>
                    <a:pt x="67" y="387"/>
                  </a:cubicBezTo>
                  <a:cubicBezTo>
                    <a:pt x="73" y="398"/>
                    <a:pt x="72" y="400"/>
                    <a:pt x="81" y="404"/>
                  </a:cubicBezTo>
                  <a:cubicBezTo>
                    <a:pt x="90" y="407"/>
                    <a:pt x="90" y="409"/>
                    <a:pt x="89" y="412"/>
                  </a:cubicBezTo>
                  <a:cubicBezTo>
                    <a:pt x="88" y="415"/>
                    <a:pt x="94" y="417"/>
                    <a:pt x="91" y="420"/>
                  </a:cubicBezTo>
                  <a:cubicBezTo>
                    <a:pt x="89" y="421"/>
                    <a:pt x="87" y="422"/>
                    <a:pt x="85" y="424"/>
                  </a:cubicBezTo>
                  <a:cubicBezTo>
                    <a:pt x="85" y="425"/>
                    <a:pt x="87" y="426"/>
                    <a:pt x="89" y="428"/>
                  </a:cubicBezTo>
                  <a:cubicBezTo>
                    <a:pt x="91" y="429"/>
                    <a:pt x="85" y="429"/>
                    <a:pt x="86" y="431"/>
                  </a:cubicBezTo>
                  <a:cubicBezTo>
                    <a:pt x="88" y="433"/>
                    <a:pt x="86" y="435"/>
                    <a:pt x="88" y="437"/>
                  </a:cubicBezTo>
                  <a:cubicBezTo>
                    <a:pt x="90" y="439"/>
                    <a:pt x="93" y="438"/>
                    <a:pt x="95" y="437"/>
                  </a:cubicBezTo>
                  <a:cubicBezTo>
                    <a:pt x="97" y="435"/>
                    <a:pt x="98" y="439"/>
                    <a:pt x="97" y="441"/>
                  </a:cubicBezTo>
                  <a:cubicBezTo>
                    <a:pt x="95" y="444"/>
                    <a:pt x="98" y="446"/>
                    <a:pt x="100" y="444"/>
                  </a:cubicBezTo>
                  <a:cubicBezTo>
                    <a:pt x="102" y="442"/>
                    <a:pt x="105" y="447"/>
                    <a:pt x="107" y="448"/>
                  </a:cubicBezTo>
                  <a:cubicBezTo>
                    <a:pt x="108" y="449"/>
                    <a:pt x="110" y="452"/>
                    <a:pt x="107" y="452"/>
                  </a:cubicBezTo>
                  <a:cubicBezTo>
                    <a:pt x="104" y="452"/>
                    <a:pt x="105" y="456"/>
                    <a:pt x="107" y="457"/>
                  </a:cubicBezTo>
                  <a:cubicBezTo>
                    <a:pt x="109" y="457"/>
                    <a:pt x="109" y="459"/>
                    <a:pt x="109" y="461"/>
                  </a:cubicBezTo>
                  <a:cubicBezTo>
                    <a:pt x="109" y="462"/>
                    <a:pt x="115" y="465"/>
                    <a:pt x="117" y="464"/>
                  </a:cubicBezTo>
                  <a:cubicBezTo>
                    <a:pt x="119" y="463"/>
                    <a:pt x="122" y="465"/>
                    <a:pt x="123" y="467"/>
                  </a:cubicBezTo>
                  <a:cubicBezTo>
                    <a:pt x="124" y="469"/>
                    <a:pt x="128" y="471"/>
                    <a:pt x="130" y="470"/>
                  </a:cubicBezTo>
                  <a:cubicBezTo>
                    <a:pt x="131" y="468"/>
                    <a:pt x="132" y="472"/>
                    <a:pt x="133" y="474"/>
                  </a:cubicBezTo>
                  <a:cubicBezTo>
                    <a:pt x="133" y="477"/>
                    <a:pt x="137" y="475"/>
                    <a:pt x="139" y="475"/>
                  </a:cubicBezTo>
                  <a:cubicBezTo>
                    <a:pt x="141" y="475"/>
                    <a:pt x="142" y="478"/>
                    <a:pt x="143" y="478"/>
                  </a:cubicBezTo>
                  <a:cubicBezTo>
                    <a:pt x="147" y="476"/>
                    <a:pt x="148" y="482"/>
                    <a:pt x="150" y="485"/>
                  </a:cubicBezTo>
                  <a:cubicBezTo>
                    <a:pt x="371" y="484"/>
                    <a:pt x="371" y="484"/>
                    <a:pt x="371" y="484"/>
                  </a:cubicBezTo>
                  <a:cubicBezTo>
                    <a:pt x="371" y="484"/>
                    <a:pt x="371" y="478"/>
                    <a:pt x="374" y="480"/>
                  </a:cubicBezTo>
                  <a:cubicBezTo>
                    <a:pt x="377" y="482"/>
                    <a:pt x="374" y="485"/>
                    <a:pt x="377" y="487"/>
                  </a:cubicBezTo>
                  <a:cubicBezTo>
                    <a:pt x="381" y="488"/>
                    <a:pt x="383" y="490"/>
                    <a:pt x="384" y="489"/>
                  </a:cubicBezTo>
                  <a:cubicBezTo>
                    <a:pt x="386" y="488"/>
                    <a:pt x="389" y="486"/>
                    <a:pt x="392" y="489"/>
                  </a:cubicBezTo>
                  <a:cubicBezTo>
                    <a:pt x="395" y="492"/>
                    <a:pt x="397" y="490"/>
                    <a:pt x="398" y="492"/>
                  </a:cubicBezTo>
                  <a:cubicBezTo>
                    <a:pt x="400" y="494"/>
                    <a:pt x="403" y="496"/>
                    <a:pt x="405" y="493"/>
                  </a:cubicBezTo>
                  <a:cubicBezTo>
                    <a:pt x="407" y="491"/>
                    <a:pt x="414" y="493"/>
                    <a:pt x="417" y="495"/>
                  </a:cubicBezTo>
                  <a:cubicBezTo>
                    <a:pt x="421" y="491"/>
                    <a:pt x="424" y="485"/>
                    <a:pt x="427" y="485"/>
                  </a:cubicBezTo>
                  <a:cubicBezTo>
                    <a:pt x="432" y="485"/>
                    <a:pt x="444" y="486"/>
                    <a:pt x="444" y="492"/>
                  </a:cubicBezTo>
                  <a:cubicBezTo>
                    <a:pt x="445" y="498"/>
                    <a:pt x="452" y="492"/>
                    <a:pt x="453" y="498"/>
                  </a:cubicBezTo>
                  <a:cubicBezTo>
                    <a:pt x="454" y="503"/>
                    <a:pt x="458" y="507"/>
                    <a:pt x="457" y="509"/>
                  </a:cubicBezTo>
                  <a:cubicBezTo>
                    <a:pt x="459" y="510"/>
                    <a:pt x="461" y="511"/>
                    <a:pt x="462" y="512"/>
                  </a:cubicBezTo>
                  <a:cubicBezTo>
                    <a:pt x="464" y="512"/>
                    <a:pt x="470" y="513"/>
                    <a:pt x="474" y="514"/>
                  </a:cubicBezTo>
                  <a:cubicBezTo>
                    <a:pt x="479" y="516"/>
                    <a:pt x="487" y="512"/>
                    <a:pt x="489" y="518"/>
                  </a:cubicBezTo>
                  <a:cubicBezTo>
                    <a:pt x="492" y="524"/>
                    <a:pt x="498" y="529"/>
                    <a:pt x="492" y="529"/>
                  </a:cubicBezTo>
                  <a:cubicBezTo>
                    <a:pt x="488" y="529"/>
                    <a:pt x="481" y="523"/>
                    <a:pt x="482" y="526"/>
                  </a:cubicBezTo>
                  <a:cubicBezTo>
                    <a:pt x="482" y="530"/>
                    <a:pt x="479" y="528"/>
                    <a:pt x="479" y="534"/>
                  </a:cubicBezTo>
                  <a:cubicBezTo>
                    <a:pt x="479" y="539"/>
                    <a:pt x="476" y="546"/>
                    <a:pt x="474" y="546"/>
                  </a:cubicBezTo>
                  <a:cubicBezTo>
                    <a:pt x="474" y="546"/>
                    <a:pt x="473" y="546"/>
                    <a:pt x="473" y="546"/>
                  </a:cubicBezTo>
                  <a:cubicBezTo>
                    <a:pt x="473" y="548"/>
                    <a:pt x="473" y="551"/>
                    <a:pt x="475" y="552"/>
                  </a:cubicBezTo>
                  <a:cubicBezTo>
                    <a:pt x="477" y="550"/>
                    <a:pt x="481" y="547"/>
                    <a:pt x="485" y="547"/>
                  </a:cubicBezTo>
                  <a:cubicBezTo>
                    <a:pt x="490" y="548"/>
                    <a:pt x="491" y="551"/>
                    <a:pt x="495" y="548"/>
                  </a:cubicBezTo>
                  <a:cubicBezTo>
                    <a:pt x="499" y="546"/>
                    <a:pt x="499" y="545"/>
                    <a:pt x="500" y="546"/>
                  </a:cubicBezTo>
                  <a:cubicBezTo>
                    <a:pt x="500" y="547"/>
                    <a:pt x="500" y="547"/>
                    <a:pt x="500" y="547"/>
                  </a:cubicBezTo>
                  <a:cubicBezTo>
                    <a:pt x="501" y="547"/>
                    <a:pt x="502" y="546"/>
                    <a:pt x="502" y="545"/>
                  </a:cubicBezTo>
                  <a:cubicBezTo>
                    <a:pt x="502" y="544"/>
                    <a:pt x="502" y="543"/>
                    <a:pt x="502" y="542"/>
                  </a:cubicBezTo>
                  <a:cubicBezTo>
                    <a:pt x="498" y="543"/>
                    <a:pt x="497" y="543"/>
                    <a:pt x="496" y="540"/>
                  </a:cubicBezTo>
                  <a:cubicBezTo>
                    <a:pt x="495" y="537"/>
                    <a:pt x="507" y="533"/>
                    <a:pt x="512" y="534"/>
                  </a:cubicBezTo>
                  <a:cubicBezTo>
                    <a:pt x="518" y="535"/>
                    <a:pt x="522" y="531"/>
                    <a:pt x="524" y="533"/>
                  </a:cubicBezTo>
                  <a:cubicBezTo>
                    <a:pt x="527" y="530"/>
                    <a:pt x="533" y="525"/>
                    <a:pt x="534" y="525"/>
                  </a:cubicBezTo>
                  <a:cubicBezTo>
                    <a:pt x="537" y="525"/>
                    <a:pt x="562" y="525"/>
                    <a:pt x="562" y="525"/>
                  </a:cubicBezTo>
                  <a:cubicBezTo>
                    <a:pt x="562" y="525"/>
                    <a:pt x="571" y="519"/>
                    <a:pt x="572" y="514"/>
                  </a:cubicBezTo>
                  <a:cubicBezTo>
                    <a:pt x="573" y="509"/>
                    <a:pt x="579" y="497"/>
                    <a:pt x="582" y="500"/>
                  </a:cubicBezTo>
                  <a:cubicBezTo>
                    <a:pt x="585" y="503"/>
                    <a:pt x="593" y="501"/>
                    <a:pt x="593" y="503"/>
                  </a:cubicBezTo>
                  <a:cubicBezTo>
                    <a:pt x="593" y="505"/>
                    <a:pt x="590" y="513"/>
                    <a:pt x="600" y="526"/>
                  </a:cubicBezTo>
                  <a:cubicBezTo>
                    <a:pt x="603" y="524"/>
                    <a:pt x="606" y="522"/>
                    <a:pt x="608" y="522"/>
                  </a:cubicBezTo>
                  <a:cubicBezTo>
                    <a:pt x="611" y="522"/>
                    <a:pt x="616" y="518"/>
                    <a:pt x="618" y="515"/>
                  </a:cubicBezTo>
                  <a:cubicBezTo>
                    <a:pt x="619" y="513"/>
                    <a:pt x="621" y="518"/>
                    <a:pt x="618" y="519"/>
                  </a:cubicBezTo>
                  <a:cubicBezTo>
                    <a:pt x="615" y="520"/>
                    <a:pt x="620" y="522"/>
                    <a:pt x="625" y="522"/>
                  </a:cubicBezTo>
                  <a:cubicBezTo>
                    <a:pt x="630" y="521"/>
                    <a:pt x="623" y="523"/>
                    <a:pt x="619" y="523"/>
                  </a:cubicBezTo>
                  <a:cubicBezTo>
                    <a:pt x="616" y="523"/>
                    <a:pt x="614" y="523"/>
                    <a:pt x="609" y="528"/>
                  </a:cubicBezTo>
                  <a:cubicBezTo>
                    <a:pt x="604" y="533"/>
                    <a:pt x="605" y="535"/>
                    <a:pt x="608" y="537"/>
                  </a:cubicBezTo>
                  <a:cubicBezTo>
                    <a:pt x="611" y="540"/>
                    <a:pt x="615" y="539"/>
                    <a:pt x="619" y="535"/>
                  </a:cubicBezTo>
                  <a:cubicBezTo>
                    <a:pt x="623" y="532"/>
                    <a:pt x="622" y="529"/>
                    <a:pt x="626" y="529"/>
                  </a:cubicBezTo>
                  <a:cubicBezTo>
                    <a:pt x="630" y="529"/>
                    <a:pt x="640" y="525"/>
                    <a:pt x="645" y="524"/>
                  </a:cubicBezTo>
                  <a:cubicBezTo>
                    <a:pt x="649" y="522"/>
                    <a:pt x="646" y="522"/>
                    <a:pt x="646" y="520"/>
                  </a:cubicBezTo>
                  <a:cubicBezTo>
                    <a:pt x="646" y="518"/>
                    <a:pt x="654" y="518"/>
                    <a:pt x="657" y="516"/>
                  </a:cubicBezTo>
                  <a:cubicBezTo>
                    <a:pt x="660" y="514"/>
                    <a:pt x="657" y="512"/>
                    <a:pt x="654" y="513"/>
                  </a:cubicBezTo>
                  <a:close/>
                  <a:moveTo>
                    <a:pt x="190" y="281"/>
                  </a:moveTo>
                  <a:cubicBezTo>
                    <a:pt x="185" y="287"/>
                    <a:pt x="184" y="288"/>
                    <a:pt x="179" y="287"/>
                  </a:cubicBezTo>
                  <a:cubicBezTo>
                    <a:pt x="174" y="286"/>
                    <a:pt x="171" y="289"/>
                    <a:pt x="173" y="290"/>
                  </a:cubicBezTo>
                  <a:cubicBezTo>
                    <a:pt x="176" y="292"/>
                    <a:pt x="176" y="294"/>
                    <a:pt x="171" y="295"/>
                  </a:cubicBezTo>
                  <a:cubicBezTo>
                    <a:pt x="166" y="296"/>
                    <a:pt x="163" y="300"/>
                    <a:pt x="161" y="299"/>
                  </a:cubicBezTo>
                  <a:cubicBezTo>
                    <a:pt x="159" y="299"/>
                    <a:pt x="169" y="291"/>
                    <a:pt x="167" y="289"/>
                  </a:cubicBezTo>
                  <a:cubicBezTo>
                    <a:pt x="164" y="287"/>
                    <a:pt x="157" y="293"/>
                    <a:pt x="157" y="295"/>
                  </a:cubicBezTo>
                  <a:cubicBezTo>
                    <a:pt x="157" y="298"/>
                    <a:pt x="153" y="298"/>
                    <a:pt x="150" y="298"/>
                  </a:cubicBezTo>
                  <a:cubicBezTo>
                    <a:pt x="147" y="297"/>
                    <a:pt x="144" y="295"/>
                    <a:pt x="146" y="295"/>
                  </a:cubicBezTo>
                  <a:cubicBezTo>
                    <a:pt x="149" y="294"/>
                    <a:pt x="147" y="291"/>
                    <a:pt x="151" y="290"/>
                  </a:cubicBezTo>
                  <a:cubicBezTo>
                    <a:pt x="155" y="289"/>
                    <a:pt x="150" y="286"/>
                    <a:pt x="151" y="285"/>
                  </a:cubicBezTo>
                  <a:cubicBezTo>
                    <a:pt x="152" y="283"/>
                    <a:pt x="160" y="286"/>
                    <a:pt x="160" y="284"/>
                  </a:cubicBezTo>
                  <a:cubicBezTo>
                    <a:pt x="160" y="281"/>
                    <a:pt x="153" y="278"/>
                    <a:pt x="150" y="280"/>
                  </a:cubicBezTo>
                  <a:cubicBezTo>
                    <a:pt x="148" y="282"/>
                    <a:pt x="142" y="286"/>
                    <a:pt x="134" y="283"/>
                  </a:cubicBezTo>
                  <a:cubicBezTo>
                    <a:pt x="132" y="282"/>
                    <a:pt x="152" y="279"/>
                    <a:pt x="156" y="276"/>
                  </a:cubicBezTo>
                  <a:cubicBezTo>
                    <a:pt x="159" y="273"/>
                    <a:pt x="174" y="270"/>
                    <a:pt x="176" y="272"/>
                  </a:cubicBezTo>
                  <a:cubicBezTo>
                    <a:pt x="177" y="275"/>
                    <a:pt x="167" y="277"/>
                    <a:pt x="172" y="280"/>
                  </a:cubicBezTo>
                  <a:cubicBezTo>
                    <a:pt x="176" y="282"/>
                    <a:pt x="184" y="281"/>
                    <a:pt x="186" y="278"/>
                  </a:cubicBezTo>
                  <a:cubicBezTo>
                    <a:pt x="187" y="275"/>
                    <a:pt x="195" y="276"/>
                    <a:pt x="190" y="281"/>
                  </a:cubicBezTo>
                  <a:close/>
                  <a:moveTo>
                    <a:pt x="235" y="339"/>
                  </a:moveTo>
                  <a:cubicBezTo>
                    <a:pt x="229" y="344"/>
                    <a:pt x="230" y="342"/>
                    <a:pt x="225" y="343"/>
                  </a:cubicBezTo>
                  <a:cubicBezTo>
                    <a:pt x="220" y="344"/>
                    <a:pt x="224" y="349"/>
                    <a:pt x="218" y="349"/>
                  </a:cubicBezTo>
                  <a:cubicBezTo>
                    <a:pt x="212" y="350"/>
                    <a:pt x="198" y="350"/>
                    <a:pt x="196" y="347"/>
                  </a:cubicBezTo>
                  <a:cubicBezTo>
                    <a:pt x="196" y="346"/>
                    <a:pt x="204" y="347"/>
                    <a:pt x="205" y="344"/>
                  </a:cubicBezTo>
                  <a:cubicBezTo>
                    <a:pt x="205" y="342"/>
                    <a:pt x="207" y="338"/>
                    <a:pt x="211" y="338"/>
                  </a:cubicBezTo>
                  <a:cubicBezTo>
                    <a:pt x="215" y="338"/>
                    <a:pt x="214" y="333"/>
                    <a:pt x="208" y="330"/>
                  </a:cubicBezTo>
                  <a:cubicBezTo>
                    <a:pt x="203" y="328"/>
                    <a:pt x="217" y="326"/>
                    <a:pt x="220" y="330"/>
                  </a:cubicBezTo>
                  <a:cubicBezTo>
                    <a:pt x="223" y="335"/>
                    <a:pt x="229" y="338"/>
                    <a:pt x="232" y="335"/>
                  </a:cubicBezTo>
                  <a:cubicBezTo>
                    <a:pt x="236" y="332"/>
                    <a:pt x="254" y="323"/>
                    <a:pt x="254" y="327"/>
                  </a:cubicBezTo>
                  <a:cubicBezTo>
                    <a:pt x="254" y="331"/>
                    <a:pt x="241" y="334"/>
                    <a:pt x="235" y="339"/>
                  </a:cubicBezTo>
                  <a:close/>
                  <a:moveTo>
                    <a:pt x="359" y="468"/>
                  </a:moveTo>
                  <a:cubicBezTo>
                    <a:pt x="355" y="469"/>
                    <a:pt x="359" y="458"/>
                    <a:pt x="352" y="454"/>
                  </a:cubicBezTo>
                  <a:cubicBezTo>
                    <a:pt x="344" y="449"/>
                    <a:pt x="340" y="441"/>
                    <a:pt x="340" y="436"/>
                  </a:cubicBezTo>
                  <a:cubicBezTo>
                    <a:pt x="340" y="432"/>
                    <a:pt x="347" y="429"/>
                    <a:pt x="350" y="433"/>
                  </a:cubicBezTo>
                  <a:cubicBezTo>
                    <a:pt x="353" y="437"/>
                    <a:pt x="357" y="451"/>
                    <a:pt x="360" y="456"/>
                  </a:cubicBezTo>
                  <a:cubicBezTo>
                    <a:pt x="362" y="461"/>
                    <a:pt x="362" y="468"/>
                    <a:pt x="359" y="468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6" name="Freeform 158">
              <a:extLst>
                <a:ext uri="{FF2B5EF4-FFF2-40B4-BE49-F238E27FC236}">
                  <a16:creationId xmlns:a16="http://schemas.microsoft.com/office/drawing/2014/main" id="{9F658804-51C8-F15B-0275-F2C639C804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4141" y="4614921"/>
              <a:ext cx="1004347" cy="888715"/>
            </a:xfrm>
            <a:custGeom>
              <a:avLst/>
              <a:gdLst>
                <a:gd name="T0" fmla="*/ 326 w 331"/>
                <a:gd name="T1" fmla="*/ 128 h 293"/>
                <a:gd name="T2" fmla="*/ 312 w 331"/>
                <a:gd name="T3" fmla="*/ 114 h 293"/>
                <a:gd name="T4" fmla="*/ 302 w 331"/>
                <a:gd name="T5" fmla="*/ 99 h 293"/>
                <a:gd name="T6" fmla="*/ 293 w 331"/>
                <a:gd name="T7" fmla="*/ 88 h 293"/>
                <a:gd name="T8" fmla="*/ 270 w 331"/>
                <a:gd name="T9" fmla="*/ 66 h 293"/>
                <a:gd name="T10" fmla="*/ 262 w 331"/>
                <a:gd name="T11" fmla="*/ 38 h 293"/>
                <a:gd name="T12" fmla="*/ 248 w 331"/>
                <a:gd name="T13" fmla="*/ 24 h 293"/>
                <a:gd name="T14" fmla="*/ 235 w 331"/>
                <a:gd name="T15" fmla="*/ 7 h 293"/>
                <a:gd name="T16" fmla="*/ 231 w 331"/>
                <a:gd name="T17" fmla="*/ 36 h 293"/>
                <a:gd name="T18" fmla="*/ 212 w 331"/>
                <a:gd name="T19" fmla="*/ 54 h 293"/>
                <a:gd name="T20" fmla="*/ 189 w 331"/>
                <a:gd name="T21" fmla="*/ 42 h 293"/>
                <a:gd name="T22" fmla="*/ 185 w 331"/>
                <a:gd name="T23" fmla="*/ 25 h 293"/>
                <a:gd name="T24" fmla="*/ 191 w 331"/>
                <a:gd name="T25" fmla="*/ 12 h 293"/>
                <a:gd name="T26" fmla="*/ 179 w 331"/>
                <a:gd name="T27" fmla="*/ 13 h 293"/>
                <a:gd name="T28" fmla="*/ 159 w 331"/>
                <a:gd name="T29" fmla="*/ 9 h 293"/>
                <a:gd name="T30" fmla="*/ 138 w 331"/>
                <a:gd name="T31" fmla="*/ 22 h 293"/>
                <a:gd name="T32" fmla="*/ 131 w 331"/>
                <a:gd name="T33" fmla="*/ 36 h 293"/>
                <a:gd name="T34" fmla="*/ 119 w 331"/>
                <a:gd name="T35" fmla="*/ 31 h 293"/>
                <a:gd name="T36" fmla="*/ 105 w 331"/>
                <a:gd name="T37" fmla="*/ 32 h 293"/>
                <a:gd name="T38" fmla="*/ 94 w 331"/>
                <a:gd name="T39" fmla="*/ 39 h 293"/>
                <a:gd name="T40" fmla="*/ 87 w 331"/>
                <a:gd name="T41" fmla="*/ 52 h 293"/>
                <a:gd name="T42" fmla="*/ 76 w 331"/>
                <a:gd name="T43" fmla="*/ 53 h 293"/>
                <a:gd name="T44" fmla="*/ 49 w 331"/>
                <a:gd name="T45" fmla="*/ 78 h 293"/>
                <a:gd name="T46" fmla="*/ 24 w 331"/>
                <a:gd name="T47" fmla="*/ 86 h 293"/>
                <a:gd name="T48" fmla="*/ 9 w 331"/>
                <a:gd name="T49" fmla="*/ 93 h 293"/>
                <a:gd name="T50" fmla="*/ 4 w 331"/>
                <a:gd name="T51" fmla="*/ 121 h 293"/>
                <a:gd name="T52" fmla="*/ 6 w 331"/>
                <a:gd name="T53" fmla="*/ 133 h 293"/>
                <a:gd name="T54" fmla="*/ 15 w 331"/>
                <a:gd name="T55" fmla="*/ 162 h 293"/>
                <a:gd name="T56" fmla="*/ 16 w 331"/>
                <a:gd name="T57" fmla="*/ 198 h 293"/>
                <a:gd name="T58" fmla="*/ 40 w 331"/>
                <a:gd name="T59" fmla="*/ 210 h 293"/>
                <a:gd name="T60" fmla="*/ 74 w 331"/>
                <a:gd name="T61" fmla="*/ 200 h 293"/>
                <a:gd name="T62" fmla="*/ 112 w 331"/>
                <a:gd name="T63" fmla="*/ 185 h 293"/>
                <a:gd name="T64" fmla="*/ 156 w 331"/>
                <a:gd name="T65" fmla="*/ 183 h 293"/>
                <a:gd name="T66" fmla="*/ 171 w 331"/>
                <a:gd name="T67" fmla="*/ 191 h 293"/>
                <a:gd name="T68" fmla="*/ 187 w 331"/>
                <a:gd name="T69" fmla="*/ 205 h 293"/>
                <a:gd name="T70" fmla="*/ 198 w 331"/>
                <a:gd name="T71" fmla="*/ 203 h 293"/>
                <a:gd name="T72" fmla="*/ 205 w 331"/>
                <a:gd name="T73" fmla="*/ 206 h 293"/>
                <a:gd name="T74" fmla="*/ 217 w 331"/>
                <a:gd name="T75" fmla="*/ 226 h 293"/>
                <a:gd name="T76" fmla="*/ 245 w 331"/>
                <a:gd name="T77" fmla="*/ 245 h 293"/>
                <a:gd name="T78" fmla="*/ 260 w 331"/>
                <a:gd name="T79" fmla="*/ 243 h 293"/>
                <a:gd name="T80" fmla="*/ 271 w 331"/>
                <a:gd name="T81" fmla="*/ 248 h 293"/>
                <a:gd name="T82" fmla="*/ 299 w 331"/>
                <a:gd name="T83" fmla="*/ 235 h 293"/>
                <a:gd name="T84" fmla="*/ 316 w 331"/>
                <a:gd name="T85" fmla="*/ 189 h 293"/>
                <a:gd name="T86" fmla="*/ 327 w 331"/>
                <a:gd name="T87" fmla="*/ 162 h 293"/>
                <a:gd name="T88" fmla="*/ 150 w 331"/>
                <a:gd name="T89" fmla="*/ 7 h 293"/>
                <a:gd name="T90" fmla="*/ 190 w 331"/>
                <a:gd name="T91" fmla="*/ 219 h 293"/>
                <a:gd name="T92" fmla="*/ 270 w 331"/>
                <a:gd name="T93" fmla="*/ 268 h 293"/>
                <a:gd name="T94" fmla="*/ 271 w 331"/>
                <a:gd name="T95" fmla="*/ 293 h 293"/>
                <a:gd name="T96" fmla="*/ 282 w 331"/>
                <a:gd name="T97" fmla="*/ 286 h 293"/>
                <a:gd name="T98" fmla="*/ 270 w 331"/>
                <a:gd name="T99" fmla="*/ 268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31" h="293">
                  <a:moveTo>
                    <a:pt x="328" y="147"/>
                  </a:moveTo>
                  <a:cubicBezTo>
                    <a:pt x="330" y="146"/>
                    <a:pt x="328" y="140"/>
                    <a:pt x="326" y="141"/>
                  </a:cubicBezTo>
                  <a:cubicBezTo>
                    <a:pt x="325" y="142"/>
                    <a:pt x="325" y="132"/>
                    <a:pt x="326" y="128"/>
                  </a:cubicBezTo>
                  <a:cubicBezTo>
                    <a:pt x="327" y="123"/>
                    <a:pt x="326" y="124"/>
                    <a:pt x="324" y="126"/>
                  </a:cubicBezTo>
                  <a:cubicBezTo>
                    <a:pt x="322" y="129"/>
                    <a:pt x="319" y="122"/>
                    <a:pt x="319" y="120"/>
                  </a:cubicBezTo>
                  <a:cubicBezTo>
                    <a:pt x="318" y="118"/>
                    <a:pt x="315" y="113"/>
                    <a:pt x="312" y="114"/>
                  </a:cubicBezTo>
                  <a:cubicBezTo>
                    <a:pt x="309" y="115"/>
                    <a:pt x="311" y="110"/>
                    <a:pt x="308" y="110"/>
                  </a:cubicBezTo>
                  <a:cubicBezTo>
                    <a:pt x="306" y="111"/>
                    <a:pt x="305" y="106"/>
                    <a:pt x="306" y="102"/>
                  </a:cubicBezTo>
                  <a:cubicBezTo>
                    <a:pt x="306" y="98"/>
                    <a:pt x="304" y="101"/>
                    <a:pt x="302" y="99"/>
                  </a:cubicBezTo>
                  <a:cubicBezTo>
                    <a:pt x="301" y="97"/>
                    <a:pt x="300" y="99"/>
                    <a:pt x="298" y="100"/>
                  </a:cubicBezTo>
                  <a:cubicBezTo>
                    <a:pt x="296" y="100"/>
                    <a:pt x="295" y="96"/>
                    <a:pt x="296" y="94"/>
                  </a:cubicBezTo>
                  <a:cubicBezTo>
                    <a:pt x="296" y="92"/>
                    <a:pt x="295" y="90"/>
                    <a:pt x="293" y="88"/>
                  </a:cubicBezTo>
                  <a:cubicBezTo>
                    <a:pt x="290" y="86"/>
                    <a:pt x="290" y="85"/>
                    <a:pt x="290" y="82"/>
                  </a:cubicBezTo>
                  <a:cubicBezTo>
                    <a:pt x="290" y="80"/>
                    <a:pt x="275" y="72"/>
                    <a:pt x="272" y="71"/>
                  </a:cubicBezTo>
                  <a:cubicBezTo>
                    <a:pt x="268" y="71"/>
                    <a:pt x="271" y="67"/>
                    <a:pt x="270" y="66"/>
                  </a:cubicBezTo>
                  <a:cubicBezTo>
                    <a:pt x="268" y="65"/>
                    <a:pt x="268" y="60"/>
                    <a:pt x="268" y="56"/>
                  </a:cubicBezTo>
                  <a:cubicBezTo>
                    <a:pt x="268" y="52"/>
                    <a:pt x="263" y="51"/>
                    <a:pt x="263" y="48"/>
                  </a:cubicBezTo>
                  <a:cubicBezTo>
                    <a:pt x="263" y="44"/>
                    <a:pt x="261" y="41"/>
                    <a:pt x="262" y="38"/>
                  </a:cubicBezTo>
                  <a:cubicBezTo>
                    <a:pt x="262" y="34"/>
                    <a:pt x="257" y="33"/>
                    <a:pt x="256" y="31"/>
                  </a:cubicBezTo>
                  <a:cubicBezTo>
                    <a:pt x="256" y="29"/>
                    <a:pt x="253" y="31"/>
                    <a:pt x="250" y="32"/>
                  </a:cubicBezTo>
                  <a:cubicBezTo>
                    <a:pt x="247" y="32"/>
                    <a:pt x="247" y="28"/>
                    <a:pt x="248" y="24"/>
                  </a:cubicBezTo>
                  <a:cubicBezTo>
                    <a:pt x="248" y="19"/>
                    <a:pt x="246" y="13"/>
                    <a:pt x="244" y="11"/>
                  </a:cubicBezTo>
                  <a:cubicBezTo>
                    <a:pt x="241" y="9"/>
                    <a:pt x="241" y="2"/>
                    <a:pt x="240" y="1"/>
                  </a:cubicBezTo>
                  <a:cubicBezTo>
                    <a:pt x="239" y="0"/>
                    <a:pt x="235" y="4"/>
                    <a:pt x="235" y="7"/>
                  </a:cubicBezTo>
                  <a:cubicBezTo>
                    <a:pt x="235" y="9"/>
                    <a:pt x="234" y="12"/>
                    <a:pt x="233" y="13"/>
                  </a:cubicBezTo>
                  <a:cubicBezTo>
                    <a:pt x="231" y="15"/>
                    <a:pt x="234" y="20"/>
                    <a:pt x="232" y="22"/>
                  </a:cubicBezTo>
                  <a:cubicBezTo>
                    <a:pt x="230" y="24"/>
                    <a:pt x="232" y="32"/>
                    <a:pt x="231" y="36"/>
                  </a:cubicBezTo>
                  <a:cubicBezTo>
                    <a:pt x="231" y="41"/>
                    <a:pt x="231" y="46"/>
                    <a:pt x="229" y="49"/>
                  </a:cubicBezTo>
                  <a:cubicBezTo>
                    <a:pt x="226" y="52"/>
                    <a:pt x="226" y="57"/>
                    <a:pt x="222" y="58"/>
                  </a:cubicBezTo>
                  <a:cubicBezTo>
                    <a:pt x="217" y="60"/>
                    <a:pt x="212" y="56"/>
                    <a:pt x="212" y="54"/>
                  </a:cubicBezTo>
                  <a:cubicBezTo>
                    <a:pt x="212" y="52"/>
                    <a:pt x="207" y="50"/>
                    <a:pt x="205" y="51"/>
                  </a:cubicBezTo>
                  <a:cubicBezTo>
                    <a:pt x="202" y="51"/>
                    <a:pt x="201" y="47"/>
                    <a:pt x="197" y="44"/>
                  </a:cubicBezTo>
                  <a:cubicBezTo>
                    <a:pt x="193" y="41"/>
                    <a:pt x="190" y="45"/>
                    <a:pt x="189" y="42"/>
                  </a:cubicBezTo>
                  <a:cubicBezTo>
                    <a:pt x="188" y="38"/>
                    <a:pt x="186" y="37"/>
                    <a:pt x="183" y="35"/>
                  </a:cubicBezTo>
                  <a:cubicBezTo>
                    <a:pt x="181" y="34"/>
                    <a:pt x="181" y="34"/>
                    <a:pt x="184" y="32"/>
                  </a:cubicBezTo>
                  <a:cubicBezTo>
                    <a:pt x="187" y="30"/>
                    <a:pt x="186" y="27"/>
                    <a:pt x="185" y="25"/>
                  </a:cubicBezTo>
                  <a:cubicBezTo>
                    <a:pt x="183" y="22"/>
                    <a:pt x="186" y="23"/>
                    <a:pt x="190" y="21"/>
                  </a:cubicBezTo>
                  <a:cubicBezTo>
                    <a:pt x="194" y="19"/>
                    <a:pt x="190" y="17"/>
                    <a:pt x="193" y="16"/>
                  </a:cubicBezTo>
                  <a:cubicBezTo>
                    <a:pt x="195" y="15"/>
                    <a:pt x="194" y="12"/>
                    <a:pt x="191" y="12"/>
                  </a:cubicBezTo>
                  <a:cubicBezTo>
                    <a:pt x="188" y="11"/>
                    <a:pt x="189" y="15"/>
                    <a:pt x="188" y="15"/>
                  </a:cubicBezTo>
                  <a:cubicBezTo>
                    <a:pt x="187" y="15"/>
                    <a:pt x="186" y="11"/>
                    <a:pt x="185" y="11"/>
                  </a:cubicBezTo>
                  <a:cubicBezTo>
                    <a:pt x="184" y="11"/>
                    <a:pt x="181" y="16"/>
                    <a:pt x="179" y="13"/>
                  </a:cubicBezTo>
                  <a:cubicBezTo>
                    <a:pt x="177" y="11"/>
                    <a:pt x="167" y="9"/>
                    <a:pt x="163" y="8"/>
                  </a:cubicBezTo>
                  <a:cubicBezTo>
                    <a:pt x="159" y="8"/>
                    <a:pt x="158" y="3"/>
                    <a:pt x="156" y="4"/>
                  </a:cubicBezTo>
                  <a:cubicBezTo>
                    <a:pt x="153" y="5"/>
                    <a:pt x="156" y="6"/>
                    <a:pt x="159" y="9"/>
                  </a:cubicBezTo>
                  <a:cubicBezTo>
                    <a:pt x="161" y="12"/>
                    <a:pt x="150" y="14"/>
                    <a:pt x="146" y="13"/>
                  </a:cubicBezTo>
                  <a:cubicBezTo>
                    <a:pt x="143" y="12"/>
                    <a:pt x="147" y="15"/>
                    <a:pt x="144" y="15"/>
                  </a:cubicBezTo>
                  <a:cubicBezTo>
                    <a:pt x="141" y="15"/>
                    <a:pt x="141" y="20"/>
                    <a:pt x="138" y="22"/>
                  </a:cubicBezTo>
                  <a:cubicBezTo>
                    <a:pt x="136" y="25"/>
                    <a:pt x="138" y="27"/>
                    <a:pt x="135" y="28"/>
                  </a:cubicBezTo>
                  <a:cubicBezTo>
                    <a:pt x="133" y="30"/>
                    <a:pt x="132" y="32"/>
                    <a:pt x="135" y="35"/>
                  </a:cubicBezTo>
                  <a:cubicBezTo>
                    <a:pt x="138" y="39"/>
                    <a:pt x="134" y="39"/>
                    <a:pt x="131" y="36"/>
                  </a:cubicBezTo>
                  <a:cubicBezTo>
                    <a:pt x="129" y="33"/>
                    <a:pt x="126" y="33"/>
                    <a:pt x="126" y="36"/>
                  </a:cubicBezTo>
                  <a:cubicBezTo>
                    <a:pt x="126" y="39"/>
                    <a:pt x="123" y="38"/>
                    <a:pt x="124" y="35"/>
                  </a:cubicBezTo>
                  <a:cubicBezTo>
                    <a:pt x="124" y="31"/>
                    <a:pt x="120" y="33"/>
                    <a:pt x="119" y="31"/>
                  </a:cubicBezTo>
                  <a:cubicBezTo>
                    <a:pt x="118" y="29"/>
                    <a:pt x="115" y="26"/>
                    <a:pt x="112" y="26"/>
                  </a:cubicBezTo>
                  <a:cubicBezTo>
                    <a:pt x="110" y="26"/>
                    <a:pt x="110" y="29"/>
                    <a:pt x="108" y="29"/>
                  </a:cubicBezTo>
                  <a:cubicBezTo>
                    <a:pt x="105" y="29"/>
                    <a:pt x="105" y="30"/>
                    <a:pt x="105" y="32"/>
                  </a:cubicBezTo>
                  <a:cubicBezTo>
                    <a:pt x="105" y="35"/>
                    <a:pt x="102" y="32"/>
                    <a:pt x="99" y="32"/>
                  </a:cubicBezTo>
                  <a:cubicBezTo>
                    <a:pt x="96" y="33"/>
                    <a:pt x="99" y="36"/>
                    <a:pt x="97" y="36"/>
                  </a:cubicBezTo>
                  <a:cubicBezTo>
                    <a:pt x="96" y="36"/>
                    <a:pt x="96" y="39"/>
                    <a:pt x="94" y="39"/>
                  </a:cubicBezTo>
                  <a:cubicBezTo>
                    <a:pt x="91" y="39"/>
                    <a:pt x="92" y="44"/>
                    <a:pt x="92" y="47"/>
                  </a:cubicBezTo>
                  <a:cubicBezTo>
                    <a:pt x="92" y="49"/>
                    <a:pt x="89" y="45"/>
                    <a:pt x="86" y="46"/>
                  </a:cubicBezTo>
                  <a:cubicBezTo>
                    <a:pt x="84" y="47"/>
                    <a:pt x="87" y="49"/>
                    <a:pt x="87" y="52"/>
                  </a:cubicBezTo>
                  <a:cubicBezTo>
                    <a:pt x="88" y="55"/>
                    <a:pt x="86" y="55"/>
                    <a:pt x="85" y="56"/>
                  </a:cubicBezTo>
                  <a:cubicBezTo>
                    <a:pt x="84" y="57"/>
                    <a:pt x="82" y="53"/>
                    <a:pt x="82" y="50"/>
                  </a:cubicBezTo>
                  <a:cubicBezTo>
                    <a:pt x="82" y="47"/>
                    <a:pt x="79" y="50"/>
                    <a:pt x="76" y="53"/>
                  </a:cubicBezTo>
                  <a:cubicBezTo>
                    <a:pt x="72" y="57"/>
                    <a:pt x="77" y="62"/>
                    <a:pt x="75" y="63"/>
                  </a:cubicBezTo>
                  <a:cubicBezTo>
                    <a:pt x="74" y="64"/>
                    <a:pt x="67" y="70"/>
                    <a:pt x="64" y="74"/>
                  </a:cubicBezTo>
                  <a:cubicBezTo>
                    <a:pt x="60" y="79"/>
                    <a:pt x="52" y="76"/>
                    <a:pt x="49" y="78"/>
                  </a:cubicBezTo>
                  <a:cubicBezTo>
                    <a:pt x="47" y="80"/>
                    <a:pt x="44" y="79"/>
                    <a:pt x="42" y="81"/>
                  </a:cubicBezTo>
                  <a:cubicBezTo>
                    <a:pt x="39" y="83"/>
                    <a:pt x="35" y="86"/>
                    <a:pt x="34" y="84"/>
                  </a:cubicBezTo>
                  <a:cubicBezTo>
                    <a:pt x="33" y="82"/>
                    <a:pt x="27" y="83"/>
                    <a:pt x="24" y="86"/>
                  </a:cubicBezTo>
                  <a:cubicBezTo>
                    <a:pt x="22" y="89"/>
                    <a:pt x="17" y="92"/>
                    <a:pt x="14" y="92"/>
                  </a:cubicBezTo>
                  <a:cubicBezTo>
                    <a:pt x="11" y="92"/>
                    <a:pt x="11" y="97"/>
                    <a:pt x="10" y="98"/>
                  </a:cubicBezTo>
                  <a:cubicBezTo>
                    <a:pt x="9" y="99"/>
                    <a:pt x="9" y="94"/>
                    <a:pt x="9" y="93"/>
                  </a:cubicBezTo>
                  <a:cubicBezTo>
                    <a:pt x="9" y="91"/>
                    <a:pt x="6" y="95"/>
                    <a:pt x="5" y="99"/>
                  </a:cubicBezTo>
                  <a:cubicBezTo>
                    <a:pt x="4" y="102"/>
                    <a:pt x="8" y="104"/>
                    <a:pt x="5" y="108"/>
                  </a:cubicBezTo>
                  <a:cubicBezTo>
                    <a:pt x="3" y="112"/>
                    <a:pt x="0" y="116"/>
                    <a:pt x="4" y="121"/>
                  </a:cubicBezTo>
                  <a:cubicBezTo>
                    <a:pt x="8" y="126"/>
                    <a:pt x="10" y="129"/>
                    <a:pt x="9" y="131"/>
                  </a:cubicBezTo>
                  <a:cubicBezTo>
                    <a:pt x="7" y="134"/>
                    <a:pt x="5" y="126"/>
                    <a:pt x="4" y="127"/>
                  </a:cubicBezTo>
                  <a:cubicBezTo>
                    <a:pt x="3" y="128"/>
                    <a:pt x="7" y="131"/>
                    <a:pt x="6" y="133"/>
                  </a:cubicBezTo>
                  <a:cubicBezTo>
                    <a:pt x="5" y="134"/>
                    <a:pt x="1" y="127"/>
                    <a:pt x="0" y="129"/>
                  </a:cubicBezTo>
                  <a:cubicBezTo>
                    <a:pt x="0" y="130"/>
                    <a:pt x="8" y="142"/>
                    <a:pt x="9" y="147"/>
                  </a:cubicBezTo>
                  <a:cubicBezTo>
                    <a:pt x="9" y="151"/>
                    <a:pt x="16" y="156"/>
                    <a:pt x="15" y="162"/>
                  </a:cubicBezTo>
                  <a:cubicBezTo>
                    <a:pt x="15" y="168"/>
                    <a:pt x="21" y="179"/>
                    <a:pt x="23" y="180"/>
                  </a:cubicBezTo>
                  <a:cubicBezTo>
                    <a:pt x="24" y="182"/>
                    <a:pt x="20" y="186"/>
                    <a:pt x="21" y="191"/>
                  </a:cubicBezTo>
                  <a:cubicBezTo>
                    <a:pt x="21" y="196"/>
                    <a:pt x="19" y="198"/>
                    <a:pt x="16" y="198"/>
                  </a:cubicBezTo>
                  <a:cubicBezTo>
                    <a:pt x="13" y="198"/>
                    <a:pt x="15" y="203"/>
                    <a:pt x="18" y="203"/>
                  </a:cubicBezTo>
                  <a:cubicBezTo>
                    <a:pt x="22" y="203"/>
                    <a:pt x="20" y="206"/>
                    <a:pt x="24" y="208"/>
                  </a:cubicBezTo>
                  <a:cubicBezTo>
                    <a:pt x="28" y="211"/>
                    <a:pt x="37" y="210"/>
                    <a:pt x="40" y="210"/>
                  </a:cubicBezTo>
                  <a:cubicBezTo>
                    <a:pt x="43" y="210"/>
                    <a:pt x="44" y="205"/>
                    <a:pt x="48" y="205"/>
                  </a:cubicBezTo>
                  <a:cubicBezTo>
                    <a:pt x="52" y="205"/>
                    <a:pt x="52" y="203"/>
                    <a:pt x="54" y="201"/>
                  </a:cubicBezTo>
                  <a:cubicBezTo>
                    <a:pt x="56" y="198"/>
                    <a:pt x="65" y="199"/>
                    <a:pt x="74" y="200"/>
                  </a:cubicBezTo>
                  <a:cubicBezTo>
                    <a:pt x="84" y="200"/>
                    <a:pt x="88" y="197"/>
                    <a:pt x="89" y="193"/>
                  </a:cubicBezTo>
                  <a:cubicBezTo>
                    <a:pt x="90" y="190"/>
                    <a:pt x="97" y="190"/>
                    <a:pt x="100" y="187"/>
                  </a:cubicBezTo>
                  <a:cubicBezTo>
                    <a:pt x="103" y="185"/>
                    <a:pt x="105" y="185"/>
                    <a:pt x="112" y="185"/>
                  </a:cubicBezTo>
                  <a:cubicBezTo>
                    <a:pt x="119" y="185"/>
                    <a:pt x="125" y="182"/>
                    <a:pt x="130" y="180"/>
                  </a:cubicBezTo>
                  <a:cubicBezTo>
                    <a:pt x="134" y="178"/>
                    <a:pt x="142" y="179"/>
                    <a:pt x="147" y="178"/>
                  </a:cubicBezTo>
                  <a:cubicBezTo>
                    <a:pt x="151" y="177"/>
                    <a:pt x="152" y="183"/>
                    <a:pt x="156" y="183"/>
                  </a:cubicBezTo>
                  <a:cubicBezTo>
                    <a:pt x="161" y="182"/>
                    <a:pt x="163" y="184"/>
                    <a:pt x="166" y="184"/>
                  </a:cubicBezTo>
                  <a:cubicBezTo>
                    <a:pt x="168" y="184"/>
                    <a:pt x="168" y="186"/>
                    <a:pt x="171" y="186"/>
                  </a:cubicBezTo>
                  <a:cubicBezTo>
                    <a:pt x="173" y="187"/>
                    <a:pt x="173" y="189"/>
                    <a:pt x="171" y="191"/>
                  </a:cubicBezTo>
                  <a:cubicBezTo>
                    <a:pt x="170" y="193"/>
                    <a:pt x="175" y="193"/>
                    <a:pt x="178" y="198"/>
                  </a:cubicBezTo>
                  <a:cubicBezTo>
                    <a:pt x="182" y="203"/>
                    <a:pt x="178" y="203"/>
                    <a:pt x="180" y="207"/>
                  </a:cubicBezTo>
                  <a:cubicBezTo>
                    <a:pt x="182" y="210"/>
                    <a:pt x="183" y="210"/>
                    <a:pt x="187" y="205"/>
                  </a:cubicBezTo>
                  <a:cubicBezTo>
                    <a:pt x="190" y="200"/>
                    <a:pt x="194" y="203"/>
                    <a:pt x="195" y="198"/>
                  </a:cubicBezTo>
                  <a:cubicBezTo>
                    <a:pt x="195" y="194"/>
                    <a:pt x="199" y="189"/>
                    <a:pt x="202" y="191"/>
                  </a:cubicBezTo>
                  <a:cubicBezTo>
                    <a:pt x="204" y="193"/>
                    <a:pt x="200" y="195"/>
                    <a:pt x="198" y="203"/>
                  </a:cubicBezTo>
                  <a:cubicBezTo>
                    <a:pt x="197" y="211"/>
                    <a:pt x="194" y="207"/>
                    <a:pt x="193" y="209"/>
                  </a:cubicBezTo>
                  <a:cubicBezTo>
                    <a:pt x="193" y="211"/>
                    <a:pt x="201" y="213"/>
                    <a:pt x="201" y="208"/>
                  </a:cubicBezTo>
                  <a:cubicBezTo>
                    <a:pt x="201" y="204"/>
                    <a:pt x="202" y="202"/>
                    <a:pt x="205" y="206"/>
                  </a:cubicBezTo>
                  <a:cubicBezTo>
                    <a:pt x="208" y="210"/>
                    <a:pt x="203" y="213"/>
                    <a:pt x="204" y="215"/>
                  </a:cubicBezTo>
                  <a:cubicBezTo>
                    <a:pt x="205" y="217"/>
                    <a:pt x="208" y="214"/>
                    <a:pt x="210" y="215"/>
                  </a:cubicBezTo>
                  <a:cubicBezTo>
                    <a:pt x="213" y="215"/>
                    <a:pt x="217" y="222"/>
                    <a:pt x="217" y="226"/>
                  </a:cubicBezTo>
                  <a:cubicBezTo>
                    <a:pt x="216" y="229"/>
                    <a:pt x="215" y="233"/>
                    <a:pt x="221" y="236"/>
                  </a:cubicBezTo>
                  <a:cubicBezTo>
                    <a:pt x="227" y="239"/>
                    <a:pt x="225" y="240"/>
                    <a:pt x="229" y="240"/>
                  </a:cubicBezTo>
                  <a:cubicBezTo>
                    <a:pt x="234" y="240"/>
                    <a:pt x="243" y="243"/>
                    <a:pt x="245" y="245"/>
                  </a:cubicBezTo>
                  <a:cubicBezTo>
                    <a:pt x="248" y="247"/>
                    <a:pt x="254" y="244"/>
                    <a:pt x="256" y="239"/>
                  </a:cubicBezTo>
                  <a:cubicBezTo>
                    <a:pt x="257" y="235"/>
                    <a:pt x="262" y="239"/>
                    <a:pt x="259" y="241"/>
                  </a:cubicBezTo>
                  <a:cubicBezTo>
                    <a:pt x="257" y="242"/>
                    <a:pt x="260" y="245"/>
                    <a:pt x="260" y="243"/>
                  </a:cubicBezTo>
                  <a:cubicBezTo>
                    <a:pt x="261" y="241"/>
                    <a:pt x="262" y="239"/>
                    <a:pt x="263" y="241"/>
                  </a:cubicBezTo>
                  <a:cubicBezTo>
                    <a:pt x="264" y="244"/>
                    <a:pt x="267" y="244"/>
                    <a:pt x="268" y="246"/>
                  </a:cubicBezTo>
                  <a:cubicBezTo>
                    <a:pt x="269" y="248"/>
                    <a:pt x="271" y="250"/>
                    <a:pt x="271" y="248"/>
                  </a:cubicBezTo>
                  <a:cubicBezTo>
                    <a:pt x="271" y="246"/>
                    <a:pt x="271" y="245"/>
                    <a:pt x="274" y="244"/>
                  </a:cubicBezTo>
                  <a:cubicBezTo>
                    <a:pt x="277" y="243"/>
                    <a:pt x="279" y="241"/>
                    <a:pt x="282" y="238"/>
                  </a:cubicBezTo>
                  <a:cubicBezTo>
                    <a:pt x="285" y="236"/>
                    <a:pt x="297" y="235"/>
                    <a:pt x="299" y="235"/>
                  </a:cubicBezTo>
                  <a:cubicBezTo>
                    <a:pt x="300" y="235"/>
                    <a:pt x="301" y="225"/>
                    <a:pt x="301" y="219"/>
                  </a:cubicBezTo>
                  <a:cubicBezTo>
                    <a:pt x="302" y="213"/>
                    <a:pt x="307" y="213"/>
                    <a:pt x="307" y="207"/>
                  </a:cubicBezTo>
                  <a:cubicBezTo>
                    <a:pt x="308" y="201"/>
                    <a:pt x="314" y="190"/>
                    <a:pt x="316" y="189"/>
                  </a:cubicBezTo>
                  <a:cubicBezTo>
                    <a:pt x="318" y="189"/>
                    <a:pt x="321" y="187"/>
                    <a:pt x="321" y="184"/>
                  </a:cubicBezTo>
                  <a:cubicBezTo>
                    <a:pt x="321" y="180"/>
                    <a:pt x="325" y="177"/>
                    <a:pt x="325" y="173"/>
                  </a:cubicBezTo>
                  <a:cubicBezTo>
                    <a:pt x="325" y="169"/>
                    <a:pt x="327" y="164"/>
                    <a:pt x="327" y="162"/>
                  </a:cubicBezTo>
                  <a:cubicBezTo>
                    <a:pt x="327" y="161"/>
                    <a:pt x="325" y="157"/>
                    <a:pt x="328" y="154"/>
                  </a:cubicBezTo>
                  <a:cubicBezTo>
                    <a:pt x="331" y="152"/>
                    <a:pt x="327" y="148"/>
                    <a:pt x="328" y="147"/>
                  </a:cubicBezTo>
                  <a:close/>
                  <a:moveTo>
                    <a:pt x="150" y="7"/>
                  </a:moveTo>
                  <a:cubicBezTo>
                    <a:pt x="149" y="5"/>
                    <a:pt x="136" y="8"/>
                    <a:pt x="139" y="10"/>
                  </a:cubicBezTo>
                  <a:cubicBezTo>
                    <a:pt x="141" y="11"/>
                    <a:pt x="150" y="10"/>
                    <a:pt x="150" y="7"/>
                  </a:cubicBezTo>
                  <a:close/>
                  <a:moveTo>
                    <a:pt x="190" y="219"/>
                  </a:moveTo>
                  <a:cubicBezTo>
                    <a:pt x="192" y="220"/>
                    <a:pt x="198" y="220"/>
                    <a:pt x="199" y="217"/>
                  </a:cubicBezTo>
                  <a:cubicBezTo>
                    <a:pt x="200" y="215"/>
                    <a:pt x="188" y="217"/>
                    <a:pt x="190" y="219"/>
                  </a:cubicBezTo>
                  <a:close/>
                  <a:moveTo>
                    <a:pt x="270" y="268"/>
                  </a:moveTo>
                  <a:cubicBezTo>
                    <a:pt x="265" y="269"/>
                    <a:pt x="258" y="264"/>
                    <a:pt x="257" y="264"/>
                  </a:cubicBezTo>
                  <a:cubicBezTo>
                    <a:pt x="255" y="265"/>
                    <a:pt x="263" y="277"/>
                    <a:pt x="260" y="280"/>
                  </a:cubicBezTo>
                  <a:cubicBezTo>
                    <a:pt x="258" y="284"/>
                    <a:pt x="268" y="292"/>
                    <a:pt x="271" y="293"/>
                  </a:cubicBezTo>
                  <a:cubicBezTo>
                    <a:pt x="274" y="293"/>
                    <a:pt x="273" y="289"/>
                    <a:pt x="275" y="290"/>
                  </a:cubicBezTo>
                  <a:cubicBezTo>
                    <a:pt x="278" y="290"/>
                    <a:pt x="277" y="287"/>
                    <a:pt x="277" y="286"/>
                  </a:cubicBezTo>
                  <a:cubicBezTo>
                    <a:pt x="278" y="284"/>
                    <a:pt x="280" y="287"/>
                    <a:pt x="282" y="286"/>
                  </a:cubicBezTo>
                  <a:cubicBezTo>
                    <a:pt x="284" y="285"/>
                    <a:pt x="281" y="278"/>
                    <a:pt x="284" y="278"/>
                  </a:cubicBezTo>
                  <a:cubicBezTo>
                    <a:pt x="287" y="278"/>
                    <a:pt x="285" y="268"/>
                    <a:pt x="284" y="265"/>
                  </a:cubicBezTo>
                  <a:cubicBezTo>
                    <a:pt x="283" y="262"/>
                    <a:pt x="275" y="268"/>
                    <a:pt x="270" y="268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99" name="Text Placeholder 198">
            <a:extLst>
              <a:ext uri="{FF2B5EF4-FFF2-40B4-BE49-F238E27FC236}">
                <a16:creationId xmlns:a16="http://schemas.microsoft.com/office/drawing/2014/main" id="{52059F95-5A67-D1D3-89DF-829ACAF924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33807" y="3066915"/>
            <a:ext cx="1007958" cy="429833"/>
          </a:xfrm>
          <a:prstGeom prst="roundRect">
            <a:avLst/>
          </a:prstGeom>
          <a:solidFill>
            <a:schemeClr val="accent2"/>
          </a:solidFill>
        </p:spPr>
        <p:txBody>
          <a:bodyPr anchor="ctr"/>
          <a:lstStyle>
            <a:lvl1pPr algn="ctr">
              <a:defRPr sz="14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00" name="Text Placeholder 198">
            <a:extLst>
              <a:ext uri="{FF2B5EF4-FFF2-40B4-BE49-F238E27FC236}">
                <a16:creationId xmlns:a16="http://schemas.microsoft.com/office/drawing/2014/main" id="{51695F58-68B8-5EC8-2348-B1DD15F920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58223" y="4318206"/>
            <a:ext cx="1007958" cy="429833"/>
          </a:xfrm>
          <a:prstGeom prst="roundRect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 sz="14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01" name="Text Placeholder 198">
            <a:extLst>
              <a:ext uri="{FF2B5EF4-FFF2-40B4-BE49-F238E27FC236}">
                <a16:creationId xmlns:a16="http://schemas.microsoft.com/office/drawing/2014/main" id="{AE744F88-61BD-BEE9-40EB-374929B6794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71576" y="4829421"/>
            <a:ext cx="1007958" cy="429833"/>
          </a:xfrm>
          <a:prstGeom prst="roundRect">
            <a:avLst/>
          </a:prstGeom>
          <a:solidFill>
            <a:schemeClr val="accent3"/>
          </a:solidFill>
        </p:spPr>
        <p:txBody>
          <a:bodyPr anchor="ctr"/>
          <a:lstStyle>
            <a:lvl1pPr algn="ctr">
              <a:defRPr sz="1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02" name="Text Placeholder 198">
            <a:extLst>
              <a:ext uri="{FF2B5EF4-FFF2-40B4-BE49-F238E27FC236}">
                <a16:creationId xmlns:a16="http://schemas.microsoft.com/office/drawing/2014/main" id="{6E37F013-BD3D-9AA7-188B-A904881F82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50234" y="1538277"/>
            <a:ext cx="1007958" cy="429833"/>
          </a:xfrm>
          <a:prstGeom prst="roundRect">
            <a:avLst/>
          </a:prstGeom>
          <a:solidFill>
            <a:schemeClr val="accent5"/>
          </a:solidFill>
        </p:spPr>
        <p:txBody>
          <a:bodyPr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7903221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Call Out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1D40252-2369-AF4E-49F4-025201658C2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50099" y="0"/>
            <a:ext cx="5041901" cy="6858000"/>
          </a:xfr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82DDE33E-A53A-9D96-15DC-0265250145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399" y="1527677"/>
            <a:ext cx="6121400" cy="1546352"/>
          </a:xfrm>
          <a:prstGeom prst="roundRect">
            <a:avLst>
              <a:gd name="adj" fmla="val 8594"/>
            </a:avLst>
          </a:prstGeom>
          <a:solidFill>
            <a:schemeClr val="accent2"/>
          </a:solidFill>
        </p:spPr>
        <p:txBody>
          <a:bodyPr lIns="182880" tIns="45720" rIns="182880" bIns="45720" anchor="ctr"/>
          <a:lstStyle>
            <a:lvl1pPr algn="l">
              <a:spcBef>
                <a:spcPts val="0"/>
              </a:spcBef>
              <a:defRPr sz="1800" b="1">
                <a:solidFill>
                  <a:schemeClr val="accent3"/>
                </a:solidFill>
              </a:defRPr>
            </a:lvl1pPr>
            <a:lvl2pPr algn="ctr">
              <a:defRPr sz="1200"/>
            </a:lvl2pPr>
            <a:lvl3pPr algn="ctr">
              <a:defRPr sz="1200"/>
            </a:lvl3pPr>
            <a:lvl4pPr algn="ctr">
              <a:defRPr sz="1200"/>
            </a:lvl4pPr>
            <a:lvl5pPr algn="ctr">
              <a:defRPr sz="1200"/>
            </a:lvl5pPr>
          </a:lstStyle>
          <a:p>
            <a:pPr lvl="0"/>
            <a:r>
              <a:rPr lang="en-US" dirty="0"/>
              <a:t>Opening paragraph, Arial 18pt. Can go up to 4 lines.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AA00BD-BCDB-6A30-843E-C756D403BB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1" y="266699"/>
            <a:ext cx="6121399" cy="952501"/>
          </a:xfrm>
        </p:spPr>
        <p:txBody>
          <a:bodyPr/>
          <a:lstStyle/>
          <a:p>
            <a:r>
              <a:rPr lang="en-GB" dirty="0"/>
              <a:t>Content + subtitle + photo, Times New Roman 36pt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C095D4-3AE7-CDF5-7093-1A50A05691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GR Update from Türkiye_November 20, 2024 – Demokan Konyalıgil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63F334F-83FA-A597-9051-659EB78602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3399" y="3382506"/>
            <a:ext cx="6121401" cy="2231380"/>
          </a:xfrm>
        </p:spPr>
        <p:txBody>
          <a:bodyPr/>
          <a:lstStyle>
            <a:lvl1pPr marL="182880" indent="-182880"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1pPr>
            <a:lvl2pPr marL="365760" indent="-182880">
              <a:buClr>
                <a:schemeClr val="accent2"/>
              </a:buClr>
              <a:buFont typeface="Arial" panose="020B0604020202020204" pitchFamily="34" charset="0"/>
              <a:buChar char="–"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Bullet point text here, Arial 14pt.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 Can go up to 2 lines </a:t>
            </a:r>
          </a:p>
          <a:p>
            <a:pPr lvl="1"/>
            <a:r>
              <a:rPr lang="en-GB" dirty="0"/>
              <a:t>This is what the second list level bullet looks like, Arial 12pt.</a:t>
            </a:r>
          </a:p>
        </p:txBody>
      </p:sp>
    </p:spTree>
    <p:extLst>
      <p:ext uri="{BB962C8B-B14F-4D97-AF65-F5344CB8AC3E}">
        <p14:creationId xmlns:p14="http://schemas.microsoft.com/office/powerpoint/2010/main" val="12951735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Subtitle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4D06E0-527C-BA97-0F3F-F9DA562F5A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399" y="1700205"/>
            <a:ext cx="4953001" cy="3931596"/>
          </a:xfrm>
        </p:spPr>
        <p:txBody>
          <a:bodyPr/>
          <a:lstStyle>
            <a:lvl1pPr marL="182880" indent="-182880"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1pPr>
            <a:lvl2pPr marL="365760" indent="-182880">
              <a:buClr>
                <a:schemeClr val="accent2"/>
              </a:buClr>
              <a:buFont typeface="Arial" panose="020B0604020202020204" pitchFamily="34" charset="0"/>
              <a:buChar char="–"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Bullet point text here, Arial 14pt.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 Can go up to 2 lines </a:t>
            </a:r>
          </a:p>
          <a:p>
            <a:pPr lvl="1"/>
            <a:r>
              <a:rPr lang="en-GB" dirty="0"/>
              <a:t>This is what the second list level bullet looks like, Arial 12pt.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E545AB1-A2EA-1975-BE03-6B801304F13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803900" y="1700205"/>
            <a:ext cx="5852756" cy="3960820"/>
          </a:xfrm>
          <a:prstGeom prst="roundRect">
            <a:avLst>
              <a:gd name="adj" fmla="val 4128"/>
            </a:avLst>
          </a:prstGeo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A6DAFA-A3B4-1B36-ACF5-B90FACC6DE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Content + subtitle + photo, Times New Roman 36pt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6054A0-3C9F-34E7-E1EF-F20B0B4A884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GR Update from Türkiye_November 20, 2024 – Demokan Konyalıgil</a:t>
            </a:r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BF8D31B6-E0A6-3C9B-0D81-9DA6B1DB66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400" y="1219200"/>
            <a:ext cx="11128248" cy="276999"/>
          </a:xfrm>
        </p:spPr>
        <p:txBody>
          <a:bodyPr/>
          <a:lstStyle/>
          <a:p>
            <a:pPr lvl="0"/>
            <a:r>
              <a:rPr lang="en-GB" dirty="0"/>
              <a:t>Subtitle, sentence case, Arial 18pt</a:t>
            </a:r>
          </a:p>
        </p:txBody>
      </p:sp>
    </p:spTree>
    <p:extLst>
      <p:ext uri="{BB962C8B-B14F-4D97-AF65-F5344CB8AC3E}">
        <p14:creationId xmlns:p14="http://schemas.microsoft.com/office/powerpoint/2010/main" val="259935960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+ 2 Headers + 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77A3BD5F-CA32-3231-EFF9-C68A273FA4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3400" y="1219199"/>
            <a:ext cx="5362574" cy="2260601"/>
          </a:xfrm>
          <a:prstGeom prst="roundRect">
            <a:avLst>
              <a:gd name="adj" fmla="val 3496"/>
            </a:avLst>
          </a:prstGeo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440DBC-A48E-AE76-18BA-803442E12F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2 column + 2 headers + 2 photos, Times New Roman 36pt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03799E-CB78-5114-FE16-ACD6279058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GR Update from Türkiye_November 20, 2024 – Demokan Konyalıgil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C1DEFE7-249F-B08B-23F9-446C8BF6AA9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96026" y="1219199"/>
            <a:ext cx="5362574" cy="2260601"/>
          </a:xfrm>
          <a:prstGeom prst="roundRect">
            <a:avLst>
              <a:gd name="adj" fmla="val 3496"/>
            </a:avLst>
          </a:prstGeo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03DD792-7A0F-B90B-9D32-B5ABE959A9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3401" y="3756228"/>
            <a:ext cx="5362573" cy="738664"/>
          </a:xfrm>
        </p:spPr>
        <p:txBody>
          <a:bodyPr anchor="b"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Insert header here, </a:t>
            </a:r>
            <a:br>
              <a:rPr lang="en-GB" dirty="0"/>
            </a:br>
            <a:r>
              <a:rPr lang="en-GB" dirty="0"/>
              <a:t>sentence case, Arial 24pt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97312C3-4A5F-2881-B927-4E8F526BC2A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3401" y="4729877"/>
            <a:ext cx="5362573" cy="931147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GB" dirty="0"/>
              <a:t>Body text, Arial 16pt.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 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1271353-63B2-DC7C-F8FE-EC6D1A2082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96027" y="3756228"/>
            <a:ext cx="5362573" cy="738664"/>
          </a:xfrm>
        </p:spPr>
        <p:txBody>
          <a:bodyPr anchor="b"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Insert header here,</a:t>
            </a:r>
            <a:br>
              <a:rPr lang="en-GB" dirty="0"/>
            </a:br>
            <a:r>
              <a:rPr lang="en-GB" dirty="0"/>
              <a:t>sentence case, Arial 24pt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5B15D348-345C-FB21-CECA-8732F32EA52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96027" y="4729877"/>
            <a:ext cx="5362573" cy="931147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GB" dirty="0"/>
              <a:t>Body text, Arial 16pt.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689174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+ 2 Headers + 2 Photos in Contai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B785E4E-8547-A5C6-03AE-EB5EB5B80E42}"/>
              </a:ext>
            </a:extLst>
          </p:cNvPr>
          <p:cNvSpPr/>
          <p:nvPr userDrawn="1"/>
        </p:nvSpPr>
        <p:spPr>
          <a:xfrm>
            <a:off x="6292989" y="1219200"/>
            <a:ext cx="5365611" cy="4441825"/>
          </a:xfrm>
          <a:prstGeom prst="roundRect">
            <a:avLst>
              <a:gd name="adj" fmla="val 3968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4A1957D-E24E-EB8D-9080-DBB1F5C75638}"/>
              </a:ext>
            </a:extLst>
          </p:cNvPr>
          <p:cNvSpPr/>
          <p:nvPr userDrawn="1"/>
        </p:nvSpPr>
        <p:spPr>
          <a:xfrm>
            <a:off x="533400" y="1219200"/>
            <a:ext cx="5365611" cy="4441825"/>
          </a:xfrm>
          <a:prstGeom prst="roundRect">
            <a:avLst>
              <a:gd name="adj" fmla="val 3968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5B0EAAD2-CA5B-1E44-EB04-0240FC9442B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1394" y="1392293"/>
            <a:ext cx="4989622" cy="2103382"/>
          </a:xfrm>
          <a:prstGeom prst="roundRect">
            <a:avLst>
              <a:gd name="adj" fmla="val 4175"/>
            </a:avLst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559D6A-BB11-B93D-CC58-DEF974DA0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2 column + 2 headers + 2 photos, Times New Roman 36pt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27E3AD-4EE9-9EE5-DD05-1430B75299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GR Update from Türkiye_November 20, 2024 – Demokan Konyalıgil</a:t>
            </a:r>
            <a:endParaRPr lang="en-US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0F2BF38F-3D52-9510-F12C-175C24652B4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80983" y="1392293"/>
            <a:ext cx="4989622" cy="2103382"/>
          </a:xfrm>
          <a:prstGeom prst="roundRect">
            <a:avLst>
              <a:gd name="adj" fmla="val 4175"/>
            </a:avLst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C42F921-354F-1EC5-18A1-96B82F3F30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2743" y="3781628"/>
            <a:ext cx="4666925" cy="738664"/>
          </a:xfrm>
        </p:spPr>
        <p:txBody>
          <a:bodyPr anchor="b"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Insert header here, </a:t>
            </a:r>
            <a:br>
              <a:rPr lang="en-GB" dirty="0"/>
            </a:br>
            <a:r>
              <a:rPr lang="en-GB" dirty="0"/>
              <a:t>sentence case, Arial 24pt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6F7828F-8355-B9C7-8DBC-0BB544EFE33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2743" y="4729878"/>
            <a:ext cx="4666925" cy="738664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GB" dirty="0"/>
              <a:t>Body text, Arial 16pt.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 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19312352-3D69-EDA3-53B8-8409885801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42332" y="3781628"/>
            <a:ext cx="4666925" cy="738664"/>
          </a:xfrm>
        </p:spPr>
        <p:txBody>
          <a:bodyPr anchor="b"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Insert header here, </a:t>
            </a:r>
            <a:br>
              <a:rPr lang="en-GB" dirty="0"/>
            </a:br>
            <a:r>
              <a:rPr lang="en-GB" dirty="0"/>
              <a:t>sentence case, Arial 24pt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D81038A9-699F-4F90-0F88-77359F98C7A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42332" y="4729878"/>
            <a:ext cx="4666925" cy="738664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GB" dirty="0"/>
              <a:t>Body text, Arial 16pt.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660456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 Are the Audi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DA4C18CA-7FFF-FB22-3C2E-73F2201BCBD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3656" y="1712686"/>
            <a:ext cx="3600472" cy="2380343"/>
          </a:xfrm>
          <a:prstGeom prst="roundRect">
            <a:avLst>
              <a:gd name="adj" fmla="val 3641"/>
            </a:avLst>
          </a:prstGeo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A5697D08-AB29-DC37-6D3E-EB857023F4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59804" y="3860801"/>
            <a:ext cx="2351058" cy="464456"/>
          </a:xfrm>
          <a:prstGeom prst="roundRect">
            <a:avLst>
              <a:gd name="adj" fmla="val 11035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spcBef>
                <a:spcPts val="0"/>
              </a:spcBef>
              <a:defRPr sz="1100" b="1">
                <a:solidFill>
                  <a:schemeClr val="bg1"/>
                </a:solidFill>
              </a:defRPr>
            </a:lvl1pPr>
            <a:lvl2pPr algn="ctr">
              <a:defRPr sz="1200"/>
            </a:lvl2pPr>
            <a:lvl3pPr algn="ctr">
              <a:defRPr sz="1200"/>
            </a:lvl3pPr>
            <a:lvl4pPr algn="ctr">
              <a:defRPr sz="1200"/>
            </a:lvl4pPr>
            <a:lvl5pPr algn="ctr">
              <a:defRPr sz="1200"/>
            </a:lvl5pPr>
          </a:lstStyle>
          <a:p>
            <a:pPr lvl="0"/>
            <a:r>
              <a:rPr lang="en-GB" dirty="0"/>
              <a:t>Header text, Arial Bold 11pt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B2BF11-759A-8E2F-C431-F6C75C5F38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Who are the audiences, Times New Roman 36pt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A19A03-74C9-CC94-66D5-43335E103E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GR Update from Türkiye_November 20, 2024 – Demokan Konyalıgil</a:t>
            </a:r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989AFB65-CDE5-C8E7-7B73-4F6FF49404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400" y="1219200"/>
            <a:ext cx="11128248" cy="276999"/>
          </a:xfrm>
        </p:spPr>
        <p:txBody>
          <a:bodyPr/>
          <a:lstStyle/>
          <a:p>
            <a:pPr lvl="0"/>
            <a:r>
              <a:rPr lang="en-GB" dirty="0"/>
              <a:t>Subtitle, sentence case, Arial 18pt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93E80B2B-945E-B4C6-FDC7-7173C765A20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97416" y="1712686"/>
            <a:ext cx="3600472" cy="2380343"/>
          </a:xfrm>
          <a:prstGeom prst="roundRect">
            <a:avLst>
              <a:gd name="adj" fmla="val 3641"/>
            </a:avLst>
          </a:prstGeo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01FF4BCD-12BE-0E6F-2BD4-9742993399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61176" y="1712686"/>
            <a:ext cx="3600472" cy="2380343"/>
          </a:xfrm>
          <a:prstGeom prst="roundRect">
            <a:avLst>
              <a:gd name="adj" fmla="val 3641"/>
            </a:avLst>
          </a:prstGeo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DE991227-DB86-85C0-4BF7-AA7F1EC5A61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524" y="4594106"/>
            <a:ext cx="3600472" cy="106692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GB" dirty="0"/>
              <a:t>Body text, Arial 12pt.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 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90CE275-CF97-A41D-509C-8F21849BE21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7416" y="4594106"/>
            <a:ext cx="3600472" cy="106692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GB" dirty="0"/>
              <a:t>Body text, Arial 12pt.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 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9A5C595-5DE2-5821-56B9-128D9EA8A9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61176" y="4594106"/>
            <a:ext cx="3600472" cy="106692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GB" dirty="0"/>
              <a:t>Body text, Arial 12pt.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 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F8E6C03D-B53C-9796-995A-56DCC0CC98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22123" y="3860801"/>
            <a:ext cx="2351058" cy="464456"/>
          </a:xfrm>
          <a:prstGeom prst="roundRect">
            <a:avLst>
              <a:gd name="adj" fmla="val 11035"/>
            </a:avLst>
          </a:prstGeom>
          <a:solidFill>
            <a:schemeClr val="accent3"/>
          </a:solidFill>
        </p:spPr>
        <p:txBody>
          <a:bodyPr anchor="ctr"/>
          <a:lstStyle>
            <a:lvl1pPr algn="ctr">
              <a:spcBef>
                <a:spcPts val="0"/>
              </a:spcBef>
              <a:defRPr sz="1100" b="1">
                <a:solidFill>
                  <a:schemeClr val="accent2"/>
                </a:solidFill>
              </a:defRPr>
            </a:lvl1pPr>
            <a:lvl2pPr algn="ctr">
              <a:defRPr sz="1200"/>
            </a:lvl2pPr>
            <a:lvl3pPr algn="ctr">
              <a:defRPr sz="1200"/>
            </a:lvl3pPr>
            <a:lvl4pPr algn="ctr">
              <a:defRPr sz="1200"/>
            </a:lvl4pPr>
            <a:lvl5pPr algn="ctr">
              <a:defRPr sz="1200"/>
            </a:lvl5pPr>
          </a:lstStyle>
          <a:p>
            <a:pPr lvl="0"/>
            <a:r>
              <a:rPr lang="en-GB" dirty="0"/>
              <a:t>Header text, Arial Bold 11pt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BF6E9345-A100-307E-0115-D7DD35B0254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685883" y="3860801"/>
            <a:ext cx="2351058" cy="464456"/>
          </a:xfrm>
          <a:prstGeom prst="roundRect">
            <a:avLst>
              <a:gd name="adj" fmla="val 11035"/>
            </a:avLst>
          </a:prstGeom>
          <a:solidFill>
            <a:schemeClr val="accent2"/>
          </a:solidFill>
        </p:spPr>
        <p:txBody>
          <a:bodyPr anchor="ctr"/>
          <a:lstStyle>
            <a:lvl1pPr algn="ctr">
              <a:spcBef>
                <a:spcPts val="0"/>
              </a:spcBef>
              <a:defRPr sz="1100" b="1">
                <a:solidFill>
                  <a:schemeClr val="bg1"/>
                </a:solidFill>
              </a:defRPr>
            </a:lvl1pPr>
            <a:lvl2pPr algn="ctr">
              <a:defRPr sz="1200"/>
            </a:lvl2pPr>
            <a:lvl3pPr algn="ctr">
              <a:defRPr sz="1200"/>
            </a:lvl3pPr>
            <a:lvl4pPr algn="ctr">
              <a:defRPr sz="1200"/>
            </a:lvl4pPr>
            <a:lvl5pPr algn="ctr">
              <a:defRPr sz="1200"/>
            </a:lvl5pPr>
          </a:lstStyle>
          <a:p>
            <a:pPr lvl="0"/>
            <a:r>
              <a:rPr lang="en-GB" dirty="0"/>
              <a:t>Header text, Arial Bold 11pt</a:t>
            </a:r>
          </a:p>
        </p:txBody>
      </p:sp>
    </p:spTree>
    <p:extLst>
      <p:ext uri="{BB962C8B-B14F-4D97-AF65-F5344CB8AC3E}">
        <p14:creationId xmlns:p14="http://schemas.microsoft.com/office/powerpoint/2010/main" val="370728381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 +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329A2601-4F0A-B114-417B-0FFEE51929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3400" y="1219199"/>
            <a:ext cx="2438424" cy="2651760"/>
          </a:xfrm>
          <a:prstGeom prst="roundRect">
            <a:avLst>
              <a:gd name="adj" fmla="val 5547"/>
            </a:avLst>
          </a:prstGeo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59501E7F-4767-82B5-5D0A-83D314FB01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28569" y="1219199"/>
            <a:ext cx="2438424" cy="2651760"/>
          </a:xfrm>
          <a:prstGeom prst="roundRect">
            <a:avLst>
              <a:gd name="adj" fmla="val 5547"/>
            </a:avLst>
          </a:prstGeo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35FE30BF-4416-615E-6D83-F7023E501D0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23738" y="1219199"/>
            <a:ext cx="2438424" cy="2651760"/>
          </a:xfrm>
          <a:prstGeom prst="roundRect">
            <a:avLst>
              <a:gd name="adj" fmla="val 5547"/>
            </a:avLst>
          </a:prstGeo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96C3485E-E8A5-B29A-417D-4F8E9C35E4A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218908" y="1219199"/>
            <a:ext cx="2438424" cy="2651760"/>
          </a:xfrm>
          <a:prstGeom prst="roundRect">
            <a:avLst>
              <a:gd name="adj" fmla="val 5547"/>
            </a:avLst>
          </a:prstGeo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7ECA89-3714-AB9A-E8F8-1D226C925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4 photos + description, Times New Roman 36pt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EF91EE-9C62-72AD-1EF2-D3D8FCE798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GR Update from Türkiye_November 20, 2024 – Demokan Konyalıgil</a:t>
            </a:r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81E11F0-F510-BA3B-03B5-DF32FC00ED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1524" y="4040167"/>
            <a:ext cx="2440300" cy="615553"/>
          </a:xfrm>
        </p:spPr>
        <p:txBody>
          <a:bodyPr anchor="b"/>
          <a:lstStyle>
            <a:lvl1pPr>
              <a:defRPr sz="2000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Insert header here, Arial </a:t>
            </a:r>
            <a:r>
              <a:rPr lang="en-US" sz="2000" dirty="0">
                <a:solidFill>
                  <a:schemeClr val="accent1"/>
                </a:solidFill>
              </a:rPr>
              <a:t>20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pt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A94F051-E1A9-44E9-17F5-D6A8F4C20B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524" y="4813558"/>
            <a:ext cx="2440300" cy="847467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GB" dirty="0"/>
              <a:t>Body text, Arial 14pt. </a:t>
            </a:r>
            <a:br>
              <a:rPr lang="en-GB" dirty="0"/>
            </a:b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endParaRPr lang="en-GB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7C76A360-3256-368A-6E56-2A23CA3D02F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26693" y="4040167"/>
            <a:ext cx="2440300" cy="615553"/>
          </a:xfrm>
        </p:spPr>
        <p:txBody>
          <a:bodyPr anchor="b"/>
          <a:lstStyle>
            <a:lvl1pPr>
              <a:defRPr sz="2000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Insert header here, Arial </a:t>
            </a:r>
            <a:r>
              <a:rPr lang="en-US" sz="2000" dirty="0">
                <a:solidFill>
                  <a:schemeClr val="accent1"/>
                </a:solidFill>
              </a:rPr>
              <a:t>20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pt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0A05AFA0-697A-3847-F895-3B0ACCA07F3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26693" y="4813558"/>
            <a:ext cx="2440300" cy="847467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GB" dirty="0"/>
              <a:t>Body text, Arial 14pt. </a:t>
            </a:r>
            <a:br>
              <a:rPr lang="en-GB" dirty="0"/>
            </a:b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endParaRPr lang="en-GB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29EAC8B-0956-5F22-7CD1-71FFA17F8BC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21862" y="4040167"/>
            <a:ext cx="2440300" cy="615553"/>
          </a:xfrm>
        </p:spPr>
        <p:txBody>
          <a:bodyPr anchor="b"/>
          <a:lstStyle>
            <a:lvl1pPr>
              <a:defRPr sz="2000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Insert header here, Arial </a:t>
            </a:r>
            <a:r>
              <a:rPr lang="en-US" sz="2000" dirty="0">
                <a:solidFill>
                  <a:schemeClr val="accent1"/>
                </a:solidFill>
              </a:rPr>
              <a:t>20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pt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B9AEAE57-8F2F-CB75-3A03-B3502B92468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21862" y="4813558"/>
            <a:ext cx="2440300" cy="847467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GB" dirty="0"/>
              <a:t>Body text, Arial 14pt. </a:t>
            </a:r>
            <a:br>
              <a:rPr lang="en-GB" dirty="0"/>
            </a:b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endParaRPr lang="en-GB" dirty="0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65D60985-30D1-E289-E73D-0288CC72B19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17032" y="4040167"/>
            <a:ext cx="2440300" cy="615553"/>
          </a:xfrm>
        </p:spPr>
        <p:txBody>
          <a:bodyPr anchor="b"/>
          <a:lstStyle>
            <a:lvl1pPr>
              <a:defRPr sz="2000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Insert header here, Arial </a:t>
            </a:r>
            <a:r>
              <a:rPr lang="en-US" sz="2000" dirty="0">
                <a:solidFill>
                  <a:schemeClr val="accent1"/>
                </a:solidFill>
              </a:rPr>
              <a:t>20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pt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43E60D7A-2328-C5AE-9774-9538EB5CD3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17032" y="4813558"/>
            <a:ext cx="2440300" cy="847467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GB" dirty="0"/>
              <a:t>Body text, Arial 14pt. </a:t>
            </a:r>
            <a:br>
              <a:rPr lang="en-GB" dirty="0"/>
            </a:b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25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ep Green Reverse">
    <p:bg>
      <p:bgPr>
        <a:solidFill>
          <a:srgbClr val="0344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B18A17C3-1072-B46C-460C-CA39C88584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384" t="5793" r="17440" b="-561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4ED58EF1-2CD6-409A-F1A1-2E970AA539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3400" y="457635"/>
            <a:ext cx="1055993" cy="493776"/>
          </a:xfrm>
          <a:prstGeom prst="rect">
            <a:avLst/>
          </a:prstGeom>
        </p:spPr>
      </p:pic>
      <p:sp>
        <p:nvSpPr>
          <p:cNvPr id="4" name="Title 28">
            <a:extLst>
              <a:ext uri="{FF2B5EF4-FFF2-40B4-BE49-F238E27FC236}">
                <a16:creationId xmlns:a16="http://schemas.microsoft.com/office/drawing/2014/main" id="{17E0D03E-77EC-78FE-13F1-9AE0C3B23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54767"/>
            <a:ext cx="8661400" cy="1106409"/>
          </a:xfrm>
          <a:prstGeom prst="rect">
            <a:avLst/>
          </a:prstGeom>
        </p:spPr>
        <p:txBody>
          <a:bodyPr lIns="0" rIns="0" anchor="b"/>
          <a:lstStyle>
            <a:lvl1pPr algn="l">
              <a:lnSpc>
                <a:spcPct val="77000"/>
              </a:lnSpc>
              <a:defRPr sz="6000" baseline="0"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Text Placeholder 30">
            <a:extLst>
              <a:ext uri="{FF2B5EF4-FFF2-40B4-BE49-F238E27FC236}">
                <a16:creationId xmlns:a16="http://schemas.microsoft.com/office/drawing/2014/main" id="{DC982394-AC4B-7F8F-1686-BA02AE958C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400" y="5386003"/>
            <a:ext cx="8661400" cy="550346"/>
          </a:xfrm>
          <a:prstGeom prst="rect">
            <a:avLst/>
          </a:prstGeom>
        </p:spPr>
        <p:txBody>
          <a:bodyPr lIns="0" rIns="0" anchor="b"/>
          <a:lstStyle>
            <a:lvl1pPr marL="0" indent="0" algn="l">
              <a:buFontTx/>
              <a:buNone/>
              <a:defRPr sz="18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Use this space to add a date or subtitle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1D037D-0F01-DDE6-C517-0FBA2D222430}"/>
              </a:ext>
            </a:extLst>
          </p:cNvPr>
          <p:cNvSpPr txBox="1"/>
          <p:nvPr userDrawn="1"/>
        </p:nvSpPr>
        <p:spPr>
          <a:xfrm>
            <a:off x="533399" y="6115165"/>
            <a:ext cx="8661399" cy="5715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700" dirty="0">
                <a:solidFill>
                  <a:schemeClr val="bg2"/>
                </a:solidFill>
              </a:rPr>
              <a:t>CONFIDENTIAL. This document contains Cargill Confidential information. Disclosure, use or reproduction outside Cargill or inside Cargill, to or by those who do not have a need to know is prohibited.</a:t>
            </a:r>
          </a:p>
          <a:p>
            <a:pPr marL="0" algn="l" defTabSz="457200" rtl="0" eaLnBrk="1" latinLnBrk="0" hangingPunct="1"/>
            <a:r>
              <a:rPr lang="en-US" altLang="en-US" sz="800" kern="120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© </a:t>
            </a:r>
            <a:fld id="{B785AF45-293C-49C4-8B92-E49C42EED982}" type="datetimeyyyy">
              <a:rPr lang="en-US" altLang="en-US" sz="8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2026</a:t>
            </a:fld>
            <a:r>
              <a:rPr lang="en-US" altLang="en-US" sz="800" kern="120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 Cargill, Incorporated.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52257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 + Description in Contai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DFE83-552D-D0FE-FA66-734BE11E0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4 photos + description, Times New Roman 36pt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54C85C-E6B1-DE64-8737-5FA1B2109F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GR Update from Türkiye_November 20, 2024 – Demokan Konyalıgil</a:t>
            </a:r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932E1AA-C27A-5455-CA6B-DED04C22E45F}"/>
              </a:ext>
            </a:extLst>
          </p:cNvPr>
          <p:cNvSpPr/>
          <p:nvPr userDrawn="1"/>
        </p:nvSpPr>
        <p:spPr>
          <a:xfrm>
            <a:off x="6252804" y="3538518"/>
            <a:ext cx="5405796" cy="2123942"/>
          </a:xfrm>
          <a:prstGeom prst="roundRect">
            <a:avLst>
              <a:gd name="adj" fmla="val 649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EB3AEFC-7EA1-B445-C252-864C2C430B11}"/>
              </a:ext>
            </a:extLst>
          </p:cNvPr>
          <p:cNvSpPr/>
          <p:nvPr userDrawn="1"/>
        </p:nvSpPr>
        <p:spPr>
          <a:xfrm>
            <a:off x="533400" y="3538518"/>
            <a:ext cx="5405796" cy="2123942"/>
          </a:xfrm>
          <a:prstGeom prst="roundRect">
            <a:avLst>
              <a:gd name="adj" fmla="val 649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2B4A03F-2D76-22B4-93B1-90B17E5AA1F3}"/>
              </a:ext>
            </a:extLst>
          </p:cNvPr>
          <p:cNvSpPr/>
          <p:nvPr userDrawn="1"/>
        </p:nvSpPr>
        <p:spPr>
          <a:xfrm>
            <a:off x="6252804" y="1219203"/>
            <a:ext cx="5405796" cy="2123942"/>
          </a:xfrm>
          <a:prstGeom prst="roundRect">
            <a:avLst>
              <a:gd name="adj" fmla="val 649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E91D8F7-BC7B-97CC-BCC7-851E52F9FA97}"/>
              </a:ext>
            </a:extLst>
          </p:cNvPr>
          <p:cNvSpPr/>
          <p:nvPr userDrawn="1"/>
        </p:nvSpPr>
        <p:spPr>
          <a:xfrm>
            <a:off x="533400" y="1219203"/>
            <a:ext cx="5405796" cy="2123942"/>
          </a:xfrm>
          <a:prstGeom prst="roundRect">
            <a:avLst>
              <a:gd name="adj" fmla="val 649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9A98EFB9-65F0-1A86-CFE3-11BF9EEE81A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0524" y="1370504"/>
            <a:ext cx="1828391" cy="1821341"/>
          </a:xfrm>
          <a:prstGeom prst="roundRect">
            <a:avLst>
              <a:gd name="adj" fmla="val 5547"/>
            </a:avLst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F2995E0A-C065-CAC0-5966-A22B5761A3E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7792" y="3688458"/>
            <a:ext cx="1831123" cy="1824062"/>
          </a:xfrm>
          <a:prstGeom prst="roundRect">
            <a:avLst>
              <a:gd name="adj" fmla="val 5547"/>
            </a:avLst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7DB3BCBF-E044-CD0C-C5D4-3B8937C31F9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62205" y="1370504"/>
            <a:ext cx="1828391" cy="1821341"/>
          </a:xfrm>
          <a:prstGeom prst="roundRect">
            <a:avLst>
              <a:gd name="adj" fmla="val 5547"/>
            </a:avLst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AAE2E6DE-95FA-4D73-F258-D9F6ABC751B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59473" y="3688458"/>
            <a:ext cx="1831123" cy="1824062"/>
          </a:xfrm>
          <a:prstGeom prst="roundRect">
            <a:avLst>
              <a:gd name="adj" fmla="val 5547"/>
            </a:avLst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F39FCC1F-E9A5-2C04-5E54-02873F40558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916023" y="1458214"/>
            <a:ext cx="2706723" cy="615553"/>
          </a:xfrm>
        </p:spPr>
        <p:txBody>
          <a:bodyPr anchor="b"/>
          <a:lstStyle>
            <a:lvl1pPr>
              <a:defRPr sz="2000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Insert header here, Arial </a:t>
            </a:r>
            <a:r>
              <a:rPr lang="en-US" sz="2000" dirty="0">
                <a:solidFill>
                  <a:schemeClr val="accent1"/>
                </a:solidFill>
              </a:rPr>
              <a:t>20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pt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0703D5F0-EBFA-BA81-C4C4-8C2975ED661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916023" y="2180805"/>
            <a:ext cx="2706723" cy="92333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GB" dirty="0"/>
              <a:t>Body text, Arial 12pt.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 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0153A1A5-10F4-80EC-2A6E-30C529DA58F9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8635427" y="1458214"/>
            <a:ext cx="2706723" cy="615553"/>
          </a:xfrm>
        </p:spPr>
        <p:txBody>
          <a:bodyPr anchor="b"/>
          <a:lstStyle>
            <a:lvl1pPr>
              <a:defRPr sz="2000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Insert header here, Arial </a:t>
            </a:r>
            <a:r>
              <a:rPr lang="en-US" sz="2000" dirty="0">
                <a:solidFill>
                  <a:schemeClr val="accent1"/>
                </a:solidFill>
              </a:rPr>
              <a:t>20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pt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F9EBEBF2-679B-705F-3E55-39744B3F2260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8635427" y="2180805"/>
            <a:ext cx="2706723" cy="92333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GB" dirty="0"/>
              <a:t>Body text, Arial 12pt.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 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30DDA7C5-1A6C-8D0E-BF80-A011F35D2E3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916023" y="3777529"/>
            <a:ext cx="2706723" cy="615553"/>
          </a:xfrm>
        </p:spPr>
        <p:txBody>
          <a:bodyPr anchor="b"/>
          <a:lstStyle>
            <a:lvl1pPr>
              <a:defRPr sz="2000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Insert header here, Arial </a:t>
            </a:r>
            <a:r>
              <a:rPr lang="en-US" sz="2000" dirty="0">
                <a:solidFill>
                  <a:schemeClr val="accent1"/>
                </a:solidFill>
              </a:rPr>
              <a:t>20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pt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31E820EF-31F5-7B6C-C684-A0B41F414B7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16023" y="4500120"/>
            <a:ext cx="2706723" cy="92333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GB" dirty="0"/>
              <a:t>Body text, Arial 12pt.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 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C575F11D-32B1-D5AA-8EC4-A77A26064D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635427" y="3777529"/>
            <a:ext cx="2706723" cy="615553"/>
          </a:xfrm>
        </p:spPr>
        <p:txBody>
          <a:bodyPr anchor="b"/>
          <a:lstStyle>
            <a:lvl1pPr>
              <a:defRPr sz="2000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Insert header here, Arial </a:t>
            </a:r>
            <a:r>
              <a:rPr lang="en-US" sz="2000" dirty="0">
                <a:solidFill>
                  <a:schemeClr val="accent1"/>
                </a:solidFill>
              </a:rPr>
              <a:t>20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pt</a:t>
            </a: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41109F94-E117-65F4-0913-1A67976DAC7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635427" y="4500120"/>
            <a:ext cx="2706723" cy="92333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GB" dirty="0"/>
              <a:t>Body text, Arial 12pt.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 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</a:t>
            </a:r>
          </a:p>
        </p:txBody>
      </p:sp>
    </p:spTree>
    <p:extLst>
      <p:ext uri="{BB962C8B-B14F-4D97-AF65-F5344CB8AC3E}">
        <p14:creationId xmlns:p14="http://schemas.microsoft.com/office/powerpoint/2010/main" val="40824405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CBEDEFC5-142A-FFAD-9F4A-35F74C85B7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3401" y="1219200"/>
            <a:ext cx="2089775" cy="4441826"/>
          </a:xfrm>
          <a:prstGeom prst="roundRect">
            <a:avLst>
              <a:gd name="adj" fmla="val 4332"/>
            </a:avLst>
          </a:prstGeo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CB8FC8A6-36B5-CE17-E5D7-1BD94A50F8B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92193" y="1219200"/>
            <a:ext cx="2089775" cy="4441826"/>
          </a:xfrm>
          <a:prstGeom prst="roundRect">
            <a:avLst>
              <a:gd name="adj" fmla="val 4332"/>
            </a:avLst>
          </a:prstGeo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7559B900-F5EF-AFA7-BA7E-B5FD1EACC6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50985" y="1219200"/>
            <a:ext cx="2089775" cy="4441826"/>
          </a:xfrm>
          <a:prstGeom prst="roundRect">
            <a:avLst>
              <a:gd name="adj" fmla="val 4332"/>
            </a:avLst>
          </a:prstGeo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63309725-BB68-CF2A-F781-BE4EC78D26F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309777" y="1219200"/>
            <a:ext cx="2089775" cy="4441826"/>
          </a:xfrm>
          <a:prstGeom prst="roundRect">
            <a:avLst>
              <a:gd name="adj" fmla="val 4332"/>
            </a:avLst>
          </a:prstGeo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F4A3B3C0-82F5-6380-62DD-EB7FFE4D374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568568" y="1219200"/>
            <a:ext cx="2089775" cy="4441826"/>
          </a:xfrm>
          <a:prstGeom prst="roundRect">
            <a:avLst>
              <a:gd name="adj" fmla="val 4332"/>
            </a:avLst>
          </a:prstGeo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14C103-E273-A615-61B0-52684E88AB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5 photos, Times New Roman 36pt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623491-D333-3E29-C958-A0DFBDA83D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GR Update from Türkiye_November 20, 2024 – Demokan Konyalıgil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09495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+ Full Bleed 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EB0F67-E6B8-C8C2-BA6C-F0AEEE9AD84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5000">
                <a:schemeClr val="tx1">
                  <a:alpha val="0"/>
                </a:schemeClr>
              </a:gs>
              <a:gs pos="0">
                <a:schemeClr val="tx1">
                  <a:alpha val="51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AA712DE-1E71-66C7-F284-001CA305F6AD}"/>
              </a:ext>
            </a:extLst>
          </p:cNvPr>
          <p:cNvSpPr/>
          <p:nvPr userDrawn="1"/>
        </p:nvSpPr>
        <p:spPr>
          <a:xfrm>
            <a:off x="533400" y="533401"/>
            <a:ext cx="11125200" cy="5600699"/>
          </a:xfrm>
          <a:prstGeom prst="roundRect">
            <a:avLst>
              <a:gd name="adj" fmla="val 2706"/>
            </a:avLst>
          </a:prstGeom>
          <a:noFill/>
          <a:ln>
            <a:solidFill>
              <a:schemeClr val="bg1"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173CBA-E4C9-5F6C-786C-E0879092400C}"/>
              </a:ext>
            </a:extLst>
          </p:cNvPr>
          <p:cNvSpPr txBox="1"/>
          <p:nvPr userDrawn="1"/>
        </p:nvSpPr>
        <p:spPr>
          <a:xfrm>
            <a:off x="11222858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1000" smtClean="0">
                <a:solidFill>
                  <a:schemeClr val="bg1"/>
                </a:solidFill>
              </a:rPr>
              <a:pPr algn="r"/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4407D7-ABE9-4E5F-649A-13F4D104F65C}"/>
              </a:ext>
            </a:extLst>
          </p:cNvPr>
          <p:cNvSpPr txBox="1"/>
          <p:nvPr userDrawn="1"/>
        </p:nvSpPr>
        <p:spPr>
          <a:xfrm>
            <a:off x="8064499" y="6286500"/>
            <a:ext cx="373380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ctr" defTabSz="457200" rtl="0" eaLnBrk="1" latinLnBrk="0" hangingPunct="1"/>
            <a:r>
              <a:rPr lang="en-US" altLang="en-US" sz="1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</a:t>
            </a:r>
            <a:r>
              <a:rPr lang="is-IS" altLang="en-US" sz="1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2024</a:t>
            </a:r>
            <a:r>
              <a:rPr lang="en-US" altLang="en-US" sz="1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Cargill, Incorporated. All rights reserved.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33CCBF6-6992-B5ED-B2F7-10371E6C33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3400" y="6446043"/>
            <a:ext cx="604471" cy="282647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A719204-FFB1-B591-8A6F-27996C7CD2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3430" y="870858"/>
            <a:ext cx="4005942" cy="1988950"/>
          </a:xfrm>
        </p:spPr>
        <p:txBody>
          <a:bodyPr/>
          <a:lstStyle>
            <a:lvl1pPr>
              <a:defRPr sz="2400" b="1">
                <a:solidFill>
                  <a:schemeClr val="bg1"/>
                </a:solidFill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Content + Full Bleed Photo:</a:t>
            </a:r>
          </a:p>
          <a:p>
            <a:pPr lvl="1"/>
            <a:r>
              <a:rPr lang="en-US" dirty="0"/>
              <a:t>Body text, Arial 20pt. </a:t>
            </a:r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  <a:p>
            <a:pPr lvl="4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D1F2920-EA09-AC67-FD4F-892EB8FBCECC}"/>
              </a:ext>
            </a:extLst>
          </p:cNvPr>
          <p:cNvSpPr/>
          <p:nvPr userDrawn="1"/>
        </p:nvSpPr>
        <p:spPr>
          <a:xfrm>
            <a:off x="12407899" y="0"/>
            <a:ext cx="1889125" cy="213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1400" b="1" dirty="0">
                <a:solidFill>
                  <a:schemeClr val="accent2"/>
                </a:solidFill>
              </a:rPr>
              <a:t>How to add images to a Full-Bleed: </a:t>
            </a:r>
          </a:p>
          <a:p>
            <a:pPr algn="l"/>
            <a:r>
              <a:rPr lang="en-US" sz="1200" dirty="0">
                <a:solidFill>
                  <a:schemeClr val="accent2"/>
                </a:solidFill>
              </a:rPr>
              <a:t>To change full-bleed photos, right-click outside of the slide, select 'Format Background,' then in the 'Picture Source' section, click 'Insert' and choose an image from your file.</a:t>
            </a:r>
          </a:p>
        </p:txBody>
      </p:sp>
    </p:spTree>
    <p:extLst>
      <p:ext uri="{BB962C8B-B14F-4D97-AF65-F5344CB8AC3E}">
        <p14:creationId xmlns:p14="http://schemas.microsoft.com/office/powerpoint/2010/main" val="49953826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Content + Full Bleed 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AF639C-1E5B-6A19-B29C-35DD927AF14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9000">
                <a:schemeClr val="tx1">
                  <a:alpha val="0"/>
                </a:schemeClr>
              </a:gs>
              <a:gs pos="99000">
                <a:schemeClr val="tx1">
                  <a:alpha val="1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AA712DE-1E71-66C7-F284-001CA305F6AD}"/>
              </a:ext>
            </a:extLst>
          </p:cNvPr>
          <p:cNvSpPr/>
          <p:nvPr userDrawn="1"/>
        </p:nvSpPr>
        <p:spPr>
          <a:xfrm>
            <a:off x="533400" y="533401"/>
            <a:ext cx="11125200" cy="5600699"/>
          </a:xfrm>
          <a:prstGeom prst="roundRect">
            <a:avLst>
              <a:gd name="adj" fmla="val 2706"/>
            </a:avLst>
          </a:prstGeom>
          <a:noFill/>
          <a:ln>
            <a:solidFill>
              <a:schemeClr val="bg1"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173CBA-E4C9-5F6C-786C-E0879092400C}"/>
              </a:ext>
            </a:extLst>
          </p:cNvPr>
          <p:cNvSpPr txBox="1"/>
          <p:nvPr userDrawn="1"/>
        </p:nvSpPr>
        <p:spPr>
          <a:xfrm>
            <a:off x="11222858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1000" smtClean="0">
                <a:solidFill>
                  <a:schemeClr val="bg1"/>
                </a:solidFill>
              </a:rPr>
              <a:pPr algn="r"/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4407D7-ABE9-4E5F-649A-13F4D104F65C}"/>
              </a:ext>
            </a:extLst>
          </p:cNvPr>
          <p:cNvSpPr txBox="1"/>
          <p:nvPr userDrawn="1"/>
        </p:nvSpPr>
        <p:spPr>
          <a:xfrm>
            <a:off x="8064499" y="6286500"/>
            <a:ext cx="373380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ctr" defTabSz="457200" rtl="0" eaLnBrk="1" latinLnBrk="0" hangingPunct="1"/>
            <a:r>
              <a:rPr lang="en-US" altLang="en-US" sz="1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</a:t>
            </a:r>
            <a:r>
              <a:rPr lang="is-IS" altLang="en-US" sz="1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2024</a:t>
            </a:r>
            <a:r>
              <a:rPr lang="en-US" altLang="en-US" sz="1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Cargill, Incorporated. All rights reserved.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33CCBF6-6992-B5ED-B2F7-10371E6C33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3400" y="6446043"/>
            <a:ext cx="604471" cy="28264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69E2630-31F1-AE2E-C32E-DCAD3A74FF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797" y="1100138"/>
            <a:ext cx="4845050" cy="1660525"/>
          </a:xfrm>
        </p:spPr>
        <p:txBody>
          <a:bodyPr/>
          <a:lstStyle/>
          <a:p>
            <a:r>
              <a:rPr lang="en-GB" dirty="0"/>
              <a:t>Title + content + full bleed photo, Times New Roman 36pts.</a:t>
            </a:r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732A0D1E-D361-4EDA-E3E9-155C4F82574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87658" y="1930346"/>
            <a:ext cx="4033268" cy="830997"/>
          </a:xfrm>
        </p:spPr>
        <p:txBody>
          <a:bodyPr anchor="b"/>
          <a:lstStyle>
            <a:lvl1pPr>
              <a:defRPr sz="1800"/>
            </a:lvl1pPr>
          </a:lstStyle>
          <a:p>
            <a:pPr lvl="0"/>
            <a:r>
              <a:rPr lang="en-GB" dirty="0"/>
              <a:t>Body text, Arial 18pt.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7A6AF9-CD4B-5F2B-0D7B-6B2B4E9A9222}"/>
              </a:ext>
            </a:extLst>
          </p:cNvPr>
          <p:cNvSpPr/>
          <p:nvPr userDrawn="1"/>
        </p:nvSpPr>
        <p:spPr>
          <a:xfrm>
            <a:off x="12407899" y="0"/>
            <a:ext cx="1889125" cy="213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1400" b="1" dirty="0">
                <a:solidFill>
                  <a:schemeClr val="accent2"/>
                </a:solidFill>
              </a:rPr>
              <a:t>How to add images to a Full-Bleed: </a:t>
            </a:r>
          </a:p>
          <a:p>
            <a:pPr algn="l"/>
            <a:r>
              <a:rPr lang="en-US" sz="1200" dirty="0">
                <a:solidFill>
                  <a:schemeClr val="accent2"/>
                </a:solidFill>
              </a:rPr>
              <a:t>To change full-bleed photos, right-click outside of the slide, select 'Format Background,' then in the 'Picture Source' section, click 'Insert' and choose an image from your file.</a:t>
            </a:r>
          </a:p>
        </p:txBody>
      </p:sp>
    </p:spTree>
    <p:extLst>
      <p:ext uri="{BB962C8B-B14F-4D97-AF65-F5344CB8AC3E}">
        <p14:creationId xmlns:p14="http://schemas.microsoft.com/office/powerpoint/2010/main" val="6230954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0BE58-0408-AB61-CDDB-487B135ED9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Table, Times New Roman 36pt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3AB21C-F884-46AE-4490-997EB57A7B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GR Update from Türkiye_November 20, 2024 – Demokan Konyalıgil</a:t>
            </a:r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BA49AB79-2271-AFD3-8F09-D8497A680F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400" y="1219200"/>
            <a:ext cx="11128248" cy="276999"/>
          </a:xfrm>
        </p:spPr>
        <p:txBody>
          <a:bodyPr/>
          <a:lstStyle/>
          <a:p>
            <a:pPr lvl="0"/>
            <a:r>
              <a:rPr lang="en-GB" dirty="0"/>
              <a:t>Subtitle, sentence case, Arial 18pt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5D6056DA-8A51-2E9F-7783-59175D3D174A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33400" y="1756230"/>
            <a:ext cx="11125200" cy="390479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9116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1672F-FF0F-5E00-6C59-47673759CB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266699"/>
            <a:ext cx="5115962" cy="132959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GB" dirty="0"/>
              <a:t>Content + chart, Times New Roman 32pt. Up to </a:t>
            </a:r>
            <a:br>
              <a:rPr lang="en-GB" dirty="0"/>
            </a:br>
            <a:r>
              <a:rPr lang="en-GB" dirty="0"/>
              <a:t>three lines.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B6F44E-3949-31A5-09B7-A12A8B114C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33400" y="5844541"/>
            <a:ext cx="5115962" cy="289559"/>
          </a:xfrm>
        </p:spPr>
        <p:txBody>
          <a:bodyPr/>
          <a:lstStyle/>
          <a:p>
            <a:r>
              <a:rPr lang="en-GB"/>
              <a:t>GR Update from Türkiye_November 20, 2024 – Demokan Konyalıgil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C9C811-4C82-DCB3-3C5C-2814E67EC8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1765918"/>
            <a:ext cx="5115962" cy="830997"/>
          </a:xfrm>
        </p:spPr>
        <p:txBody>
          <a:bodyPr/>
          <a:lstStyle>
            <a:lvl1pPr>
              <a:spcBef>
                <a:spcPts val="0"/>
              </a:spcBef>
              <a:defRPr b="1"/>
            </a:lvl1pPr>
          </a:lstStyle>
          <a:p>
            <a:pPr lvl="0"/>
            <a:r>
              <a:rPr lang="en-US" dirty="0"/>
              <a:t>Opening paragraph, Arial 18pt.</a:t>
            </a:r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B536500-49C3-B48A-FC61-F0E2D04136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0113" y="2853353"/>
            <a:ext cx="4749249" cy="430887"/>
          </a:xfrm>
        </p:spPr>
        <p:txBody>
          <a:bodyPr anchor="ctr"/>
          <a:lstStyle>
            <a:lvl1pPr>
              <a:defRPr sz="1400"/>
            </a:lvl1pPr>
            <a:lvl2pPr marL="0" indent="0">
              <a:buNone/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GB" dirty="0"/>
              <a:t>Bullet point text here, Arial 14pt. </a:t>
            </a:r>
            <a:br>
              <a:rPr lang="en-GB" dirty="0"/>
            </a:br>
            <a:r>
              <a:rPr lang="en-GB" dirty="0"/>
              <a:t>Can go up to 2 lines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8491FE81-867C-1243-8918-6CD1FFFBB8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0113" y="3473201"/>
            <a:ext cx="4749249" cy="430887"/>
          </a:xfrm>
        </p:spPr>
        <p:txBody>
          <a:bodyPr anchor="ctr"/>
          <a:lstStyle>
            <a:lvl1pPr>
              <a:defRPr sz="1400"/>
            </a:lvl1pPr>
            <a:lvl2pPr marL="0" indent="0">
              <a:buNone/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GB" dirty="0"/>
              <a:t>Bullet point text here, Arial 14pt. </a:t>
            </a:r>
            <a:br>
              <a:rPr lang="en-GB" dirty="0"/>
            </a:br>
            <a:r>
              <a:rPr lang="en-GB" dirty="0"/>
              <a:t>Can go up to 2 lines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01C8E6B3-C6F0-513D-FC45-8F96DB28D5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113" y="4093049"/>
            <a:ext cx="4749249" cy="430887"/>
          </a:xfrm>
        </p:spPr>
        <p:txBody>
          <a:bodyPr anchor="ctr"/>
          <a:lstStyle>
            <a:lvl1pPr>
              <a:defRPr sz="1400"/>
            </a:lvl1pPr>
            <a:lvl2pPr marL="0" indent="0">
              <a:buNone/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GB" dirty="0"/>
              <a:t>Bullet point text here, Arial 14pt. </a:t>
            </a:r>
            <a:br>
              <a:rPr lang="en-GB" dirty="0"/>
            </a:br>
            <a:r>
              <a:rPr lang="en-GB" dirty="0"/>
              <a:t>Can go up to 2 lines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DEA7FA37-31C3-20B6-BB55-F774616683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113" y="4712897"/>
            <a:ext cx="4749249" cy="430887"/>
          </a:xfrm>
        </p:spPr>
        <p:txBody>
          <a:bodyPr anchor="ctr"/>
          <a:lstStyle>
            <a:lvl1pPr>
              <a:defRPr sz="1400"/>
            </a:lvl1pPr>
            <a:lvl2pPr marL="0" indent="0">
              <a:buNone/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GB" dirty="0"/>
              <a:t>Bullet point text here, Arial 14pt. </a:t>
            </a:r>
            <a:br>
              <a:rPr lang="en-GB" dirty="0"/>
            </a:br>
            <a:r>
              <a:rPr lang="en-GB" dirty="0"/>
              <a:t>Can go up to 2 lines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448CA66D-E195-50CD-2D55-9FC62885DC8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0113" y="5332743"/>
            <a:ext cx="4749249" cy="430887"/>
          </a:xfrm>
        </p:spPr>
        <p:txBody>
          <a:bodyPr anchor="ctr"/>
          <a:lstStyle>
            <a:lvl1pPr>
              <a:defRPr sz="1400"/>
            </a:lvl1pPr>
            <a:lvl2pPr marL="0" indent="0">
              <a:buNone/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GB" dirty="0"/>
              <a:t>Bullet point text here, Arial 14pt. </a:t>
            </a:r>
            <a:br>
              <a:rPr lang="en-GB" dirty="0"/>
            </a:br>
            <a:r>
              <a:rPr lang="en-GB" dirty="0"/>
              <a:t>Can go up to 2 lines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C2DED14-044B-0D77-C659-E00B6A8EA6D6}"/>
              </a:ext>
            </a:extLst>
          </p:cNvPr>
          <p:cNvCxnSpPr>
            <a:cxnSpLocks/>
          </p:cNvCxnSpPr>
          <p:nvPr userDrawn="1"/>
        </p:nvCxnSpPr>
        <p:spPr>
          <a:xfrm>
            <a:off x="6096000" y="400253"/>
            <a:ext cx="55626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D668EDB2-F134-D871-C44E-02A9237D86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8442" y="525303"/>
            <a:ext cx="5557717" cy="530915"/>
          </a:xfrm>
        </p:spPr>
        <p:txBody>
          <a:bodyPr/>
          <a:lstStyle>
            <a:lvl1pPr>
              <a:spcBef>
                <a:spcPts val="300"/>
              </a:spcBef>
              <a:defRPr b="1">
                <a:solidFill>
                  <a:schemeClr val="accent2"/>
                </a:solidFill>
              </a:defRPr>
            </a:lvl1pPr>
            <a:lvl2pPr marL="0" indent="0">
              <a:spcBef>
                <a:spcPts val="300"/>
              </a:spcBef>
              <a:buNone/>
              <a:defRPr sz="1400">
                <a:solidFill>
                  <a:schemeClr val="accent1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Chart title, Arial 18pt</a:t>
            </a:r>
          </a:p>
          <a:p>
            <a:pPr lvl="1"/>
            <a:r>
              <a:rPr lang="en-US" dirty="0"/>
              <a:t>Subtitle, Arial 14pt</a:t>
            </a:r>
          </a:p>
        </p:txBody>
      </p:sp>
      <p:sp>
        <p:nvSpPr>
          <p:cNvPr id="42" name="Chart Placeholder 41">
            <a:extLst>
              <a:ext uri="{FF2B5EF4-FFF2-40B4-BE49-F238E27FC236}">
                <a16:creationId xmlns:a16="http://schemas.microsoft.com/office/drawing/2014/main" id="{5D15752F-3307-6BF3-F8E0-7E136621390F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6096000" y="1219201"/>
            <a:ext cx="5562600" cy="491489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952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AFC75-28F1-2E99-FC91-0D2D279C3A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 graphs with secondary colors, </a:t>
            </a:r>
            <a:r>
              <a:rPr lang="en-GB" dirty="0"/>
              <a:t>Times New Roman 36pt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E6CB87-AEFD-CE49-F3E9-F8AF71C599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GR Update from Türkiye_November 20, 2024 – Demokan Konyalıgil</a:t>
            </a:r>
            <a:endParaRPr lang="en-US" dirty="0"/>
          </a:p>
        </p:txBody>
      </p:sp>
      <p:sp>
        <p:nvSpPr>
          <p:cNvPr id="4" name="Text Placeholder 37">
            <a:extLst>
              <a:ext uri="{FF2B5EF4-FFF2-40B4-BE49-F238E27FC236}">
                <a16:creationId xmlns:a16="http://schemas.microsoft.com/office/drawing/2014/main" id="{332F6A2E-0E0B-2C25-3E6F-D8BDA0DE07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3401" y="1344250"/>
            <a:ext cx="5257800" cy="530915"/>
          </a:xfrm>
        </p:spPr>
        <p:txBody>
          <a:bodyPr/>
          <a:lstStyle>
            <a:lvl1pPr>
              <a:spcBef>
                <a:spcPts val="300"/>
              </a:spcBef>
              <a:defRPr b="1">
                <a:solidFill>
                  <a:schemeClr val="accent2"/>
                </a:solidFill>
              </a:defRPr>
            </a:lvl1pPr>
            <a:lvl2pPr marL="0" indent="0">
              <a:spcBef>
                <a:spcPts val="300"/>
              </a:spcBef>
              <a:buNone/>
              <a:defRPr sz="1400">
                <a:solidFill>
                  <a:schemeClr val="accent1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Chart title, Arial 18pt</a:t>
            </a:r>
          </a:p>
          <a:p>
            <a:pPr lvl="1"/>
            <a:r>
              <a:rPr lang="en-US" dirty="0"/>
              <a:t>Subtitle, Arial 14pt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B0E457A-5DE8-268F-A867-48D0D2F269CC}"/>
              </a:ext>
            </a:extLst>
          </p:cNvPr>
          <p:cNvCxnSpPr>
            <a:cxnSpLocks/>
          </p:cNvCxnSpPr>
          <p:nvPr userDrawn="1"/>
        </p:nvCxnSpPr>
        <p:spPr>
          <a:xfrm>
            <a:off x="533400" y="1219200"/>
            <a:ext cx="5260242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12DE85B-9BED-385E-36A1-2D0200E64F05}"/>
              </a:ext>
            </a:extLst>
          </p:cNvPr>
          <p:cNvCxnSpPr>
            <a:cxnSpLocks/>
          </p:cNvCxnSpPr>
          <p:nvPr userDrawn="1"/>
        </p:nvCxnSpPr>
        <p:spPr>
          <a:xfrm>
            <a:off x="6395917" y="1219200"/>
            <a:ext cx="5260242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37">
            <a:extLst>
              <a:ext uri="{FF2B5EF4-FFF2-40B4-BE49-F238E27FC236}">
                <a16:creationId xmlns:a16="http://schemas.microsoft.com/office/drawing/2014/main" id="{6F671E5C-4212-1A33-BFD8-5CBBCE7EB6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95918" y="1344250"/>
            <a:ext cx="5257800" cy="530915"/>
          </a:xfrm>
        </p:spPr>
        <p:txBody>
          <a:bodyPr/>
          <a:lstStyle>
            <a:lvl1pPr>
              <a:spcBef>
                <a:spcPts val="300"/>
              </a:spcBef>
              <a:defRPr b="1">
                <a:solidFill>
                  <a:schemeClr val="accent2"/>
                </a:solidFill>
              </a:defRPr>
            </a:lvl1pPr>
            <a:lvl2pPr marL="0" indent="0">
              <a:spcBef>
                <a:spcPts val="300"/>
              </a:spcBef>
              <a:buNone/>
              <a:defRPr sz="1400">
                <a:solidFill>
                  <a:schemeClr val="accent1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Chart title, Arial 18pt</a:t>
            </a:r>
          </a:p>
          <a:p>
            <a:pPr lvl="1"/>
            <a:r>
              <a:rPr lang="en-US" dirty="0"/>
              <a:t>Subtitle, Arial 14pt</a:t>
            </a:r>
          </a:p>
        </p:txBody>
      </p:sp>
      <p:sp>
        <p:nvSpPr>
          <p:cNvPr id="24" name="Chart Placeholder 41">
            <a:extLst>
              <a:ext uri="{FF2B5EF4-FFF2-40B4-BE49-F238E27FC236}">
                <a16:creationId xmlns:a16="http://schemas.microsoft.com/office/drawing/2014/main" id="{5CFEB8F2-F57A-6975-7D86-200225D466F3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533401" y="1930586"/>
            <a:ext cx="5257800" cy="370821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6" name="Chart Placeholder 41">
            <a:extLst>
              <a:ext uri="{FF2B5EF4-FFF2-40B4-BE49-F238E27FC236}">
                <a16:creationId xmlns:a16="http://schemas.microsoft.com/office/drawing/2014/main" id="{D3C742A7-44F0-6626-2F60-7E7DC45C50EC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6395918" y="1930586"/>
            <a:ext cx="5257800" cy="370821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12230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AFC75-28F1-2E99-FC91-0D2D279C3A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4 graphs, Times New Roman 36pt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E6CB87-AEFD-CE49-F3E9-F8AF71C599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GR Update from Türkiye_November 20, 2024 – Demokan Konyalıgil</a:t>
            </a:r>
            <a:endParaRPr lang="en-US" dirty="0"/>
          </a:p>
        </p:txBody>
      </p:sp>
      <p:sp>
        <p:nvSpPr>
          <p:cNvPr id="4" name="Text Placeholder 37">
            <a:extLst>
              <a:ext uri="{FF2B5EF4-FFF2-40B4-BE49-F238E27FC236}">
                <a16:creationId xmlns:a16="http://schemas.microsoft.com/office/drawing/2014/main" id="{332F6A2E-0E0B-2C25-3E6F-D8BDA0DE07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3401" y="1344250"/>
            <a:ext cx="5257800" cy="530915"/>
          </a:xfrm>
        </p:spPr>
        <p:txBody>
          <a:bodyPr/>
          <a:lstStyle>
            <a:lvl1pPr>
              <a:spcBef>
                <a:spcPts val="300"/>
              </a:spcBef>
              <a:defRPr b="1">
                <a:solidFill>
                  <a:schemeClr val="accent2"/>
                </a:solidFill>
              </a:defRPr>
            </a:lvl1pPr>
            <a:lvl2pPr marL="0" indent="0">
              <a:spcBef>
                <a:spcPts val="300"/>
              </a:spcBef>
              <a:buNone/>
              <a:defRPr sz="1400">
                <a:solidFill>
                  <a:schemeClr val="accent1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Chart title, Arial 18pt</a:t>
            </a:r>
          </a:p>
          <a:p>
            <a:pPr lvl="1"/>
            <a:r>
              <a:rPr lang="en-US" dirty="0"/>
              <a:t>Subtitle, Arial 14pt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CC487DB-F249-C187-6B25-1030A2614118}"/>
              </a:ext>
            </a:extLst>
          </p:cNvPr>
          <p:cNvCxnSpPr>
            <a:cxnSpLocks/>
          </p:cNvCxnSpPr>
          <p:nvPr userDrawn="1"/>
        </p:nvCxnSpPr>
        <p:spPr>
          <a:xfrm>
            <a:off x="533400" y="3482838"/>
            <a:ext cx="5260242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37">
            <a:extLst>
              <a:ext uri="{FF2B5EF4-FFF2-40B4-BE49-F238E27FC236}">
                <a16:creationId xmlns:a16="http://schemas.microsoft.com/office/drawing/2014/main" id="{E285F32A-22B5-E6F2-47D9-70E6878E2E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3400" y="3607888"/>
            <a:ext cx="5260242" cy="530915"/>
          </a:xfrm>
        </p:spPr>
        <p:txBody>
          <a:bodyPr/>
          <a:lstStyle>
            <a:lvl1pPr>
              <a:spcBef>
                <a:spcPts val="300"/>
              </a:spcBef>
              <a:defRPr b="1">
                <a:solidFill>
                  <a:schemeClr val="accent2"/>
                </a:solidFill>
              </a:defRPr>
            </a:lvl1pPr>
            <a:lvl2pPr marL="0" indent="0">
              <a:spcBef>
                <a:spcPts val="300"/>
              </a:spcBef>
              <a:buNone/>
              <a:defRPr sz="1400">
                <a:solidFill>
                  <a:schemeClr val="accent1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Chart title, Arial 18pt</a:t>
            </a:r>
          </a:p>
          <a:p>
            <a:pPr lvl="1"/>
            <a:r>
              <a:rPr lang="en-US" dirty="0"/>
              <a:t>Subtitle, Arial 14pt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19333D4-AD1E-E9FE-7707-34344125257E}"/>
              </a:ext>
            </a:extLst>
          </p:cNvPr>
          <p:cNvCxnSpPr>
            <a:cxnSpLocks/>
          </p:cNvCxnSpPr>
          <p:nvPr userDrawn="1"/>
        </p:nvCxnSpPr>
        <p:spPr>
          <a:xfrm>
            <a:off x="6395917" y="3482838"/>
            <a:ext cx="5260242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B0E457A-5DE8-268F-A867-48D0D2F269CC}"/>
              </a:ext>
            </a:extLst>
          </p:cNvPr>
          <p:cNvCxnSpPr>
            <a:cxnSpLocks/>
          </p:cNvCxnSpPr>
          <p:nvPr userDrawn="1"/>
        </p:nvCxnSpPr>
        <p:spPr>
          <a:xfrm>
            <a:off x="533400" y="1219200"/>
            <a:ext cx="5260242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12DE85B-9BED-385E-36A1-2D0200E64F05}"/>
              </a:ext>
            </a:extLst>
          </p:cNvPr>
          <p:cNvCxnSpPr>
            <a:cxnSpLocks/>
          </p:cNvCxnSpPr>
          <p:nvPr userDrawn="1"/>
        </p:nvCxnSpPr>
        <p:spPr>
          <a:xfrm>
            <a:off x="6395917" y="1219200"/>
            <a:ext cx="5260242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37">
            <a:extLst>
              <a:ext uri="{FF2B5EF4-FFF2-40B4-BE49-F238E27FC236}">
                <a16:creationId xmlns:a16="http://schemas.microsoft.com/office/drawing/2014/main" id="{6F671E5C-4212-1A33-BFD8-5CBBCE7EB6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95918" y="1344250"/>
            <a:ext cx="5257800" cy="530915"/>
          </a:xfrm>
        </p:spPr>
        <p:txBody>
          <a:bodyPr/>
          <a:lstStyle>
            <a:lvl1pPr>
              <a:spcBef>
                <a:spcPts val="300"/>
              </a:spcBef>
              <a:defRPr b="1">
                <a:solidFill>
                  <a:schemeClr val="accent2"/>
                </a:solidFill>
              </a:defRPr>
            </a:lvl1pPr>
            <a:lvl2pPr marL="0" indent="0">
              <a:spcBef>
                <a:spcPts val="300"/>
              </a:spcBef>
              <a:buNone/>
              <a:defRPr sz="1400">
                <a:solidFill>
                  <a:schemeClr val="accent1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Chart title, Arial 18pt</a:t>
            </a:r>
          </a:p>
          <a:p>
            <a:pPr lvl="1"/>
            <a:r>
              <a:rPr lang="en-US" dirty="0"/>
              <a:t>Subtitle, Arial 14pt</a:t>
            </a:r>
          </a:p>
        </p:txBody>
      </p:sp>
      <p:sp>
        <p:nvSpPr>
          <p:cNvPr id="23" name="Text Placeholder 37">
            <a:extLst>
              <a:ext uri="{FF2B5EF4-FFF2-40B4-BE49-F238E27FC236}">
                <a16:creationId xmlns:a16="http://schemas.microsoft.com/office/drawing/2014/main" id="{44EFA4A2-FBEF-6DC2-9383-B15A1618D7F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95917" y="3607888"/>
            <a:ext cx="5260242" cy="530915"/>
          </a:xfrm>
        </p:spPr>
        <p:txBody>
          <a:bodyPr/>
          <a:lstStyle>
            <a:lvl1pPr>
              <a:spcBef>
                <a:spcPts val="300"/>
              </a:spcBef>
              <a:defRPr b="1">
                <a:solidFill>
                  <a:schemeClr val="accent2"/>
                </a:solidFill>
              </a:defRPr>
            </a:lvl1pPr>
            <a:lvl2pPr marL="0" indent="0">
              <a:spcBef>
                <a:spcPts val="300"/>
              </a:spcBef>
              <a:buNone/>
              <a:defRPr sz="1400">
                <a:solidFill>
                  <a:schemeClr val="accent1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Chart title, Arial 18pt</a:t>
            </a:r>
          </a:p>
          <a:p>
            <a:pPr lvl="1"/>
            <a:r>
              <a:rPr lang="en-US" dirty="0"/>
              <a:t>Subtitle, Arial 14pt</a:t>
            </a:r>
          </a:p>
        </p:txBody>
      </p:sp>
      <p:sp>
        <p:nvSpPr>
          <p:cNvPr id="24" name="Chart Placeholder 41">
            <a:extLst>
              <a:ext uri="{FF2B5EF4-FFF2-40B4-BE49-F238E27FC236}">
                <a16:creationId xmlns:a16="http://schemas.microsoft.com/office/drawing/2014/main" id="{5CFEB8F2-F57A-6975-7D86-200225D466F3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533401" y="1930586"/>
            <a:ext cx="5257800" cy="1423128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Chart Placeholder 41">
            <a:extLst>
              <a:ext uri="{FF2B5EF4-FFF2-40B4-BE49-F238E27FC236}">
                <a16:creationId xmlns:a16="http://schemas.microsoft.com/office/drawing/2014/main" id="{CCF9CD62-7C59-18AD-0009-3D52B2D9731C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533401" y="4237897"/>
            <a:ext cx="5257800" cy="1423128"/>
          </a:xfrm>
        </p:spPr>
        <p:txBody>
          <a:bodyPr/>
          <a:lstStyle/>
          <a:p>
            <a:endParaRPr lang="en-US"/>
          </a:p>
        </p:txBody>
      </p:sp>
      <p:sp>
        <p:nvSpPr>
          <p:cNvPr id="26" name="Chart Placeholder 41">
            <a:extLst>
              <a:ext uri="{FF2B5EF4-FFF2-40B4-BE49-F238E27FC236}">
                <a16:creationId xmlns:a16="http://schemas.microsoft.com/office/drawing/2014/main" id="{D3C742A7-44F0-6626-2F60-7E7DC45C50EC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6395918" y="1930586"/>
            <a:ext cx="5257800" cy="1423128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Chart Placeholder 41">
            <a:extLst>
              <a:ext uri="{FF2B5EF4-FFF2-40B4-BE49-F238E27FC236}">
                <a16:creationId xmlns:a16="http://schemas.microsoft.com/office/drawing/2014/main" id="{6082114D-F7F2-8F58-FFDF-5323A0BBC503}"/>
              </a:ext>
            </a:extLst>
          </p:cNvPr>
          <p:cNvSpPr>
            <a:spLocks noGrp="1"/>
          </p:cNvSpPr>
          <p:nvPr>
            <p:ph type="chart" sz="quarter" idx="24"/>
          </p:nvPr>
        </p:nvSpPr>
        <p:spPr>
          <a:xfrm>
            <a:off x="6395918" y="4237897"/>
            <a:ext cx="5257800" cy="142312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59853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6F8A2-7938-E417-E13F-1F2EF77D4D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266699"/>
            <a:ext cx="11125200" cy="792843"/>
          </a:xfrm>
        </p:spPr>
        <p:txBody>
          <a:bodyPr/>
          <a:lstStyle/>
          <a:p>
            <a:r>
              <a:rPr lang="en-GB" dirty="0"/>
              <a:t>Timeline, Times New Roman 36pt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6626FA-EEB5-5B39-67C7-FAF55B22A8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GR Update from Türkiye_November 20, 2024 – Demokan Konyalıgil</a:t>
            </a:r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716BB8D-E071-91EF-AC5F-2C71E468587D}"/>
              </a:ext>
            </a:extLst>
          </p:cNvPr>
          <p:cNvSpPr/>
          <p:nvPr userDrawn="1"/>
        </p:nvSpPr>
        <p:spPr>
          <a:xfrm>
            <a:off x="10047287" y="1218025"/>
            <a:ext cx="1430338" cy="1918434"/>
          </a:xfrm>
          <a:prstGeom prst="roundRect">
            <a:avLst>
              <a:gd name="adj" fmla="val 871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9947207-2E20-7026-39D8-58CC66B002F7}"/>
              </a:ext>
            </a:extLst>
          </p:cNvPr>
          <p:cNvSpPr/>
          <p:nvPr userDrawn="1"/>
        </p:nvSpPr>
        <p:spPr>
          <a:xfrm>
            <a:off x="7713662" y="1218025"/>
            <a:ext cx="1430338" cy="1918434"/>
          </a:xfrm>
          <a:prstGeom prst="roundRect">
            <a:avLst>
              <a:gd name="adj" fmla="val 915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11B56CF-5B4D-1EC6-7D28-137BF3B4DF32}"/>
              </a:ext>
            </a:extLst>
          </p:cNvPr>
          <p:cNvSpPr/>
          <p:nvPr userDrawn="1"/>
        </p:nvSpPr>
        <p:spPr>
          <a:xfrm>
            <a:off x="5378094" y="1218025"/>
            <a:ext cx="1430338" cy="1918434"/>
          </a:xfrm>
          <a:prstGeom prst="roundRect">
            <a:avLst>
              <a:gd name="adj" fmla="val 915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AAF8C55-D0F0-6F30-E1C0-D8B2669E1F64}"/>
              </a:ext>
            </a:extLst>
          </p:cNvPr>
          <p:cNvSpPr/>
          <p:nvPr userDrawn="1"/>
        </p:nvSpPr>
        <p:spPr>
          <a:xfrm>
            <a:off x="3047206" y="1218025"/>
            <a:ext cx="1430338" cy="1918434"/>
          </a:xfrm>
          <a:prstGeom prst="roundRect">
            <a:avLst>
              <a:gd name="adj" fmla="val 1021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BCC02CA-F326-4FCC-FC94-2022C0FFBEF4}"/>
              </a:ext>
            </a:extLst>
          </p:cNvPr>
          <p:cNvSpPr/>
          <p:nvPr userDrawn="1"/>
        </p:nvSpPr>
        <p:spPr>
          <a:xfrm>
            <a:off x="714375" y="1218025"/>
            <a:ext cx="1430338" cy="1918434"/>
          </a:xfrm>
          <a:prstGeom prst="roundRect">
            <a:avLst>
              <a:gd name="adj" fmla="val 7822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Google Shape;380;p30">
            <a:extLst>
              <a:ext uri="{FF2B5EF4-FFF2-40B4-BE49-F238E27FC236}">
                <a16:creationId xmlns:a16="http://schemas.microsoft.com/office/drawing/2014/main" id="{F982B805-F2E1-82D0-D0F4-1D114645D708}"/>
              </a:ext>
            </a:extLst>
          </p:cNvPr>
          <p:cNvCxnSpPr>
            <a:cxnSpLocks/>
          </p:cNvCxnSpPr>
          <p:nvPr userDrawn="1"/>
        </p:nvCxnSpPr>
        <p:spPr>
          <a:xfrm>
            <a:off x="27214" y="3509013"/>
            <a:ext cx="11791950" cy="0"/>
          </a:xfrm>
          <a:prstGeom prst="straightConnector1">
            <a:avLst/>
          </a:prstGeom>
          <a:noFill/>
          <a:ln w="53975" cap="sq" cmpd="sng">
            <a:solidFill>
              <a:schemeClr val="bg1">
                <a:lumMod val="85000"/>
              </a:schemeClr>
            </a:solidFill>
            <a:prstDash val="solid"/>
            <a:bevel/>
            <a:headEnd type="none" w="sm" len="sm"/>
            <a:tailEnd type="triangle" w="lg" len="lg"/>
          </a:ln>
        </p:spPr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43FD5E88-FD5E-424A-BE36-7D6DA77DCEC1}"/>
              </a:ext>
            </a:extLst>
          </p:cNvPr>
          <p:cNvSpPr/>
          <p:nvPr userDrawn="1"/>
        </p:nvSpPr>
        <p:spPr>
          <a:xfrm>
            <a:off x="1314806" y="3394275"/>
            <a:ext cx="229476" cy="229476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33EF775-BCA1-0A62-D2D9-00B73A0E8294}"/>
              </a:ext>
            </a:extLst>
          </p:cNvPr>
          <p:cNvSpPr/>
          <p:nvPr userDrawn="1"/>
        </p:nvSpPr>
        <p:spPr>
          <a:xfrm>
            <a:off x="3648431" y="3394275"/>
            <a:ext cx="229476" cy="229476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15D921E-CFEA-4B93-E35C-17F98D790166}"/>
              </a:ext>
            </a:extLst>
          </p:cNvPr>
          <p:cNvSpPr/>
          <p:nvPr userDrawn="1"/>
        </p:nvSpPr>
        <p:spPr>
          <a:xfrm>
            <a:off x="5981262" y="3394275"/>
            <a:ext cx="229476" cy="229476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72DEB5A-5899-ACF8-1A8B-10DD746D37BC}"/>
              </a:ext>
            </a:extLst>
          </p:cNvPr>
          <p:cNvSpPr/>
          <p:nvPr userDrawn="1"/>
        </p:nvSpPr>
        <p:spPr>
          <a:xfrm>
            <a:off x="8314093" y="3394275"/>
            <a:ext cx="229476" cy="229476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ECC2374-96D2-6679-FA24-52E2965E7303}"/>
              </a:ext>
            </a:extLst>
          </p:cNvPr>
          <p:cNvSpPr/>
          <p:nvPr userDrawn="1"/>
        </p:nvSpPr>
        <p:spPr>
          <a:xfrm>
            <a:off x="10647718" y="3394275"/>
            <a:ext cx="229476" cy="229476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07947BCD-A189-60AC-34C5-17A674080D6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400" y="3843096"/>
            <a:ext cx="1788886" cy="1817930"/>
          </a:xfrm>
        </p:spPr>
        <p:txBody>
          <a:bodyPr/>
          <a:lstStyle>
            <a:lvl1pPr marL="182880" indent="-182880"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1pPr>
            <a:lvl2pPr marL="365760" indent="-182880">
              <a:buClr>
                <a:schemeClr val="accent2"/>
              </a:buClr>
              <a:buFont typeface="Arial" panose="020B0604020202020204" pitchFamily="34" charset="0"/>
              <a:buChar char="–"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Bullet point text here, Arial 14pt.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84F1429C-7B91-F704-8787-BA8EE86E9B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67479" y="3843096"/>
            <a:ext cx="1788886" cy="1817930"/>
          </a:xfrm>
        </p:spPr>
        <p:txBody>
          <a:bodyPr/>
          <a:lstStyle>
            <a:lvl1pPr marL="182880" indent="-182880"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1pPr>
            <a:lvl2pPr marL="365760" indent="-182880">
              <a:buClr>
                <a:schemeClr val="accent2"/>
              </a:buClr>
              <a:buFont typeface="Arial" panose="020B0604020202020204" pitchFamily="34" charset="0"/>
              <a:buChar char="–"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Bullet point text here, Arial 14pt.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507B4F55-5570-E5A0-005D-C091BF3B08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1558" y="3843096"/>
            <a:ext cx="1788886" cy="1817930"/>
          </a:xfrm>
        </p:spPr>
        <p:txBody>
          <a:bodyPr/>
          <a:lstStyle>
            <a:lvl1pPr marL="182880" indent="-182880"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1pPr>
            <a:lvl2pPr marL="365760" indent="-182880">
              <a:buClr>
                <a:schemeClr val="accent2"/>
              </a:buClr>
              <a:buFont typeface="Arial" panose="020B0604020202020204" pitchFamily="34" charset="0"/>
              <a:buChar char="–"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Bullet point text here, Arial 14pt.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52A52B83-12DD-C336-D0A6-CAAF312B9E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35637" y="3843096"/>
            <a:ext cx="1788886" cy="1817930"/>
          </a:xfrm>
        </p:spPr>
        <p:txBody>
          <a:bodyPr/>
          <a:lstStyle>
            <a:lvl1pPr marL="182880" indent="-182880"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1pPr>
            <a:lvl2pPr marL="365760" indent="-182880">
              <a:buClr>
                <a:schemeClr val="accent2"/>
              </a:buClr>
              <a:buFont typeface="Arial" panose="020B0604020202020204" pitchFamily="34" charset="0"/>
              <a:buChar char="–"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Bullet point text here, Arial 14pt.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0AC91092-32E0-C503-6EA5-83AAE75B4E2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869714" y="3843096"/>
            <a:ext cx="1788886" cy="1817930"/>
          </a:xfrm>
        </p:spPr>
        <p:txBody>
          <a:bodyPr/>
          <a:lstStyle>
            <a:lvl1pPr marL="182880" indent="-182880"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1pPr>
            <a:lvl2pPr marL="365760" indent="-182880">
              <a:buClr>
                <a:schemeClr val="accent2"/>
              </a:buClr>
              <a:buFont typeface="Arial" panose="020B0604020202020204" pitchFamily="34" charset="0"/>
              <a:buChar char="–"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Bullet point text here, Arial 14pt.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D3EBC115-853A-000A-EFD9-2FC6386B1F0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1535" y="2474718"/>
            <a:ext cx="1156018" cy="537060"/>
          </a:xfrm>
          <a:prstGeom prst="roundRect">
            <a:avLst>
              <a:gd name="adj" fmla="val 16224"/>
            </a:avLst>
          </a:prstGeom>
          <a:solidFill>
            <a:schemeClr val="bg1"/>
          </a:solidFill>
          <a:effectLst>
            <a:outerShdw blurRad="203200" sx="94000" sy="94000" algn="ctr" rotWithShape="0">
              <a:srgbClr val="000000">
                <a:alpha val="19000"/>
              </a:srgbClr>
            </a:outerShdw>
          </a:effectLst>
        </p:spPr>
        <p:txBody>
          <a:bodyPr anchor="ctr"/>
          <a:lstStyle>
            <a:lvl1pPr algn="ctr">
              <a:defRPr b="1"/>
            </a:lvl1pPr>
          </a:lstStyle>
          <a:p>
            <a:pPr lvl="0"/>
            <a:r>
              <a:rPr lang="en-US" dirty="0"/>
              <a:t>19XX</a:t>
            </a:r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A5F25BDA-BF7B-45A3-EEE3-0DE1A77EA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84763" y="2474718"/>
            <a:ext cx="1156018" cy="537060"/>
          </a:xfrm>
          <a:prstGeom prst="roundRect">
            <a:avLst>
              <a:gd name="adj" fmla="val 16224"/>
            </a:avLst>
          </a:prstGeom>
          <a:solidFill>
            <a:schemeClr val="bg1"/>
          </a:solidFill>
          <a:effectLst>
            <a:outerShdw blurRad="203200" sx="94000" sy="94000" algn="ctr" rotWithShape="0">
              <a:srgbClr val="000000">
                <a:alpha val="19000"/>
              </a:srgbClr>
            </a:outerShdw>
          </a:effectLst>
        </p:spPr>
        <p:txBody>
          <a:bodyPr anchor="ctr"/>
          <a:lstStyle>
            <a:lvl1pPr algn="ctr">
              <a:defRPr b="1"/>
            </a:lvl1pPr>
          </a:lstStyle>
          <a:p>
            <a:pPr lvl="0"/>
            <a:r>
              <a:rPr lang="en-US" dirty="0"/>
              <a:t>19XX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05696FC3-59B2-2989-1AAF-96D3B24B91A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517991" y="2474718"/>
            <a:ext cx="1156018" cy="537060"/>
          </a:xfrm>
          <a:prstGeom prst="roundRect">
            <a:avLst>
              <a:gd name="adj" fmla="val 16224"/>
            </a:avLst>
          </a:prstGeom>
          <a:solidFill>
            <a:schemeClr val="bg1"/>
          </a:solidFill>
          <a:effectLst>
            <a:outerShdw blurRad="203200" sx="94000" sy="94000" algn="ctr" rotWithShape="0">
              <a:srgbClr val="000000">
                <a:alpha val="19000"/>
              </a:srgbClr>
            </a:outerShdw>
          </a:effectLst>
        </p:spPr>
        <p:txBody>
          <a:bodyPr anchor="ctr"/>
          <a:lstStyle>
            <a:lvl1pPr algn="ctr">
              <a:defRPr b="1"/>
            </a:lvl1pPr>
          </a:lstStyle>
          <a:p>
            <a:pPr lvl="0"/>
            <a:r>
              <a:rPr lang="en-US" dirty="0"/>
              <a:t>19XX</a:t>
            </a:r>
          </a:p>
        </p:txBody>
      </p:sp>
      <p:sp>
        <p:nvSpPr>
          <p:cNvPr id="31" name="Text Placeholder 27">
            <a:extLst>
              <a:ext uri="{FF2B5EF4-FFF2-40B4-BE49-F238E27FC236}">
                <a16:creationId xmlns:a16="http://schemas.microsoft.com/office/drawing/2014/main" id="{E142B62B-45EF-9A11-E2EC-E79791E482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51219" y="2474718"/>
            <a:ext cx="1156018" cy="537060"/>
          </a:xfrm>
          <a:prstGeom prst="roundRect">
            <a:avLst>
              <a:gd name="adj" fmla="val 16224"/>
            </a:avLst>
          </a:prstGeom>
          <a:solidFill>
            <a:schemeClr val="bg1"/>
          </a:solidFill>
          <a:effectLst>
            <a:outerShdw blurRad="203200" sx="94000" sy="94000" algn="ctr" rotWithShape="0">
              <a:srgbClr val="000000">
                <a:alpha val="19000"/>
              </a:srgbClr>
            </a:outerShdw>
          </a:effectLst>
        </p:spPr>
        <p:txBody>
          <a:bodyPr anchor="ctr"/>
          <a:lstStyle>
            <a:lvl1pPr algn="ctr">
              <a:defRPr b="1"/>
            </a:lvl1pPr>
          </a:lstStyle>
          <a:p>
            <a:pPr lvl="0"/>
            <a:r>
              <a:rPr lang="en-US" dirty="0"/>
              <a:t>19XX</a:t>
            </a:r>
          </a:p>
        </p:txBody>
      </p:sp>
      <p:sp>
        <p:nvSpPr>
          <p:cNvPr id="34" name="Text Placeholder 27">
            <a:extLst>
              <a:ext uri="{FF2B5EF4-FFF2-40B4-BE49-F238E27FC236}">
                <a16:creationId xmlns:a16="http://schemas.microsoft.com/office/drawing/2014/main" id="{DFBD42F3-D373-B7C7-4180-2E7574E0A48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184447" y="2474718"/>
            <a:ext cx="1156018" cy="537060"/>
          </a:xfrm>
          <a:prstGeom prst="roundRect">
            <a:avLst>
              <a:gd name="adj" fmla="val 16224"/>
            </a:avLst>
          </a:prstGeom>
          <a:solidFill>
            <a:schemeClr val="accent3"/>
          </a:solidFill>
          <a:effectLst>
            <a:outerShdw blurRad="203200" sx="94000" sy="94000" algn="ctr" rotWithShape="0">
              <a:srgbClr val="000000">
                <a:alpha val="19000"/>
              </a:srgbClr>
            </a:outerShdw>
          </a:effectLst>
        </p:spPr>
        <p:txBody>
          <a:bodyPr anchor="ctr"/>
          <a:lstStyle>
            <a:lvl1pPr algn="ctr">
              <a:defRPr b="1"/>
            </a:lvl1pPr>
          </a:lstStyle>
          <a:p>
            <a:pPr lvl="0"/>
            <a:r>
              <a:rPr lang="en-US" dirty="0"/>
              <a:t>20XX</a:t>
            </a: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6D51966C-3A28-7F31-542C-8328D4D6C2F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77119" y="1510740"/>
            <a:ext cx="704850" cy="704850"/>
          </a:xfrm>
        </p:spPr>
        <p:txBody>
          <a:bodyPr anchor="ctr"/>
          <a:lstStyle>
            <a:lvl1pPr algn="ctr">
              <a:defRPr sz="1100"/>
            </a:lvl1pPr>
          </a:lstStyle>
          <a:p>
            <a:endParaRPr lang="en-US"/>
          </a:p>
        </p:txBody>
      </p:sp>
      <p:sp>
        <p:nvSpPr>
          <p:cNvPr id="37" name="Picture Placeholder 35">
            <a:extLst>
              <a:ext uri="{FF2B5EF4-FFF2-40B4-BE49-F238E27FC236}">
                <a16:creationId xmlns:a16="http://schemas.microsoft.com/office/drawing/2014/main" id="{5F2ACAF7-9A69-0173-4BB1-F39DB909F2F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410347" y="1510740"/>
            <a:ext cx="704850" cy="704850"/>
          </a:xfrm>
        </p:spPr>
        <p:txBody>
          <a:bodyPr anchor="ctr"/>
          <a:lstStyle>
            <a:lvl1pPr algn="ctr">
              <a:defRPr sz="1100"/>
            </a:lvl1pPr>
          </a:lstStyle>
          <a:p>
            <a:endParaRPr lang="en-US"/>
          </a:p>
        </p:txBody>
      </p:sp>
      <p:sp>
        <p:nvSpPr>
          <p:cNvPr id="38" name="Picture Placeholder 35">
            <a:extLst>
              <a:ext uri="{FF2B5EF4-FFF2-40B4-BE49-F238E27FC236}">
                <a16:creationId xmlns:a16="http://schemas.microsoft.com/office/drawing/2014/main" id="{6A3D94CD-4314-210E-F3DC-990B82BFD8A9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743575" y="1510740"/>
            <a:ext cx="704850" cy="704850"/>
          </a:xfrm>
        </p:spPr>
        <p:txBody>
          <a:bodyPr anchor="ctr"/>
          <a:lstStyle>
            <a:lvl1pPr algn="ctr">
              <a:defRPr sz="1100"/>
            </a:lvl1pPr>
          </a:lstStyle>
          <a:p>
            <a:endParaRPr lang="en-US"/>
          </a:p>
        </p:txBody>
      </p:sp>
      <p:sp>
        <p:nvSpPr>
          <p:cNvPr id="39" name="Picture Placeholder 35">
            <a:extLst>
              <a:ext uri="{FF2B5EF4-FFF2-40B4-BE49-F238E27FC236}">
                <a16:creationId xmlns:a16="http://schemas.microsoft.com/office/drawing/2014/main" id="{B1EC16F0-BAB7-2B35-7939-A9D6A01DE7C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076803" y="1510740"/>
            <a:ext cx="704850" cy="704850"/>
          </a:xfrm>
        </p:spPr>
        <p:txBody>
          <a:bodyPr anchor="ctr"/>
          <a:lstStyle>
            <a:lvl1pPr algn="ctr">
              <a:defRPr sz="1100"/>
            </a:lvl1pPr>
          </a:lstStyle>
          <a:p>
            <a:endParaRPr lang="en-US"/>
          </a:p>
        </p:txBody>
      </p:sp>
      <p:sp>
        <p:nvSpPr>
          <p:cNvPr id="40" name="Picture Placeholder 35">
            <a:extLst>
              <a:ext uri="{FF2B5EF4-FFF2-40B4-BE49-F238E27FC236}">
                <a16:creationId xmlns:a16="http://schemas.microsoft.com/office/drawing/2014/main" id="{BACD1893-3B96-DB8A-6B7D-6924AB3FBC4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0410031" y="1510740"/>
            <a:ext cx="704850" cy="704850"/>
          </a:xfrm>
        </p:spPr>
        <p:txBody>
          <a:bodyPr anchor="ctr"/>
          <a:lstStyle>
            <a:lvl1pPr algn="ctr">
              <a:defRPr sz="11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60786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in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36F53-8D85-FF68-F542-EDA6B0B333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266699"/>
            <a:ext cx="11125200" cy="792843"/>
          </a:xfrm>
        </p:spPr>
        <p:txBody>
          <a:bodyPr/>
          <a:lstStyle/>
          <a:p>
            <a:r>
              <a:rPr lang="en-GB" dirty="0"/>
              <a:t>3 main key points, Times New Roman 36pt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68904F-2674-9200-79C7-80712E08F0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GR Update from Türkiye_November 20, 2024 – Demokan Konyalıgil</a:t>
            </a:r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E50FC42-1724-9829-4CC5-B906233784E0}"/>
              </a:ext>
            </a:extLst>
          </p:cNvPr>
          <p:cNvSpPr/>
          <p:nvPr userDrawn="1"/>
        </p:nvSpPr>
        <p:spPr>
          <a:xfrm>
            <a:off x="549540" y="1218026"/>
            <a:ext cx="3603360" cy="4443000"/>
          </a:xfrm>
          <a:prstGeom prst="roundRect">
            <a:avLst>
              <a:gd name="adj" fmla="val 649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07C90AA-E25F-3A5B-5F85-5B34F60A4D29}"/>
              </a:ext>
            </a:extLst>
          </p:cNvPr>
          <p:cNvSpPr/>
          <p:nvPr userDrawn="1"/>
        </p:nvSpPr>
        <p:spPr>
          <a:xfrm>
            <a:off x="4302390" y="1218026"/>
            <a:ext cx="3603360" cy="4443000"/>
          </a:xfrm>
          <a:prstGeom prst="roundRect">
            <a:avLst>
              <a:gd name="adj" fmla="val 649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8B524B-714B-314E-A758-15A4A6BCC6C3}"/>
              </a:ext>
            </a:extLst>
          </p:cNvPr>
          <p:cNvSpPr/>
          <p:nvPr userDrawn="1"/>
        </p:nvSpPr>
        <p:spPr>
          <a:xfrm>
            <a:off x="8055240" y="1218026"/>
            <a:ext cx="3603360" cy="4443000"/>
          </a:xfrm>
          <a:prstGeom prst="roundRect">
            <a:avLst>
              <a:gd name="adj" fmla="val 649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B307F4A-EFCC-5F36-38CD-8BCD6EBF08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6480" y="3434334"/>
            <a:ext cx="3029480" cy="1477328"/>
          </a:xfrm>
        </p:spPr>
        <p:txBody>
          <a:bodyPr/>
          <a:lstStyle>
            <a:lvl1pPr algn="ctr">
              <a:defRPr sz="2400">
                <a:solidFill>
                  <a:schemeClr val="bg2"/>
                </a:solidFill>
              </a:defRPr>
            </a:lvl1pPr>
            <a:lvl2pPr algn="ctr">
              <a:defRPr sz="20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Insert key point text here, Arial 24pt.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.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8BB343DE-3011-56BD-77D3-1E7C8536D9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89330" y="3434334"/>
            <a:ext cx="3029480" cy="1477328"/>
          </a:xfrm>
        </p:spPr>
        <p:txBody>
          <a:bodyPr/>
          <a:lstStyle>
            <a:lvl1pPr algn="ctr">
              <a:defRPr sz="2400">
                <a:solidFill>
                  <a:schemeClr val="accent3"/>
                </a:solidFill>
              </a:defRPr>
            </a:lvl1pPr>
            <a:lvl2pPr algn="ctr">
              <a:defRPr sz="20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Insert key point text here, Arial 24pt.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.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35D0EF67-3298-907A-85B5-68FF23DFCA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42180" y="3434334"/>
            <a:ext cx="3029480" cy="1477328"/>
          </a:xfrm>
        </p:spPr>
        <p:txBody>
          <a:bodyPr/>
          <a:lstStyle>
            <a:lvl1pPr algn="ctr">
              <a:defRPr sz="2400">
                <a:solidFill>
                  <a:schemeClr val="accent2"/>
                </a:solidFill>
              </a:defRPr>
            </a:lvl1pPr>
            <a:lvl2pPr algn="ctr">
              <a:defRPr sz="20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Insert key point text here, Arial 24pt.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.</a:t>
            </a:r>
          </a:p>
        </p:txBody>
      </p:sp>
      <p:sp>
        <p:nvSpPr>
          <p:cNvPr id="18" name="Picture Placeholder 35">
            <a:extLst>
              <a:ext uri="{FF2B5EF4-FFF2-40B4-BE49-F238E27FC236}">
                <a16:creationId xmlns:a16="http://schemas.microsoft.com/office/drawing/2014/main" id="{1339EE99-7904-52C4-F15B-7254EDC9280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815572" y="1916854"/>
            <a:ext cx="1071297" cy="1071297"/>
          </a:xfrm>
        </p:spPr>
        <p:txBody>
          <a:bodyPr anchor="ctr"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Picture Placeholder 35">
            <a:extLst>
              <a:ext uri="{FF2B5EF4-FFF2-40B4-BE49-F238E27FC236}">
                <a16:creationId xmlns:a16="http://schemas.microsoft.com/office/drawing/2014/main" id="{422DE37E-64D5-4216-8901-4BB6F0101251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568422" y="1916854"/>
            <a:ext cx="1071297" cy="1071297"/>
          </a:xfrm>
        </p:spPr>
        <p:txBody>
          <a:bodyPr anchor="ctr"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Picture Placeholder 35">
            <a:extLst>
              <a:ext uri="{FF2B5EF4-FFF2-40B4-BE49-F238E27FC236}">
                <a16:creationId xmlns:a16="http://schemas.microsoft.com/office/drawing/2014/main" id="{7712171F-A887-F5AA-6C83-A37E9EF19C4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321272" y="1916854"/>
            <a:ext cx="1071297" cy="1071297"/>
          </a:xfrm>
        </p:spPr>
        <p:txBody>
          <a:bodyPr anchor="ctr"/>
          <a:lstStyle>
            <a:lvl1pPr algn="ctr">
              <a:defRPr sz="110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060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gill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E71D3E61-8C37-3876-2606-9B16FEA843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400" y="6445226"/>
            <a:ext cx="606218" cy="2834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1CED1F-CE02-0511-F920-78A8C0C1914E}"/>
              </a:ext>
            </a:extLst>
          </p:cNvPr>
          <p:cNvSpPr txBox="1"/>
          <p:nvPr userDrawn="1"/>
        </p:nvSpPr>
        <p:spPr>
          <a:xfrm>
            <a:off x="11222858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1000" smtClean="0">
                <a:solidFill>
                  <a:schemeClr val="bg1"/>
                </a:solidFill>
              </a:rPr>
              <a:pPr algn="r"/>
              <a:t>‹#›</a:t>
            </a:fld>
            <a:endParaRPr lang="en-US" sz="1400">
              <a:solidFill>
                <a:schemeClr val="bg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865E252-78F1-A35D-34EE-15640988103C}"/>
              </a:ext>
            </a:extLst>
          </p:cNvPr>
          <p:cNvCxnSpPr>
            <a:cxnSpLocks/>
          </p:cNvCxnSpPr>
          <p:nvPr userDrawn="1"/>
        </p:nvCxnSpPr>
        <p:spPr>
          <a:xfrm>
            <a:off x="533400" y="6286500"/>
            <a:ext cx="11125200" cy="0"/>
          </a:xfrm>
          <a:prstGeom prst="line">
            <a:avLst/>
          </a:prstGeom>
          <a:ln w="158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0">
            <a:extLst>
              <a:ext uri="{FF2B5EF4-FFF2-40B4-BE49-F238E27FC236}">
                <a16:creationId xmlns:a16="http://schemas.microsoft.com/office/drawing/2014/main" id="{CD97EA5D-86F3-A12B-8EA2-FE7482D8C5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400" y="4095306"/>
            <a:ext cx="11125200" cy="550346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1600" b="0">
                <a:solidFill>
                  <a:srgbClr val="F5F9ED"/>
                </a:solidFill>
              </a:defRPr>
            </a:lvl1pPr>
          </a:lstStyle>
          <a:p>
            <a:pPr lvl="0"/>
            <a:r>
              <a:rPr lang="en-GB"/>
              <a:t>Use this space to add a subtitle to the transition slide</a:t>
            </a:r>
          </a:p>
        </p:txBody>
      </p:sp>
      <p:sp>
        <p:nvSpPr>
          <p:cNvPr id="5" name="Title 28">
            <a:extLst>
              <a:ext uri="{FF2B5EF4-FFF2-40B4-BE49-F238E27FC236}">
                <a16:creationId xmlns:a16="http://schemas.microsoft.com/office/drawing/2014/main" id="{EB46F8A8-4337-29C5-D0FE-85D7A7141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735591"/>
            <a:ext cx="11125200" cy="110640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77000"/>
              </a:lnSpc>
              <a:defRPr sz="6000" baseline="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B98696-4235-A0F0-763B-D107907713E6}"/>
              </a:ext>
            </a:extLst>
          </p:cNvPr>
          <p:cNvSpPr txBox="1"/>
          <p:nvPr userDrawn="1"/>
        </p:nvSpPr>
        <p:spPr>
          <a:xfrm>
            <a:off x="9116291" y="6286500"/>
            <a:ext cx="2087420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US" altLang="en-US" sz="7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</a:t>
            </a:r>
            <a:fld id="{C06470ED-21C7-40ED-82BE-BAD6B405BEC9}" type="datetimeyyyy">
              <a:rPr lang="en-US" altLang="en-US" sz="7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2026</a:t>
            </a:fld>
            <a:r>
              <a:rPr lang="en-US" altLang="en-US" sz="7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Cargill, Incorporated.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25512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in + Imag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D3D1433-0094-48A7-46FB-7FD8C23D4EC3}"/>
              </a:ext>
            </a:extLst>
          </p:cNvPr>
          <p:cNvSpPr/>
          <p:nvPr userDrawn="1"/>
        </p:nvSpPr>
        <p:spPr>
          <a:xfrm>
            <a:off x="4856745" y="266699"/>
            <a:ext cx="6801853" cy="1616422"/>
          </a:xfrm>
          <a:prstGeom prst="roundRect">
            <a:avLst>
              <a:gd name="adj" fmla="val 999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35">
            <a:extLst>
              <a:ext uri="{FF2B5EF4-FFF2-40B4-BE49-F238E27FC236}">
                <a16:creationId xmlns:a16="http://schemas.microsoft.com/office/drawing/2014/main" id="{70521045-28A2-0AD6-1190-01C50144859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165223" y="655811"/>
            <a:ext cx="838200" cy="838198"/>
          </a:xfrm>
        </p:spPr>
        <p:txBody>
          <a:bodyPr anchor="ctr"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4B92303-75B9-64EF-9A2E-27EF0234678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3401" y="266700"/>
            <a:ext cx="3898900" cy="5394326"/>
          </a:xfrm>
          <a:prstGeom prst="roundRect">
            <a:avLst>
              <a:gd name="adj" fmla="val 4615"/>
            </a:avLst>
          </a:prstGeom>
          <a:solidFill>
            <a:schemeClr val="bg2"/>
          </a:solidFill>
        </p:spPr>
        <p:txBody>
          <a:bodyPr anchor="ctr"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CE78FA-E30F-4F50-8BA2-58D1A2B33F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GR Update from Türkiye_November 20, 2024 – Demokan Konyalıgil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147962C-74D7-8CB2-8AB1-45613CC634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437" y="2984500"/>
            <a:ext cx="3254829" cy="2401472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3 main </a:t>
            </a:r>
            <a:br>
              <a:rPr lang="en-GB" dirty="0"/>
            </a:br>
            <a:r>
              <a:rPr lang="en-GB" dirty="0"/>
              <a:t>key points, Times New Roman 44pt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0326419-8C23-D08A-690E-049C22460BFA}"/>
              </a:ext>
            </a:extLst>
          </p:cNvPr>
          <p:cNvSpPr/>
          <p:nvPr userDrawn="1"/>
        </p:nvSpPr>
        <p:spPr>
          <a:xfrm>
            <a:off x="4856745" y="2155651"/>
            <a:ext cx="6801853" cy="1616422"/>
          </a:xfrm>
          <a:prstGeom prst="roundRect">
            <a:avLst>
              <a:gd name="adj" fmla="val 999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95AA4B8-96D3-1301-4840-647F83E0FEE3}"/>
              </a:ext>
            </a:extLst>
          </p:cNvPr>
          <p:cNvSpPr/>
          <p:nvPr userDrawn="1"/>
        </p:nvSpPr>
        <p:spPr>
          <a:xfrm>
            <a:off x="4856745" y="4044603"/>
            <a:ext cx="6801853" cy="1616422"/>
          </a:xfrm>
          <a:prstGeom prst="roundRect">
            <a:avLst>
              <a:gd name="adj" fmla="val 999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358784A9-6B51-0ACD-6C81-D7DA9A2512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11900" y="571500"/>
            <a:ext cx="4971986" cy="1006820"/>
          </a:xfrm>
        </p:spPr>
        <p:txBody>
          <a:bodyPr anchor="ctr"/>
          <a:lstStyle>
            <a:lvl1pPr algn="l">
              <a:defRPr sz="2000">
                <a:solidFill>
                  <a:schemeClr val="bg2"/>
                </a:solidFill>
              </a:defRPr>
            </a:lvl1pPr>
            <a:lvl2pPr algn="ctr">
              <a:defRPr sz="20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Insert key point text here, Arial 20pt.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.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4DA3FD29-19B1-C653-10DB-183E67BDAC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1900" y="2460452"/>
            <a:ext cx="4971986" cy="1006820"/>
          </a:xfrm>
        </p:spPr>
        <p:txBody>
          <a:bodyPr anchor="ctr"/>
          <a:lstStyle>
            <a:lvl1pPr algn="l">
              <a:defRPr sz="2000">
                <a:solidFill>
                  <a:schemeClr val="accent3"/>
                </a:solidFill>
              </a:defRPr>
            </a:lvl1pPr>
            <a:lvl2pPr algn="ctr">
              <a:defRPr sz="20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Insert key point text here, Arial 20pt.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.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C281D2CF-5139-362C-96A2-49447AFA78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11900" y="4349404"/>
            <a:ext cx="4971986" cy="1006820"/>
          </a:xfrm>
        </p:spPr>
        <p:txBody>
          <a:bodyPr anchor="ctr"/>
          <a:lstStyle>
            <a:lvl1pPr algn="l">
              <a:defRPr sz="2000">
                <a:solidFill>
                  <a:schemeClr val="accent2"/>
                </a:solidFill>
              </a:defRPr>
            </a:lvl1pPr>
            <a:lvl2pPr algn="ctr">
              <a:defRPr sz="20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Insert key point text here, Arial 20pt.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.</a:t>
            </a:r>
          </a:p>
        </p:txBody>
      </p:sp>
      <p:sp>
        <p:nvSpPr>
          <p:cNvPr id="21" name="Picture Placeholder 35">
            <a:extLst>
              <a:ext uri="{FF2B5EF4-FFF2-40B4-BE49-F238E27FC236}">
                <a16:creationId xmlns:a16="http://schemas.microsoft.com/office/drawing/2014/main" id="{2BF6E6CB-D625-9CB0-5F17-220937C6535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165223" y="2544763"/>
            <a:ext cx="838200" cy="838198"/>
          </a:xfrm>
        </p:spPr>
        <p:txBody>
          <a:bodyPr anchor="ctr"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Picture Placeholder 35">
            <a:extLst>
              <a:ext uri="{FF2B5EF4-FFF2-40B4-BE49-F238E27FC236}">
                <a16:creationId xmlns:a16="http://schemas.microsoft.com/office/drawing/2014/main" id="{EBC1E63C-55AB-39CE-2B34-EB69E993D40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165223" y="4433715"/>
            <a:ext cx="838200" cy="838198"/>
          </a:xfrm>
        </p:spPr>
        <p:txBody>
          <a:bodyPr anchor="ctr"/>
          <a:lstStyle>
            <a:lvl1pPr algn="ctr">
              <a:defRPr sz="110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97718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Main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9435491-82C5-62B6-01A0-233614109DD7}"/>
              </a:ext>
            </a:extLst>
          </p:cNvPr>
          <p:cNvSpPr/>
          <p:nvPr userDrawn="1"/>
        </p:nvSpPr>
        <p:spPr>
          <a:xfrm>
            <a:off x="533399" y="1216736"/>
            <a:ext cx="11125199" cy="1032263"/>
          </a:xfrm>
          <a:prstGeom prst="roundRect">
            <a:avLst>
              <a:gd name="adj" fmla="val 999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35">
            <a:extLst>
              <a:ext uri="{FF2B5EF4-FFF2-40B4-BE49-F238E27FC236}">
                <a16:creationId xmlns:a16="http://schemas.microsoft.com/office/drawing/2014/main" id="{C4CBF718-1BD3-659D-AA89-09641EB82C4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57550" y="1354930"/>
            <a:ext cx="755877" cy="755875"/>
          </a:xfrm>
        </p:spPr>
        <p:txBody>
          <a:bodyPr anchor="ctr"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DA3EEF-9E24-40CB-48C2-A2CA84F3B2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4 main key points, Times New Roman 36pt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55A4-1888-0EA9-12C9-E221714DBD8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GR Update from Türkiye_November 20, 2024 – Demokan Konyalıgil</a:t>
            </a:r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65AAD11-80DF-AF5E-316A-7FC69810DAFA}"/>
              </a:ext>
            </a:extLst>
          </p:cNvPr>
          <p:cNvSpPr/>
          <p:nvPr userDrawn="1"/>
        </p:nvSpPr>
        <p:spPr>
          <a:xfrm>
            <a:off x="533399" y="2354078"/>
            <a:ext cx="11125199" cy="1032263"/>
          </a:xfrm>
          <a:prstGeom prst="roundRect">
            <a:avLst>
              <a:gd name="adj" fmla="val 999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FD71CD2-FE36-4709-7816-1C3019C7F4D6}"/>
              </a:ext>
            </a:extLst>
          </p:cNvPr>
          <p:cNvSpPr/>
          <p:nvPr userDrawn="1"/>
        </p:nvSpPr>
        <p:spPr>
          <a:xfrm>
            <a:off x="533399" y="3491420"/>
            <a:ext cx="11125199" cy="1032263"/>
          </a:xfrm>
          <a:prstGeom prst="roundRect">
            <a:avLst>
              <a:gd name="adj" fmla="val 999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2DEC14C-79B7-2435-E826-09076CD0D784}"/>
              </a:ext>
            </a:extLst>
          </p:cNvPr>
          <p:cNvSpPr/>
          <p:nvPr userDrawn="1"/>
        </p:nvSpPr>
        <p:spPr>
          <a:xfrm>
            <a:off x="533399" y="4628762"/>
            <a:ext cx="11125199" cy="1032263"/>
          </a:xfrm>
          <a:prstGeom prst="roundRect">
            <a:avLst>
              <a:gd name="adj" fmla="val 9996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EB250F9B-5652-9ADD-D689-48350BBC52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04830" y="1406944"/>
            <a:ext cx="9436270" cy="651848"/>
          </a:xfrm>
        </p:spPr>
        <p:txBody>
          <a:bodyPr anchor="ctr"/>
          <a:lstStyle>
            <a:lvl1pPr algn="l">
              <a:defRPr sz="2000">
                <a:solidFill>
                  <a:schemeClr val="bg2"/>
                </a:solidFill>
              </a:defRPr>
            </a:lvl1pPr>
            <a:lvl2pPr algn="ctr">
              <a:defRPr sz="20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Insert key point text here, Arial 20pt.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.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CC967120-62C0-7123-701C-15504F7C03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04830" y="2544285"/>
            <a:ext cx="9436270" cy="651848"/>
          </a:xfrm>
        </p:spPr>
        <p:txBody>
          <a:bodyPr anchor="ctr"/>
          <a:lstStyle>
            <a:lvl1pPr algn="l">
              <a:defRPr sz="2000">
                <a:solidFill>
                  <a:schemeClr val="accent3"/>
                </a:solidFill>
              </a:defRPr>
            </a:lvl1pPr>
            <a:lvl2pPr algn="ctr">
              <a:defRPr sz="20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Insert key point text here, Arial 20pt.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.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018DB313-027C-5E74-6D82-12C90B8A81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04830" y="3681627"/>
            <a:ext cx="9436270" cy="651848"/>
          </a:xfrm>
        </p:spPr>
        <p:txBody>
          <a:bodyPr anchor="ctr"/>
          <a:lstStyle>
            <a:lvl1pPr algn="l">
              <a:defRPr sz="2000">
                <a:solidFill>
                  <a:schemeClr val="accent2"/>
                </a:solidFill>
              </a:defRPr>
            </a:lvl1pPr>
            <a:lvl2pPr algn="ctr">
              <a:defRPr sz="20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Insert key point text here, Arial 20pt.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.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23898A11-BFE5-92E6-230D-8363004D1F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04830" y="4818969"/>
            <a:ext cx="9436270" cy="651848"/>
          </a:xfrm>
        </p:spPr>
        <p:txBody>
          <a:bodyPr anchor="ctr"/>
          <a:lstStyle>
            <a:lvl1pPr algn="l">
              <a:defRPr sz="2000">
                <a:solidFill>
                  <a:schemeClr val="accent1"/>
                </a:solidFill>
              </a:defRPr>
            </a:lvl1pPr>
            <a:lvl2pPr algn="ctr">
              <a:defRPr sz="20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Insert key point text here, Arial 20pt.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.</a:t>
            </a:r>
          </a:p>
        </p:txBody>
      </p:sp>
      <p:sp>
        <p:nvSpPr>
          <p:cNvPr id="24" name="Picture Placeholder 35">
            <a:extLst>
              <a:ext uri="{FF2B5EF4-FFF2-40B4-BE49-F238E27FC236}">
                <a16:creationId xmlns:a16="http://schemas.microsoft.com/office/drawing/2014/main" id="{CF145133-C8E4-5F7D-AFB9-D0992FF338E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57550" y="2492272"/>
            <a:ext cx="755877" cy="755875"/>
          </a:xfrm>
        </p:spPr>
        <p:txBody>
          <a:bodyPr anchor="ctr"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Picture Placeholder 35">
            <a:extLst>
              <a:ext uri="{FF2B5EF4-FFF2-40B4-BE49-F238E27FC236}">
                <a16:creationId xmlns:a16="http://schemas.microsoft.com/office/drawing/2014/main" id="{D164DDD8-9D82-8D6C-6976-E20B789C32B4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757550" y="3629614"/>
            <a:ext cx="755877" cy="755875"/>
          </a:xfrm>
        </p:spPr>
        <p:txBody>
          <a:bodyPr anchor="ctr"/>
          <a:lstStyle>
            <a:lvl1pPr algn="ctr">
              <a:defRPr sz="110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6" name="Picture Placeholder 35">
            <a:extLst>
              <a:ext uri="{FF2B5EF4-FFF2-40B4-BE49-F238E27FC236}">
                <a16:creationId xmlns:a16="http://schemas.microsoft.com/office/drawing/2014/main" id="{6D9D711F-96B2-4FA2-1AC7-06D937A5BF2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57550" y="4766956"/>
            <a:ext cx="755877" cy="755875"/>
          </a:xfrm>
        </p:spPr>
        <p:txBody>
          <a:bodyPr anchor="ctr"/>
          <a:lstStyle>
            <a:lvl1pPr algn="ctr">
              <a:defRPr sz="110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30737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Main Key Points +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0C579-2E9A-1AF7-1923-A7310747B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F02FA0-30B9-E57A-A41D-E920A1810D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GR Update from Türkiye_November 20, 2024 – Demokan Konyalıgil</a:t>
            </a:r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D20F04-C163-A607-62F6-62FE5502EE63}"/>
              </a:ext>
            </a:extLst>
          </p:cNvPr>
          <p:cNvSpPr/>
          <p:nvPr userDrawn="1"/>
        </p:nvSpPr>
        <p:spPr>
          <a:xfrm>
            <a:off x="533399" y="1216736"/>
            <a:ext cx="3922486" cy="1032263"/>
          </a:xfrm>
          <a:prstGeom prst="roundRect">
            <a:avLst>
              <a:gd name="adj" fmla="val 999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35">
            <a:extLst>
              <a:ext uri="{FF2B5EF4-FFF2-40B4-BE49-F238E27FC236}">
                <a16:creationId xmlns:a16="http://schemas.microsoft.com/office/drawing/2014/main" id="{4B25CBF4-3A33-E958-8A01-7E00EDDD558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57550" y="1354930"/>
            <a:ext cx="755877" cy="755875"/>
          </a:xfrm>
        </p:spPr>
        <p:txBody>
          <a:bodyPr anchor="ctr"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B14B05A-752D-495C-9B99-6452C8FE48D0}"/>
              </a:ext>
            </a:extLst>
          </p:cNvPr>
          <p:cNvSpPr/>
          <p:nvPr userDrawn="1"/>
        </p:nvSpPr>
        <p:spPr>
          <a:xfrm>
            <a:off x="533399" y="2354078"/>
            <a:ext cx="3922486" cy="1032263"/>
          </a:xfrm>
          <a:prstGeom prst="roundRect">
            <a:avLst>
              <a:gd name="adj" fmla="val 999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1D23427-800F-6EB0-465F-B5F9EA1ACB09}"/>
              </a:ext>
            </a:extLst>
          </p:cNvPr>
          <p:cNvSpPr/>
          <p:nvPr userDrawn="1"/>
        </p:nvSpPr>
        <p:spPr>
          <a:xfrm>
            <a:off x="533399" y="3491420"/>
            <a:ext cx="3922486" cy="1032263"/>
          </a:xfrm>
          <a:prstGeom prst="roundRect">
            <a:avLst>
              <a:gd name="adj" fmla="val 999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101444B-1A35-7DAE-7AE7-4A4992511395}"/>
              </a:ext>
            </a:extLst>
          </p:cNvPr>
          <p:cNvSpPr/>
          <p:nvPr userDrawn="1"/>
        </p:nvSpPr>
        <p:spPr>
          <a:xfrm>
            <a:off x="533399" y="4628762"/>
            <a:ext cx="3922486" cy="1032263"/>
          </a:xfrm>
          <a:prstGeom prst="roundRect">
            <a:avLst>
              <a:gd name="adj" fmla="val 9996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3B28B871-AF4D-5FFD-A696-51DEBC9514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37578" y="1406944"/>
            <a:ext cx="2440722" cy="651848"/>
          </a:xfrm>
        </p:spPr>
        <p:txBody>
          <a:bodyPr anchor="ctr"/>
          <a:lstStyle>
            <a:lvl1pPr algn="l">
              <a:defRPr sz="1800" b="1">
                <a:solidFill>
                  <a:schemeClr val="bg2"/>
                </a:solidFill>
              </a:defRPr>
            </a:lvl1pPr>
            <a:lvl2pPr algn="ctr">
              <a:defRPr sz="20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Insert key point text here, Arial Bold 18pt. 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5DF3F81A-18FB-55B0-A7F0-8A1930010A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37578" y="2544285"/>
            <a:ext cx="2440722" cy="651848"/>
          </a:xfrm>
        </p:spPr>
        <p:txBody>
          <a:bodyPr anchor="ctr"/>
          <a:lstStyle>
            <a:lvl1pPr algn="l">
              <a:defRPr sz="1800" b="1">
                <a:solidFill>
                  <a:schemeClr val="accent3"/>
                </a:solidFill>
              </a:defRPr>
            </a:lvl1pPr>
            <a:lvl2pPr algn="ctr">
              <a:defRPr sz="20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Insert key point text here, Arial Bold 18pt. 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0F776A1E-8C5B-3CE8-8A93-07269C2216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37578" y="3681627"/>
            <a:ext cx="2440722" cy="651848"/>
          </a:xfrm>
        </p:spPr>
        <p:txBody>
          <a:bodyPr anchor="ctr"/>
          <a:lstStyle>
            <a:lvl1pPr algn="l">
              <a:defRPr sz="1800" b="1">
                <a:solidFill>
                  <a:schemeClr val="accent2"/>
                </a:solidFill>
              </a:defRPr>
            </a:lvl1pPr>
            <a:lvl2pPr algn="ctr">
              <a:defRPr sz="20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Insert key point text here, Arial Bold 18pt. 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208F98E3-8576-03FD-040E-17B0B0C558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37578" y="4818969"/>
            <a:ext cx="2440722" cy="651848"/>
          </a:xfrm>
        </p:spPr>
        <p:txBody>
          <a:bodyPr anchor="ctr"/>
          <a:lstStyle>
            <a:lvl1pPr algn="l">
              <a:defRPr sz="1800" b="1">
                <a:solidFill>
                  <a:schemeClr val="accent1"/>
                </a:solidFill>
              </a:defRPr>
            </a:lvl1pPr>
            <a:lvl2pPr algn="ctr">
              <a:defRPr sz="20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Insert key point text here, Arial Bold 18pt. </a:t>
            </a:r>
          </a:p>
        </p:txBody>
      </p:sp>
      <p:sp>
        <p:nvSpPr>
          <p:cNvPr id="13" name="Picture Placeholder 35">
            <a:extLst>
              <a:ext uri="{FF2B5EF4-FFF2-40B4-BE49-F238E27FC236}">
                <a16:creationId xmlns:a16="http://schemas.microsoft.com/office/drawing/2014/main" id="{59B0A59B-A907-E009-55BF-BCDD53379C8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57550" y="2492272"/>
            <a:ext cx="755877" cy="755875"/>
          </a:xfrm>
        </p:spPr>
        <p:txBody>
          <a:bodyPr anchor="ctr"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35">
            <a:extLst>
              <a:ext uri="{FF2B5EF4-FFF2-40B4-BE49-F238E27FC236}">
                <a16:creationId xmlns:a16="http://schemas.microsoft.com/office/drawing/2014/main" id="{3630B193-C700-C8B9-5ACD-DA4B2F20EA59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757550" y="3629614"/>
            <a:ext cx="755877" cy="755875"/>
          </a:xfrm>
        </p:spPr>
        <p:txBody>
          <a:bodyPr anchor="ctr"/>
          <a:lstStyle>
            <a:lvl1pPr algn="ctr">
              <a:defRPr sz="110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35">
            <a:extLst>
              <a:ext uri="{FF2B5EF4-FFF2-40B4-BE49-F238E27FC236}">
                <a16:creationId xmlns:a16="http://schemas.microsoft.com/office/drawing/2014/main" id="{73074669-6864-A340-7EEE-70233DFA5AF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57550" y="4766956"/>
            <a:ext cx="755877" cy="755875"/>
          </a:xfrm>
        </p:spPr>
        <p:txBody>
          <a:bodyPr anchor="ctr"/>
          <a:lstStyle>
            <a:lvl1pPr algn="ctr">
              <a:defRPr sz="110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A005FFD8-54EB-C32D-E8C7-8FC95BA1C85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791074" y="1406944"/>
            <a:ext cx="6867525" cy="651848"/>
          </a:xfrm>
        </p:spPr>
        <p:txBody>
          <a:bodyPr anchor="ctr"/>
          <a:lstStyle>
            <a:lvl1pPr algn="l">
              <a:defRPr sz="1800">
                <a:solidFill>
                  <a:schemeClr val="accent2"/>
                </a:solidFill>
              </a:defRPr>
            </a:lvl1pPr>
            <a:lvl2pPr algn="ctr">
              <a:defRPr sz="20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Insert key point text here, Arial 18pt.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.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1E77D823-24AE-830D-13B9-EA8F1A9BE5C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791074" y="2544285"/>
            <a:ext cx="6867525" cy="651848"/>
          </a:xfrm>
        </p:spPr>
        <p:txBody>
          <a:bodyPr anchor="ctr"/>
          <a:lstStyle>
            <a:lvl1pPr algn="l">
              <a:defRPr sz="1800">
                <a:solidFill>
                  <a:schemeClr val="accent2"/>
                </a:solidFill>
              </a:defRPr>
            </a:lvl1pPr>
            <a:lvl2pPr algn="ctr">
              <a:defRPr sz="20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Insert key point text here, Arial 18pt.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.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957D265-4991-D606-2209-8D05256C626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91074" y="3681627"/>
            <a:ext cx="6867525" cy="651848"/>
          </a:xfrm>
        </p:spPr>
        <p:txBody>
          <a:bodyPr anchor="ctr"/>
          <a:lstStyle>
            <a:lvl1pPr algn="l">
              <a:defRPr sz="1800">
                <a:solidFill>
                  <a:schemeClr val="accent2"/>
                </a:solidFill>
              </a:defRPr>
            </a:lvl1pPr>
            <a:lvl2pPr algn="ctr">
              <a:defRPr sz="20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Insert key point text here, Arial 18pt.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.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2AB24668-880A-8939-03E9-8E12627C8BD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91074" y="4818969"/>
            <a:ext cx="6867525" cy="651848"/>
          </a:xfrm>
        </p:spPr>
        <p:txBody>
          <a:bodyPr anchor="ctr"/>
          <a:lstStyle>
            <a:lvl1pPr algn="l">
              <a:defRPr sz="1800">
                <a:solidFill>
                  <a:schemeClr val="accent2"/>
                </a:solidFill>
              </a:defRPr>
            </a:lvl1pPr>
            <a:lvl2pPr algn="ctr">
              <a:defRPr sz="20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Insert key point text here, Arial 18pt.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148196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/ Key Phrase + Phot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6BD42FB2-B56B-002C-9070-A16CEDC455F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3401" y="3524250"/>
            <a:ext cx="11125199" cy="2609850"/>
          </a:xfrm>
          <a:prstGeom prst="roundRect">
            <a:avLst>
              <a:gd name="adj" fmla="val 7535"/>
            </a:avLst>
          </a:prstGeom>
          <a:solidFill>
            <a:schemeClr val="bg1"/>
          </a:solidFill>
        </p:spPr>
        <p:txBody>
          <a:bodyPr anchor="ctr"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917C34-41B3-0238-E777-3C0DABCE5B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260351"/>
            <a:ext cx="11125200" cy="2355850"/>
          </a:xfrm>
        </p:spPr>
        <p:txBody>
          <a:bodyPr anchor="t"/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GB" dirty="0"/>
              <a:t>Statement / key phrase, Times New Roman 54pt.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.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DE0A6AD1-A1C4-F910-433E-F25D3E7EE1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400" y="2863982"/>
            <a:ext cx="11128248" cy="469768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GB" dirty="0"/>
              <a:t>Insert subtext text here, sentence case, Arial 20pt</a:t>
            </a:r>
          </a:p>
        </p:txBody>
      </p:sp>
    </p:spTree>
    <p:extLst>
      <p:ext uri="{BB962C8B-B14F-4D97-AF65-F5344CB8AC3E}">
        <p14:creationId xmlns:p14="http://schemas.microsoft.com/office/powerpoint/2010/main" val="155240301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78AA9-27A8-D505-5A57-96BC9521B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700" y="1953496"/>
            <a:ext cx="11137900" cy="2826694"/>
          </a:xfrm>
        </p:spPr>
        <p:txBody>
          <a:bodyPr anchor="t"/>
          <a:lstStyle>
            <a:lvl1pPr>
              <a:defRPr sz="48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Quote, sentence case, Times New Roman 48pt.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35C4BE-931A-970B-8064-543D858EF5D2}"/>
              </a:ext>
            </a:extLst>
          </p:cNvPr>
          <p:cNvSpPr txBox="1"/>
          <p:nvPr userDrawn="1"/>
        </p:nvSpPr>
        <p:spPr>
          <a:xfrm>
            <a:off x="11222858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1000" smtClean="0">
                <a:solidFill>
                  <a:schemeClr val="bg1"/>
                </a:solidFill>
              </a:rPr>
              <a:pPr algn="r"/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ED355A-A47B-4C08-793D-E28B8B026ADD}"/>
              </a:ext>
            </a:extLst>
          </p:cNvPr>
          <p:cNvSpPr txBox="1"/>
          <p:nvPr userDrawn="1"/>
        </p:nvSpPr>
        <p:spPr>
          <a:xfrm>
            <a:off x="8064499" y="6286500"/>
            <a:ext cx="373380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ctr" defTabSz="457200" rtl="0" eaLnBrk="1" latinLnBrk="0" hangingPunct="1"/>
            <a:r>
              <a:rPr lang="en-US" altLang="en-US" sz="1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</a:t>
            </a:r>
            <a:r>
              <a:rPr lang="is-IS" altLang="en-US" sz="1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2024</a:t>
            </a:r>
            <a:r>
              <a:rPr lang="en-US" altLang="en-US" sz="1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Cargill, Incorporated. All rights reserved.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C1F449F-1E62-65A1-B144-978FAC434E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400" y="6446043"/>
            <a:ext cx="604471" cy="28264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08C6F80-E1D1-FA76-570C-6E6E3DB8AFA0}"/>
              </a:ext>
            </a:extLst>
          </p:cNvPr>
          <p:cNvCxnSpPr>
            <a:cxnSpLocks/>
          </p:cNvCxnSpPr>
          <p:nvPr userDrawn="1"/>
        </p:nvCxnSpPr>
        <p:spPr>
          <a:xfrm>
            <a:off x="520700" y="5110389"/>
            <a:ext cx="111379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5E86644-F669-09CA-6CE8-83DF67C0E8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400" y="5427889"/>
            <a:ext cx="11137900" cy="36933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First Name, Last Name, Arial 24pt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E4EB989-8339-3E36-7228-B506BD8D59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8300" y="311479"/>
            <a:ext cx="1587501" cy="158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9631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E45677D-9CB9-B19A-418C-531E2696EFE0}"/>
              </a:ext>
            </a:extLst>
          </p:cNvPr>
          <p:cNvSpPr/>
          <p:nvPr userDrawn="1"/>
        </p:nvSpPr>
        <p:spPr>
          <a:xfrm>
            <a:off x="533399" y="1219200"/>
            <a:ext cx="11125199" cy="4914900"/>
          </a:xfrm>
          <a:prstGeom prst="roundRect">
            <a:avLst>
              <a:gd name="adj" fmla="val 396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F1C78182-F79F-F827-F70A-CEAC98F0D7C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84779" y="1473200"/>
            <a:ext cx="4442916" cy="4425950"/>
          </a:xfrm>
          <a:prstGeom prst="roundRect">
            <a:avLst>
              <a:gd name="adj" fmla="val 3066"/>
            </a:avLst>
          </a:prstGeom>
          <a:solidFill>
            <a:schemeClr val="bg2"/>
          </a:solidFill>
        </p:spPr>
        <p:txBody>
          <a:bodyPr anchor="ctr"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CF39AB-5ED5-CAE2-3947-645FAE0D3C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Quote + photo, Times New Roman 36pt </a:t>
            </a:r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A26B544-4F64-8497-FB0C-BC822E920F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1707" y="1551737"/>
            <a:ext cx="1066801" cy="106680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382F7E-22F4-8B47-C617-C8DCDF03B2A6}"/>
              </a:ext>
            </a:extLst>
          </p:cNvPr>
          <p:cNvCxnSpPr>
            <a:cxnSpLocks/>
          </p:cNvCxnSpPr>
          <p:nvPr userDrawn="1"/>
        </p:nvCxnSpPr>
        <p:spPr>
          <a:xfrm>
            <a:off x="930262" y="4878614"/>
            <a:ext cx="54991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0A987E06-2067-36F6-E1A3-222DD414BB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0262" y="5119914"/>
            <a:ext cx="5499100" cy="307777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First Name, Last Name, Arial 24pt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77E7F3-B254-5BF4-29D5-0741F5D839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30262" y="2629401"/>
            <a:ext cx="5499100" cy="1969770"/>
          </a:xfrm>
        </p:spPr>
        <p:txBody>
          <a:bodyPr/>
          <a:lstStyle>
            <a:lvl1pPr>
              <a:defRPr sz="3200">
                <a:solidFill>
                  <a:schemeClr val="accent3"/>
                </a:solidFill>
                <a:latin typeface="+mj-lt"/>
              </a:defRPr>
            </a:lvl1pPr>
            <a:lvl2pPr>
              <a:defRPr sz="2800">
                <a:solidFill>
                  <a:schemeClr val="accent3"/>
                </a:solidFill>
                <a:latin typeface="+mj-lt"/>
              </a:defRPr>
            </a:lvl2pPr>
            <a:lvl3pPr>
              <a:defRPr sz="2400">
                <a:solidFill>
                  <a:schemeClr val="accent3"/>
                </a:solidFill>
                <a:latin typeface="+mj-lt"/>
              </a:defRPr>
            </a:lvl3pPr>
            <a:lvl4pPr>
              <a:defRPr sz="2000">
                <a:solidFill>
                  <a:schemeClr val="accent3"/>
                </a:solidFill>
                <a:latin typeface="+mj-lt"/>
              </a:defRPr>
            </a:lvl4pPr>
            <a:lvl5pPr>
              <a:defRPr sz="1800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Quote, sentence case, Times New Roman 32pt.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300241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erson Team with Contai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170F3-E0CE-F4FF-73A9-DDB374436D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3 person team, Times New Roman 36pt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D81F7C-11F0-B47B-808F-D6A4537097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GR Update from Türkiye_November 20, 2024 – Demokan Konyalıgil</a:t>
            </a:r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421CDBE-137E-1742-42B3-2CDEED8B19AC}"/>
              </a:ext>
            </a:extLst>
          </p:cNvPr>
          <p:cNvSpPr/>
          <p:nvPr userDrawn="1"/>
        </p:nvSpPr>
        <p:spPr>
          <a:xfrm flipH="1">
            <a:off x="533400" y="2438400"/>
            <a:ext cx="3545116" cy="3222625"/>
          </a:xfrm>
          <a:prstGeom prst="roundRect">
            <a:avLst>
              <a:gd name="adj" fmla="val 3968"/>
            </a:avLst>
          </a:prstGeom>
          <a:solidFill>
            <a:srgbClr val="F5F9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EDAB5B0-32B9-C892-DC7A-2E26582D7AFB}"/>
              </a:ext>
            </a:extLst>
          </p:cNvPr>
          <p:cNvSpPr/>
          <p:nvPr userDrawn="1"/>
        </p:nvSpPr>
        <p:spPr>
          <a:xfrm flipH="1">
            <a:off x="4322582" y="2438400"/>
            <a:ext cx="3545116" cy="3222625"/>
          </a:xfrm>
          <a:prstGeom prst="roundRect">
            <a:avLst>
              <a:gd name="adj" fmla="val 3968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0E92150-54C8-DDB9-BD2D-D7EC696B0544}"/>
              </a:ext>
            </a:extLst>
          </p:cNvPr>
          <p:cNvSpPr/>
          <p:nvPr userDrawn="1"/>
        </p:nvSpPr>
        <p:spPr>
          <a:xfrm flipH="1">
            <a:off x="8111764" y="2438400"/>
            <a:ext cx="3545116" cy="3222625"/>
          </a:xfrm>
          <a:prstGeom prst="roundRect">
            <a:avLst>
              <a:gd name="adj" fmla="val 3968"/>
            </a:avLst>
          </a:prstGeom>
          <a:solidFill>
            <a:srgbClr val="F5F9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60B27F0-FBD7-5E38-A1B5-FF05E30C30B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57180" y="1503773"/>
            <a:ext cx="1897556" cy="189755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39E7D08D-D090-0A0B-78C7-793C47AB4C2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46362" y="1503773"/>
            <a:ext cx="1897556" cy="189755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9CF0B45D-3190-9F7B-FC7B-8FCA882254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35544" y="1503773"/>
            <a:ext cx="1897556" cy="189755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5" name="Text Placeholder 37">
            <a:extLst>
              <a:ext uri="{FF2B5EF4-FFF2-40B4-BE49-F238E27FC236}">
                <a16:creationId xmlns:a16="http://schemas.microsoft.com/office/drawing/2014/main" id="{CD4EC440-CA80-3CD3-F3F5-9093D851E19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1839" y="3817605"/>
            <a:ext cx="2288238" cy="1123384"/>
          </a:xfrm>
        </p:spPr>
        <p:txBody>
          <a:bodyPr/>
          <a:lstStyle>
            <a:lvl1pPr algn="ctr">
              <a:spcBef>
                <a:spcPts val="300"/>
              </a:spcBef>
              <a:defRPr sz="2400" b="1">
                <a:solidFill>
                  <a:schemeClr val="accent1"/>
                </a:solidFill>
              </a:defRPr>
            </a:lvl1pPr>
            <a:lvl2pPr marL="0" indent="0" algn="ctr">
              <a:spcBef>
                <a:spcPts val="300"/>
              </a:spcBef>
              <a:buNone/>
              <a:defRPr sz="20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First Name, Last Name</a:t>
            </a:r>
          </a:p>
          <a:p>
            <a:pPr lvl="1"/>
            <a:r>
              <a:rPr lang="en-US" dirty="0"/>
              <a:t>Position Title</a:t>
            </a:r>
          </a:p>
        </p:txBody>
      </p:sp>
      <p:sp>
        <p:nvSpPr>
          <p:cNvPr id="16" name="Text Placeholder 37">
            <a:extLst>
              <a:ext uri="{FF2B5EF4-FFF2-40B4-BE49-F238E27FC236}">
                <a16:creationId xmlns:a16="http://schemas.microsoft.com/office/drawing/2014/main" id="{F03A4AE5-D078-4671-82C9-7C0124AE4D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1021" y="3817605"/>
            <a:ext cx="2288238" cy="1123384"/>
          </a:xfrm>
        </p:spPr>
        <p:txBody>
          <a:bodyPr/>
          <a:lstStyle>
            <a:lvl1pPr algn="ctr">
              <a:spcBef>
                <a:spcPts val="300"/>
              </a:spcBef>
              <a:defRPr sz="2400" b="1">
                <a:solidFill>
                  <a:schemeClr val="accent1"/>
                </a:solidFill>
              </a:defRPr>
            </a:lvl1pPr>
            <a:lvl2pPr marL="0" indent="0" algn="ctr">
              <a:spcBef>
                <a:spcPts val="300"/>
              </a:spcBef>
              <a:buNone/>
              <a:defRPr sz="20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First Name, Last Name</a:t>
            </a:r>
          </a:p>
          <a:p>
            <a:pPr lvl="1"/>
            <a:r>
              <a:rPr lang="en-US" dirty="0"/>
              <a:t>Position Title</a:t>
            </a:r>
          </a:p>
        </p:txBody>
      </p:sp>
      <p:sp>
        <p:nvSpPr>
          <p:cNvPr id="17" name="Text Placeholder 37">
            <a:extLst>
              <a:ext uri="{FF2B5EF4-FFF2-40B4-BE49-F238E27FC236}">
                <a16:creationId xmlns:a16="http://schemas.microsoft.com/office/drawing/2014/main" id="{1D56E0F3-1A8C-BE18-7773-39BCF24B478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40203" y="3817605"/>
            <a:ext cx="2288238" cy="1123384"/>
          </a:xfrm>
        </p:spPr>
        <p:txBody>
          <a:bodyPr/>
          <a:lstStyle>
            <a:lvl1pPr algn="ctr">
              <a:spcBef>
                <a:spcPts val="300"/>
              </a:spcBef>
              <a:defRPr sz="2400" b="1">
                <a:solidFill>
                  <a:schemeClr val="accent1"/>
                </a:solidFill>
              </a:defRPr>
            </a:lvl1pPr>
            <a:lvl2pPr marL="0" indent="0" algn="ctr">
              <a:spcBef>
                <a:spcPts val="300"/>
              </a:spcBef>
              <a:buNone/>
              <a:defRPr sz="20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First Name, Last Name</a:t>
            </a:r>
          </a:p>
          <a:p>
            <a:pPr lvl="1"/>
            <a:r>
              <a:rPr lang="en-US" dirty="0"/>
              <a:t>Position Title</a:t>
            </a:r>
          </a:p>
        </p:txBody>
      </p:sp>
    </p:spTree>
    <p:extLst>
      <p:ext uri="{BB962C8B-B14F-4D97-AF65-F5344CB8AC3E}">
        <p14:creationId xmlns:p14="http://schemas.microsoft.com/office/powerpoint/2010/main" val="18475299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erson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0A8889BA-793F-0ADB-9BAC-AE755B81AAA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28775" y="1618305"/>
            <a:ext cx="2154368" cy="2154366"/>
          </a:xfrm>
          <a:prstGeom prst="ellipse">
            <a:avLst/>
          </a:prstGeom>
          <a:solidFill>
            <a:schemeClr val="bg2"/>
          </a:solidFill>
          <a:ln w="38100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9BB8419B-C18F-0817-3583-8441F007620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17957" y="1618305"/>
            <a:ext cx="2154368" cy="2154366"/>
          </a:xfrm>
          <a:prstGeom prst="ellipse">
            <a:avLst/>
          </a:prstGeom>
          <a:solidFill>
            <a:schemeClr val="bg2"/>
          </a:solidFill>
          <a:ln w="38100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1D1B12-4CC5-F19E-9CEC-F56E816AE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3 person team, Times New Roman 36pt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92C534-77ED-3F5D-F93C-EF612A0552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GR Update from Türkiye_November 20, 2024 – Demokan Konyalıgil</a:t>
            </a:r>
            <a:endParaRPr lang="en-US" dirty="0"/>
          </a:p>
        </p:txBody>
      </p:sp>
      <p:sp>
        <p:nvSpPr>
          <p:cNvPr id="7" name="Text Placeholder 37">
            <a:extLst>
              <a:ext uri="{FF2B5EF4-FFF2-40B4-BE49-F238E27FC236}">
                <a16:creationId xmlns:a16="http://schemas.microsoft.com/office/drawing/2014/main" id="{D47EBA80-A96C-7C65-E701-2DAC85F89E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700" y="4086832"/>
            <a:ext cx="2808516" cy="1123384"/>
          </a:xfrm>
        </p:spPr>
        <p:txBody>
          <a:bodyPr/>
          <a:lstStyle>
            <a:lvl1pPr algn="ctr">
              <a:spcBef>
                <a:spcPts val="300"/>
              </a:spcBef>
              <a:defRPr sz="2400" b="1">
                <a:solidFill>
                  <a:schemeClr val="accent1"/>
                </a:solidFill>
              </a:defRPr>
            </a:lvl1pPr>
            <a:lvl2pPr marL="0" indent="0" algn="ctr">
              <a:spcBef>
                <a:spcPts val="300"/>
              </a:spcBef>
              <a:buNone/>
              <a:defRPr sz="20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First Name, 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Position Title</a:t>
            </a:r>
          </a:p>
        </p:txBody>
      </p:sp>
      <p:sp>
        <p:nvSpPr>
          <p:cNvPr id="16" name="Text Placeholder 37">
            <a:extLst>
              <a:ext uri="{FF2B5EF4-FFF2-40B4-BE49-F238E27FC236}">
                <a16:creationId xmlns:a16="http://schemas.microsoft.com/office/drawing/2014/main" id="{7A20EE1F-2CE4-B42E-2A88-4C29A89D397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90882" y="4086832"/>
            <a:ext cx="2808516" cy="1123384"/>
          </a:xfrm>
        </p:spPr>
        <p:txBody>
          <a:bodyPr/>
          <a:lstStyle>
            <a:lvl1pPr algn="ctr">
              <a:spcBef>
                <a:spcPts val="300"/>
              </a:spcBef>
              <a:defRPr sz="2400" b="1">
                <a:solidFill>
                  <a:schemeClr val="accent1"/>
                </a:solidFill>
              </a:defRPr>
            </a:lvl1pPr>
            <a:lvl2pPr marL="0" indent="0" algn="ctr">
              <a:spcBef>
                <a:spcPts val="300"/>
              </a:spcBef>
              <a:buNone/>
              <a:defRPr sz="20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First Name, 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Position Title</a:t>
            </a:r>
          </a:p>
        </p:txBody>
      </p:sp>
      <p:sp>
        <p:nvSpPr>
          <p:cNvPr id="17" name="Text Placeholder 37">
            <a:extLst>
              <a:ext uri="{FF2B5EF4-FFF2-40B4-BE49-F238E27FC236}">
                <a16:creationId xmlns:a16="http://schemas.microsoft.com/office/drawing/2014/main" id="{646AD6F2-CE89-CB19-F49B-145837E2A2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80064" y="4086832"/>
            <a:ext cx="2808516" cy="1123384"/>
          </a:xfrm>
        </p:spPr>
        <p:txBody>
          <a:bodyPr/>
          <a:lstStyle>
            <a:lvl1pPr algn="ctr">
              <a:spcBef>
                <a:spcPts val="300"/>
              </a:spcBef>
              <a:defRPr sz="2400" b="1">
                <a:solidFill>
                  <a:schemeClr val="accent1"/>
                </a:solidFill>
              </a:defRPr>
            </a:lvl1pPr>
            <a:lvl2pPr marL="0" indent="0" algn="ctr">
              <a:spcBef>
                <a:spcPts val="300"/>
              </a:spcBef>
              <a:buNone/>
              <a:defRPr sz="20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First Name, 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Position Title</a:t>
            </a:r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DD1AB0BE-0685-DB63-2352-85A424018B8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807138" y="1618305"/>
            <a:ext cx="2154368" cy="2154366"/>
          </a:xfrm>
          <a:prstGeom prst="ellipse">
            <a:avLst/>
          </a:prstGeom>
          <a:solidFill>
            <a:schemeClr val="bg2"/>
          </a:solidFill>
          <a:ln w="38100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81892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erson Team with Contai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F5FB6-31BB-DE61-0BC2-45C68D724F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5 person team, Times New Roman 36pt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4043C4-7EEF-3DDE-85E6-053C9C05A3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GR Update from Türkiye_November 20, 2024 – Demokan Konyalıgil</a:t>
            </a:r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7CB39D3-5404-A07B-1835-3F303336E3CF}"/>
              </a:ext>
            </a:extLst>
          </p:cNvPr>
          <p:cNvSpPr/>
          <p:nvPr userDrawn="1"/>
        </p:nvSpPr>
        <p:spPr>
          <a:xfrm flipH="1">
            <a:off x="533400" y="2412998"/>
            <a:ext cx="2108890" cy="3248027"/>
          </a:xfrm>
          <a:prstGeom prst="roundRect">
            <a:avLst>
              <a:gd name="adj" fmla="val 3968"/>
            </a:avLst>
          </a:prstGeom>
          <a:solidFill>
            <a:srgbClr val="F5F9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30C01C-6B0B-A6C6-0556-94BCE985D47A}"/>
              </a:ext>
            </a:extLst>
          </p:cNvPr>
          <p:cNvSpPr/>
          <p:nvPr userDrawn="1"/>
        </p:nvSpPr>
        <p:spPr>
          <a:xfrm flipH="1">
            <a:off x="2787478" y="2412998"/>
            <a:ext cx="2108890" cy="3248027"/>
          </a:xfrm>
          <a:prstGeom prst="roundRect">
            <a:avLst>
              <a:gd name="adj" fmla="val 3968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8AA0B54-2D5D-7736-6828-5172880095AB}"/>
              </a:ext>
            </a:extLst>
          </p:cNvPr>
          <p:cNvSpPr/>
          <p:nvPr userDrawn="1"/>
        </p:nvSpPr>
        <p:spPr>
          <a:xfrm flipH="1">
            <a:off x="5041555" y="2412998"/>
            <a:ext cx="2108890" cy="3248027"/>
          </a:xfrm>
          <a:prstGeom prst="roundRect">
            <a:avLst>
              <a:gd name="adj" fmla="val 3968"/>
            </a:avLst>
          </a:prstGeom>
          <a:solidFill>
            <a:srgbClr val="F5F9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3F55016-C205-87B4-B7B8-763788AF0A14}"/>
              </a:ext>
            </a:extLst>
          </p:cNvPr>
          <p:cNvSpPr/>
          <p:nvPr userDrawn="1"/>
        </p:nvSpPr>
        <p:spPr>
          <a:xfrm flipH="1">
            <a:off x="7295633" y="2412998"/>
            <a:ext cx="2108890" cy="3248027"/>
          </a:xfrm>
          <a:prstGeom prst="roundRect">
            <a:avLst>
              <a:gd name="adj" fmla="val 3968"/>
            </a:avLst>
          </a:prstGeom>
          <a:solidFill>
            <a:srgbClr val="F5F9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E8652EE-AC98-D782-1FDA-BDC19544AAAF}"/>
              </a:ext>
            </a:extLst>
          </p:cNvPr>
          <p:cNvSpPr/>
          <p:nvPr userDrawn="1"/>
        </p:nvSpPr>
        <p:spPr>
          <a:xfrm flipH="1">
            <a:off x="9549711" y="2412998"/>
            <a:ext cx="2108890" cy="3248027"/>
          </a:xfrm>
          <a:prstGeom prst="roundRect">
            <a:avLst>
              <a:gd name="adj" fmla="val 3968"/>
            </a:avLst>
          </a:prstGeom>
          <a:solidFill>
            <a:srgbClr val="F5F9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F685CF67-A4D3-96D6-817A-07021969786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4895" y="1648512"/>
            <a:ext cx="1485900" cy="14859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anchor="ctr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C92C52D8-16CC-7F3C-57D2-68461B928DB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098973" y="1648512"/>
            <a:ext cx="1485900" cy="14859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anchor="ctr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880D62E3-99FB-5251-A4AB-60B95047616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53051" y="1648512"/>
            <a:ext cx="1485900" cy="14859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anchor="ctr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45A8A052-904C-4937-2DC6-7E151D0697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07129" y="1648512"/>
            <a:ext cx="1485900" cy="14859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anchor="ctr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643D66A8-E569-A59C-1923-5F6F495861B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861206" y="1648512"/>
            <a:ext cx="1485900" cy="14859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anchor="ctr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6" name="Text Placeholder 37">
            <a:extLst>
              <a:ext uri="{FF2B5EF4-FFF2-40B4-BE49-F238E27FC236}">
                <a16:creationId xmlns:a16="http://schemas.microsoft.com/office/drawing/2014/main" id="{EF891891-1D78-6D31-E843-2874338DF8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3145" y="3616525"/>
            <a:ext cx="1549400" cy="877163"/>
          </a:xfrm>
        </p:spPr>
        <p:txBody>
          <a:bodyPr/>
          <a:lstStyle>
            <a:lvl1pPr algn="ctr">
              <a:spcBef>
                <a:spcPts val="300"/>
              </a:spcBef>
              <a:defRPr sz="1800" b="1">
                <a:solidFill>
                  <a:schemeClr val="accent1"/>
                </a:solidFill>
              </a:defRPr>
            </a:lvl1pPr>
            <a:lvl2pPr marL="0" indent="0" algn="ctr">
              <a:spcBef>
                <a:spcPts val="300"/>
              </a:spcBef>
              <a:buNone/>
              <a:defRPr sz="16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First Name, Last Name</a:t>
            </a:r>
          </a:p>
          <a:p>
            <a:pPr lvl="1"/>
            <a:r>
              <a:rPr lang="en-US" dirty="0"/>
              <a:t>Position Title</a:t>
            </a:r>
          </a:p>
        </p:txBody>
      </p:sp>
      <p:sp>
        <p:nvSpPr>
          <p:cNvPr id="17" name="Text Placeholder 37">
            <a:extLst>
              <a:ext uri="{FF2B5EF4-FFF2-40B4-BE49-F238E27FC236}">
                <a16:creationId xmlns:a16="http://schemas.microsoft.com/office/drawing/2014/main" id="{7421E7D5-71D1-4B75-F337-827291EA96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67223" y="3616525"/>
            <a:ext cx="1549400" cy="877163"/>
          </a:xfrm>
        </p:spPr>
        <p:txBody>
          <a:bodyPr/>
          <a:lstStyle>
            <a:lvl1pPr algn="ctr">
              <a:spcBef>
                <a:spcPts val="300"/>
              </a:spcBef>
              <a:defRPr sz="1800" b="1">
                <a:solidFill>
                  <a:schemeClr val="accent1"/>
                </a:solidFill>
              </a:defRPr>
            </a:lvl1pPr>
            <a:lvl2pPr marL="0" indent="0" algn="ctr">
              <a:spcBef>
                <a:spcPts val="300"/>
              </a:spcBef>
              <a:buNone/>
              <a:defRPr sz="16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First Name, Last Name</a:t>
            </a:r>
          </a:p>
          <a:p>
            <a:pPr lvl="1"/>
            <a:r>
              <a:rPr lang="en-US" dirty="0"/>
              <a:t>Position Title</a:t>
            </a:r>
          </a:p>
        </p:txBody>
      </p:sp>
      <p:sp>
        <p:nvSpPr>
          <p:cNvPr id="18" name="Text Placeholder 37">
            <a:extLst>
              <a:ext uri="{FF2B5EF4-FFF2-40B4-BE49-F238E27FC236}">
                <a16:creationId xmlns:a16="http://schemas.microsoft.com/office/drawing/2014/main" id="{C650DF18-234C-FA23-AFB4-5A411D7A917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21301" y="3616525"/>
            <a:ext cx="1549400" cy="877163"/>
          </a:xfrm>
        </p:spPr>
        <p:txBody>
          <a:bodyPr/>
          <a:lstStyle>
            <a:lvl1pPr algn="ctr">
              <a:spcBef>
                <a:spcPts val="300"/>
              </a:spcBef>
              <a:defRPr sz="1800" b="1">
                <a:solidFill>
                  <a:schemeClr val="accent1"/>
                </a:solidFill>
              </a:defRPr>
            </a:lvl1pPr>
            <a:lvl2pPr marL="0" indent="0" algn="ctr">
              <a:spcBef>
                <a:spcPts val="300"/>
              </a:spcBef>
              <a:buNone/>
              <a:defRPr sz="16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First Name, Last Name</a:t>
            </a:r>
          </a:p>
          <a:p>
            <a:pPr lvl="1"/>
            <a:r>
              <a:rPr lang="en-US" dirty="0"/>
              <a:t>Position Title</a:t>
            </a:r>
          </a:p>
        </p:txBody>
      </p:sp>
      <p:sp>
        <p:nvSpPr>
          <p:cNvPr id="19" name="Text Placeholder 37">
            <a:extLst>
              <a:ext uri="{FF2B5EF4-FFF2-40B4-BE49-F238E27FC236}">
                <a16:creationId xmlns:a16="http://schemas.microsoft.com/office/drawing/2014/main" id="{F5492BA7-0EFB-6C99-6CA9-1B0AFCA48B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75379" y="3616525"/>
            <a:ext cx="1549400" cy="877163"/>
          </a:xfrm>
        </p:spPr>
        <p:txBody>
          <a:bodyPr/>
          <a:lstStyle>
            <a:lvl1pPr algn="ctr">
              <a:spcBef>
                <a:spcPts val="300"/>
              </a:spcBef>
              <a:defRPr sz="1800" b="1">
                <a:solidFill>
                  <a:schemeClr val="accent1"/>
                </a:solidFill>
              </a:defRPr>
            </a:lvl1pPr>
            <a:lvl2pPr marL="0" indent="0" algn="ctr">
              <a:spcBef>
                <a:spcPts val="300"/>
              </a:spcBef>
              <a:buNone/>
              <a:defRPr sz="16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First Name, Last Name</a:t>
            </a:r>
          </a:p>
          <a:p>
            <a:pPr lvl="1"/>
            <a:r>
              <a:rPr lang="en-US" dirty="0"/>
              <a:t>Position Title</a:t>
            </a:r>
          </a:p>
        </p:txBody>
      </p:sp>
      <p:sp>
        <p:nvSpPr>
          <p:cNvPr id="20" name="Text Placeholder 37">
            <a:extLst>
              <a:ext uri="{FF2B5EF4-FFF2-40B4-BE49-F238E27FC236}">
                <a16:creationId xmlns:a16="http://schemas.microsoft.com/office/drawing/2014/main" id="{6137CA4D-4757-6C18-3455-044AF9C730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29456" y="3616525"/>
            <a:ext cx="1549400" cy="877163"/>
          </a:xfrm>
        </p:spPr>
        <p:txBody>
          <a:bodyPr/>
          <a:lstStyle>
            <a:lvl1pPr algn="ctr">
              <a:spcBef>
                <a:spcPts val="300"/>
              </a:spcBef>
              <a:defRPr sz="1800" b="1">
                <a:solidFill>
                  <a:schemeClr val="accent1"/>
                </a:solidFill>
              </a:defRPr>
            </a:lvl1pPr>
            <a:lvl2pPr marL="0" indent="0" algn="ctr">
              <a:spcBef>
                <a:spcPts val="300"/>
              </a:spcBef>
              <a:buNone/>
              <a:defRPr sz="16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First Name, Last Name</a:t>
            </a:r>
          </a:p>
          <a:p>
            <a:pPr lvl="1"/>
            <a:r>
              <a:rPr lang="en-US" dirty="0"/>
              <a:t>Position Title</a:t>
            </a:r>
          </a:p>
        </p:txBody>
      </p:sp>
    </p:spTree>
    <p:extLst>
      <p:ext uri="{BB962C8B-B14F-4D97-AF65-F5344CB8AC3E}">
        <p14:creationId xmlns:p14="http://schemas.microsoft.com/office/powerpoint/2010/main" val="176577214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erson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0A8889BA-793F-0ADB-9BAC-AE755B81AAA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5801" y="1938139"/>
            <a:ext cx="1804088" cy="1804088"/>
          </a:xfrm>
          <a:prstGeom prst="ellipse">
            <a:avLst/>
          </a:prstGeom>
          <a:solidFill>
            <a:schemeClr val="bg2"/>
          </a:solidFill>
          <a:ln w="38100">
            <a:noFill/>
          </a:ln>
        </p:spPr>
        <p:txBody>
          <a:bodyPr anchor="ctr"/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9BB8419B-C18F-0817-3583-8441F007620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193957" y="1938139"/>
            <a:ext cx="1804088" cy="1804088"/>
          </a:xfrm>
          <a:prstGeom prst="ellipse">
            <a:avLst/>
          </a:prstGeom>
          <a:solidFill>
            <a:schemeClr val="bg2"/>
          </a:solidFill>
          <a:ln w="38100">
            <a:noFill/>
          </a:ln>
        </p:spPr>
        <p:txBody>
          <a:bodyPr anchor="ctr"/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1D1B12-4CC5-F19E-9CEC-F56E816AE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5 person team, Times New Roman 36pt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92C534-77ED-3F5D-F93C-EF612A0552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GR Update from Türkiye_November 20, 2024 – Demokan Konyalıgil</a:t>
            </a:r>
            <a:endParaRPr lang="en-US" dirty="0"/>
          </a:p>
        </p:txBody>
      </p:sp>
      <p:sp>
        <p:nvSpPr>
          <p:cNvPr id="7" name="Text Placeholder 37">
            <a:extLst>
              <a:ext uri="{FF2B5EF4-FFF2-40B4-BE49-F238E27FC236}">
                <a16:creationId xmlns:a16="http://schemas.microsoft.com/office/drawing/2014/main" id="{D47EBA80-A96C-7C65-E701-2DAC85F89E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3401" y="4013214"/>
            <a:ext cx="2108888" cy="877163"/>
          </a:xfrm>
        </p:spPr>
        <p:txBody>
          <a:bodyPr/>
          <a:lstStyle>
            <a:lvl1pPr algn="ctr">
              <a:spcBef>
                <a:spcPts val="300"/>
              </a:spcBef>
              <a:defRPr sz="1800" b="1">
                <a:solidFill>
                  <a:schemeClr val="accent1"/>
                </a:solidFill>
              </a:defRPr>
            </a:lvl1pPr>
            <a:lvl2pPr marL="0" indent="0" algn="ctr">
              <a:spcBef>
                <a:spcPts val="300"/>
              </a:spcBef>
              <a:buNone/>
              <a:defRPr sz="16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First Name, 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Position Title</a:t>
            </a:r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DD1AB0BE-0685-DB63-2352-85A424018B8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702112" y="1938139"/>
            <a:ext cx="1804088" cy="1804088"/>
          </a:xfrm>
          <a:prstGeom prst="ellipse">
            <a:avLst/>
          </a:prstGeom>
          <a:solidFill>
            <a:schemeClr val="bg2"/>
          </a:solidFill>
          <a:ln w="38100">
            <a:noFill/>
          </a:ln>
        </p:spPr>
        <p:txBody>
          <a:bodyPr anchor="ctr"/>
          <a:lstStyle>
            <a:lvl1pPr algn="ctr">
              <a:defRPr sz="1600"/>
            </a:lvl1pPr>
          </a:lstStyle>
          <a:p>
            <a:endParaRPr lang="en-US" dirty="0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F7BDF32A-D7F8-8B64-742B-82516D2D74F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939879" y="1938139"/>
            <a:ext cx="1804088" cy="1804088"/>
          </a:xfrm>
          <a:prstGeom prst="ellipse">
            <a:avLst/>
          </a:prstGeom>
          <a:solidFill>
            <a:schemeClr val="bg2"/>
          </a:solidFill>
          <a:ln w="38100">
            <a:noFill/>
          </a:ln>
        </p:spPr>
        <p:txBody>
          <a:bodyPr anchor="ctr"/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1AA4DA58-FC38-45EE-BF46-3170ED420A1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448035" y="1938139"/>
            <a:ext cx="1804088" cy="1804088"/>
          </a:xfrm>
          <a:prstGeom prst="ellipse">
            <a:avLst/>
          </a:prstGeom>
          <a:solidFill>
            <a:schemeClr val="bg2"/>
          </a:solidFill>
          <a:ln w="38100">
            <a:noFill/>
          </a:ln>
        </p:spPr>
        <p:txBody>
          <a:bodyPr anchor="ctr"/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19" name="Text Placeholder 37">
            <a:extLst>
              <a:ext uri="{FF2B5EF4-FFF2-40B4-BE49-F238E27FC236}">
                <a16:creationId xmlns:a16="http://schemas.microsoft.com/office/drawing/2014/main" id="{BE435A17-61CE-7DCB-8962-40BDA8E304D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87479" y="4013214"/>
            <a:ext cx="2108888" cy="877163"/>
          </a:xfrm>
        </p:spPr>
        <p:txBody>
          <a:bodyPr/>
          <a:lstStyle>
            <a:lvl1pPr algn="ctr">
              <a:spcBef>
                <a:spcPts val="300"/>
              </a:spcBef>
              <a:defRPr sz="1800" b="1">
                <a:solidFill>
                  <a:schemeClr val="accent1"/>
                </a:solidFill>
              </a:defRPr>
            </a:lvl1pPr>
            <a:lvl2pPr marL="0" indent="0" algn="ctr">
              <a:spcBef>
                <a:spcPts val="300"/>
              </a:spcBef>
              <a:buNone/>
              <a:defRPr sz="16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First Name, 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Position Title</a:t>
            </a:r>
          </a:p>
        </p:txBody>
      </p:sp>
      <p:sp>
        <p:nvSpPr>
          <p:cNvPr id="21" name="Text Placeholder 37">
            <a:extLst>
              <a:ext uri="{FF2B5EF4-FFF2-40B4-BE49-F238E27FC236}">
                <a16:creationId xmlns:a16="http://schemas.microsoft.com/office/drawing/2014/main" id="{E16BA0EA-A66C-11A2-112F-925A380BB1E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41557" y="4013214"/>
            <a:ext cx="2108888" cy="877163"/>
          </a:xfrm>
        </p:spPr>
        <p:txBody>
          <a:bodyPr/>
          <a:lstStyle>
            <a:lvl1pPr algn="ctr">
              <a:spcBef>
                <a:spcPts val="300"/>
              </a:spcBef>
              <a:defRPr sz="1800" b="1">
                <a:solidFill>
                  <a:schemeClr val="accent1"/>
                </a:solidFill>
              </a:defRPr>
            </a:lvl1pPr>
            <a:lvl2pPr marL="0" indent="0" algn="ctr">
              <a:spcBef>
                <a:spcPts val="300"/>
              </a:spcBef>
              <a:buNone/>
              <a:defRPr sz="16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First Name, 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Position Title</a:t>
            </a:r>
          </a:p>
        </p:txBody>
      </p:sp>
      <p:sp>
        <p:nvSpPr>
          <p:cNvPr id="22" name="Text Placeholder 37">
            <a:extLst>
              <a:ext uri="{FF2B5EF4-FFF2-40B4-BE49-F238E27FC236}">
                <a16:creationId xmlns:a16="http://schemas.microsoft.com/office/drawing/2014/main" id="{95332E94-591B-0A4B-08D7-3ECA912EE46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95635" y="4013214"/>
            <a:ext cx="2108888" cy="877163"/>
          </a:xfrm>
        </p:spPr>
        <p:txBody>
          <a:bodyPr/>
          <a:lstStyle>
            <a:lvl1pPr algn="ctr">
              <a:spcBef>
                <a:spcPts val="300"/>
              </a:spcBef>
              <a:defRPr sz="1800" b="1">
                <a:solidFill>
                  <a:schemeClr val="accent1"/>
                </a:solidFill>
              </a:defRPr>
            </a:lvl1pPr>
            <a:lvl2pPr marL="0" indent="0" algn="ctr">
              <a:spcBef>
                <a:spcPts val="300"/>
              </a:spcBef>
              <a:buNone/>
              <a:defRPr sz="16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First Name, 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Position Title</a:t>
            </a:r>
          </a:p>
        </p:txBody>
      </p:sp>
      <p:sp>
        <p:nvSpPr>
          <p:cNvPr id="23" name="Text Placeholder 37">
            <a:extLst>
              <a:ext uri="{FF2B5EF4-FFF2-40B4-BE49-F238E27FC236}">
                <a16:creationId xmlns:a16="http://schemas.microsoft.com/office/drawing/2014/main" id="{2F0C8FB5-9837-6974-B4A9-E85106F2BF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549712" y="4013214"/>
            <a:ext cx="2108888" cy="877163"/>
          </a:xfrm>
        </p:spPr>
        <p:txBody>
          <a:bodyPr/>
          <a:lstStyle>
            <a:lvl1pPr algn="ctr">
              <a:spcBef>
                <a:spcPts val="300"/>
              </a:spcBef>
              <a:defRPr sz="1800" b="1">
                <a:solidFill>
                  <a:schemeClr val="accent1"/>
                </a:solidFill>
              </a:defRPr>
            </a:lvl1pPr>
            <a:lvl2pPr marL="0" indent="0" algn="ctr">
              <a:spcBef>
                <a:spcPts val="300"/>
              </a:spcBef>
              <a:buNone/>
              <a:defRPr sz="1600">
                <a:solidFill>
                  <a:schemeClr val="accent2"/>
                </a:solidFill>
              </a:defRPr>
            </a:lvl2pPr>
            <a:lvl3pPr marL="182880" indent="0">
              <a:buNone/>
              <a:defRPr/>
            </a:lvl3pPr>
            <a:lvl4pPr marL="365760" indent="0">
              <a:buNone/>
              <a:defRPr/>
            </a:lvl4pPr>
            <a:lvl5pPr marL="548640" indent="0">
              <a:buNone/>
              <a:defRPr/>
            </a:lvl5pPr>
          </a:lstStyle>
          <a:p>
            <a:pPr lvl="0"/>
            <a:r>
              <a:rPr lang="en-US" dirty="0"/>
              <a:t>First Name, 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Position Title</a:t>
            </a:r>
          </a:p>
        </p:txBody>
      </p:sp>
    </p:spTree>
    <p:extLst>
      <p:ext uri="{BB962C8B-B14F-4D97-AF65-F5344CB8AC3E}">
        <p14:creationId xmlns:p14="http://schemas.microsoft.com/office/powerpoint/2010/main" val="3991977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15.sv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15.sv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22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30.xml"/></Relationships>
</file>

<file path=ppt/slideMasters/_rels/slideMaster8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51.xml"/><Relationship Id="rId42" Type="http://schemas.openxmlformats.org/officeDocument/2006/relationships/slideLayout" Target="../slideLayouts/slideLayout72.xml"/><Relationship Id="rId47" Type="http://schemas.openxmlformats.org/officeDocument/2006/relationships/slideLayout" Target="../slideLayouts/slideLayout77.xml"/><Relationship Id="rId63" Type="http://schemas.openxmlformats.org/officeDocument/2006/relationships/slideLayout" Target="../slideLayouts/slideLayout93.xml"/><Relationship Id="rId68" Type="http://schemas.openxmlformats.org/officeDocument/2006/relationships/slideLayout" Target="../slideLayouts/slideLayout98.xml"/><Relationship Id="rId84" Type="http://schemas.openxmlformats.org/officeDocument/2006/relationships/slideLayout" Target="../slideLayouts/slideLayout114.xml"/><Relationship Id="rId1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41.xml"/><Relationship Id="rId32" Type="http://schemas.openxmlformats.org/officeDocument/2006/relationships/slideLayout" Target="../slideLayouts/slideLayout62.xml"/><Relationship Id="rId37" Type="http://schemas.openxmlformats.org/officeDocument/2006/relationships/slideLayout" Target="../slideLayouts/slideLayout67.xml"/><Relationship Id="rId53" Type="http://schemas.openxmlformats.org/officeDocument/2006/relationships/slideLayout" Target="../slideLayouts/slideLayout83.xml"/><Relationship Id="rId58" Type="http://schemas.openxmlformats.org/officeDocument/2006/relationships/slideLayout" Target="../slideLayouts/slideLayout88.xml"/><Relationship Id="rId74" Type="http://schemas.openxmlformats.org/officeDocument/2006/relationships/slideLayout" Target="../slideLayouts/slideLayout104.xml"/><Relationship Id="rId79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Relationship Id="rId30" Type="http://schemas.openxmlformats.org/officeDocument/2006/relationships/slideLayout" Target="../slideLayouts/slideLayout60.xml"/><Relationship Id="rId35" Type="http://schemas.openxmlformats.org/officeDocument/2006/relationships/slideLayout" Target="../slideLayouts/slideLayout65.xml"/><Relationship Id="rId43" Type="http://schemas.openxmlformats.org/officeDocument/2006/relationships/slideLayout" Target="../slideLayouts/slideLayout73.xml"/><Relationship Id="rId48" Type="http://schemas.openxmlformats.org/officeDocument/2006/relationships/slideLayout" Target="../slideLayouts/slideLayout78.xml"/><Relationship Id="rId56" Type="http://schemas.openxmlformats.org/officeDocument/2006/relationships/slideLayout" Target="../slideLayouts/slideLayout86.xml"/><Relationship Id="rId64" Type="http://schemas.openxmlformats.org/officeDocument/2006/relationships/slideLayout" Target="../slideLayouts/slideLayout94.xml"/><Relationship Id="rId69" Type="http://schemas.openxmlformats.org/officeDocument/2006/relationships/slideLayout" Target="../slideLayouts/slideLayout99.xml"/><Relationship Id="rId77" Type="http://schemas.openxmlformats.org/officeDocument/2006/relationships/slideLayout" Target="../slideLayouts/slideLayout107.xml"/><Relationship Id="rId8" Type="http://schemas.openxmlformats.org/officeDocument/2006/relationships/slideLayout" Target="../slideLayouts/slideLayout38.xml"/><Relationship Id="rId51" Type="http://schemas.openxmlformats.org/officeDocument/2006/relationships/slideLayout" Target="../slideLayouts/slideLayout81.xml"/><Relationship Id="rId72" Type="http://schemas.openxmlformats.org/officeDocument/2006/relationships/slideLayout" Target="../slideLayouts/slideLayout102.xml"/><Relationship Id="rId80" Type="http://schemas.openxmlformats.org/officeDocument/2006/relationships/slideLayout" Target="../slideLayouts/slideLayout110.xml"/><Relationship Id="rId85" Type="http://schemas.openxmlformats.org/officeDocument/2006/relationships/theme" Target="../theme/theme8.xml"/><Relationship Id="rId3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33" Type="http://schemas.openxmlformats.org/officeDocument/2006/relationships/slideLayout" Target="../slideLayouts/slideLayout63.xml"/><Relationship Id="rId38" Type="http://schemas.openxmlformats.org/officeDocument/2006/relationships/slideLayout" Target="../slideLayouts/slideLayout68.xml"/><Relationship Id="rId46" Type="http://schemas.openxmlformats.org/officeDocument/2006/relationships/slideLayout" Target="../slideLayouts/slideLayout76.xml"/><Relationship Id="rId59" Type="http://schemas.openxmlformats.org/officeDocument/2006/relationships/slideLayout" Target="../slideLayouts/slideLayout89.xml"/><Relationship Id="rId67" Type="http://schemas.openxmlformats.org/officeDocument/2006/relationships/slideLayout" Target="../slideLayouts/slideLayout97.xml"/><Relationship Id="rId20" Type="http://schemas.openxmlformats.org/officeDocument/2006/relationships/slideLayout" Target="../slideLayouts/slideLayout50.xml"/><Relationship Id="rId41" Type="http://schemas.openxmlformats.org/officeDocument/2006/relationships/slideLayout" Target="../slideLayouts/slideLayout71.xml"/><Relationship Id="rId54" Type="http://schemas.openxmlformats.org/officeDocument/2006/relationships/slideLayout" Target="../slideLayouts/slideLayout84.xml"/><Relationship Id="rId62" Type="http://schemas.openxmlformats.org/officeDocument/2006/relationships/slideLayout" Target="../slideLayouts/slideLayout92.xml"/><Relationship Id="rId70" Type="http://schemas.openxmlformats.org/officeDocument/2006/relationships/slideLayout" Target="../slideLayouts/slideLayout100.xml"/><Relationship Id="rId75" Type="http://schemas.openxmlformats.org/officeDocument/2006/relationships/slideLayout" Target="../slideLayouts/slideLayout105.xml"/><Relationship Id="rId83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8.xml"/><Relationship Id="rId36" Type="http://schemas.openxmlformats.org/officeDocument/2006/relationships/slideLayout" Target="../slideLayouts/slideLayout66.xml"/><Relationship Id="rId49" Type="http://schemas.openxmlformats.org/officeDocument/2006/relationships/slideLayout" Target="../slideLayouts/slideLayout79.xml"/><Relationship Id="rId57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40.xml"/><Relationship Id="rId31" Type="http://schemas.openxmlformats.org/officeDocument/2006/relationships/slideLayout" Target="../slideLayouts/slideLayout61.xml"/><Relationship Id="rId44" Type="http://schemas.openxmlformats.org/officeDocument/2006/relationships/slideLayout" Target="../slideLayouts/slideLayout74.xml"/><Relationship Id="rId52" Type="http://schemas.openxmlformats.org/officeDocument/2006/relationships/slideLayout" Target="../slideLayouts/slideLayout82.xml"/><Relationship Id="rId60" Type="http://schemas.openxmlformats.org/officeDocument/2006/relationships/slideLayout" Target="../slideLayouts/slideLayout90.xml"/><Relationship Id="rId65" Type="http://schemas.openxmlformats.org/officeDocument/2006/relationships/slideLayout" Target="../slideLayouts/slideLayout95.xml"/><Relationship Id="rId73" Type="http://schemas.openxmlformats.org/officeDocument/2006/relationships/slideLayout" Target="../slideLayouts/slideLayout103.xml"/><Relationship Id="rId78" Type="http://schemas.openxmlformats.org/officeDocument/2006/relationships/slideLayout" Target="../slideLayouts/slideLayout108.xml"/><Relationship Id="rId81" Type="http://schemas.openxmlformats.org/officeDocument/2006/relationships/slideLayout" Target="../slideLayouts/slideLayout111.xml"/><Relationship Id="rId86" Type="http://schemas.openxmlformats.org/officeDocument/2006/relationships/image" Target="../media/image14.png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9" Type="http://schemas.openxmlformats.org/officeDocument/2006/relationships/slideLayout" Target="../slideLayouts/slideLayout69.xml"/><Relationship Id="rId34" Type="http://schemas.openxmlformats.org/officeDocument/2006/relationships/slideLayout" Target="../slideLayouts/slideLayout64.xml"/><Relationship Id="rId50" Type="http://schemas.openxmlformats.org/officeDocument/2006/relationships/slideLayout" Target="../slideLayouts/slideLayout80.xml"/><Relationship Id="rId55" Type="http://schemas.openxmlformats.org/officeDocument/2006/relationships/slideLayout" Target="../slideLayouts/slideLayout85.xml"/><Relationship Id="rId76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37.xml"/><Relationship Id="rId71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59.xml"/><Relationship Id="rId24" Type="http://schemas.openxmlformats.org/officeDocument/2006/relationships/slideLayout" Target="../slideLayouts/slideLayout54.xml"/><Relationship Id="rId40" Type="http://schemas.openxmlformats.org/officeDocument/2006/relationships/slideLayout" Target="../slideLayouts/slideLayout70.xml"/><Relationship Id="rId45" Type="http://schemas.openxmlformats.org/officeDocument/2006/relationships/slideLayout" Target="../slideLayouts/slideLayout75.xml"/><Relationship Id="rId66" Type="http://schemas.openxmlformats.org/officeDocument/2006/relationships/slideLayout" Target="../slideLayouts/slideLayout96.xml"/><Relationship Id="rId87" Type="http://schemas.openxmlformats.org/officeDocument/2006/relationships/image" Target="../media/image28.svg"/><Relationship Id="rId61" Type="http://schemas.openxmlformats.org/officeDocument/2006/relationships/slideLayout" Target="../slideLayouts/slideLayout91.xml"/><Relationship Id="rId82" Type="http://schemas.openxmlformats.org/officeDocument/2006/relationships/slideLayout" Target="../slideLayouts/slideLayout1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2917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1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cap="none" spc="-5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8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18288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365760" indent="-18288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14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548640" indent="-18288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73152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–"/>
        <a:defRPr sz="11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36">
          <p15:clr>
            <a:srgbClr val="F26B43"/>
          </p15:clr>
        </p15:guide>
        <p15:guide id="4" pos="7344">
          <p15:clr>
            <a:srgbClr val="F26B43"/>
          </p15:clr>
        </p15:guide>
        <p15:guide id="5" orient="horz" pos="806">
          <p15:clr>
            <a:srgbClr val="F26B43"/>
          </p15:clr>
        </p15:guide>
        <p15:guide id="6" orient="horz" pos="3960">
          <p15:clr>
            <a:srgbClr val="F26B43"/>
          </p15:clr>
        </p15:guide>
        <p15:guide id="7" orient="horz" pos="164">
          <p15:clr>
            <a:srgbClr val="F26B43"/>
          </p15:clr>
        </p15:guide>
        <p15:guide id="8" orient="horz" pos="3744">
          <p15:clr>
            <a:srgbClr val="F26B43"/>
          </p15:clr>
        </p15:guide>
        <p15:guide id="9" orient="horz" pos="576">
          <p15:clr>
            <a:srgbClr val="F26B43"/>
          </p15:clr>
        </p15:guide>
        <p15:guide id="10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164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9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cap="none" spc="-5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8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18288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365760" indent="-18288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14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548640" indent="-18288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73152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–"/>
        <a:defRPr sz="11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36">
          <p15:clr>
            <a:srgbClr val="F26B43"/>
          </p15:clr>
        </p15:guide>
        <p15:guide id="4" pos="7344">
          <p15:clr>
            <a:srgbClr val="F26B43"/>
          </p15:clr>
        </p15:guide>
        <p15:guide id="5" orient="horz" pos="806">
          <p15:clr>
            <a:srgbClr val="F26B43"/>
          </p15:clr>
        </p15:guide>
        <p15:guide id="6" orient="horz" pos="3960">
          <p15:clr>
            <a:srgbClr val="F26B43"/>
          </p15:clr>
        </p15:guide>
        <p15:guide id="7" orient="horz" pos="164">
          <p15:clr>
            <a:srgbClr val="F26B43"/>
          </p15:clr>
        </p15:guide>
        <p15:guide id="8" orient="horz" pos="3744">
          <p15:clr>
            <a:srgbClr val="F26B43"/>
          </p15:clr>
        </p15:guide>
        <p15:guide id="9" orient="horz" pos="576">
          <p15:clr>
            <a:srgbClr val="F26B43"/>
          </p15:clr>
        </p15:guide>
        <p15:guide id="10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0698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80" r:id="rId2"/>
    <p:sldLayoutId id="2147483777" r:id="rId3"/>
    <p:sldLayoutId id="2147483781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cap="none" spc="-5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8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18288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365760" indent="-18288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14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548640" indent="-18288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73152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–"/>
        <a:defRPr sz="11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36">
          <p15:clr>
            <a:srgbClr val="F26B43"/>
          </p15:clr>
        </p15:guide>
        <p15:guide id="4" pos="7344">
          <p15:clr>
            <a:srgbClr val="F26B43"/>
          </p15:clr>
        </p15:guide>
        <p15:guide id="5" orient="horz" pos="806">
          <p15:clr>
            <a:srgbClr val="F26B43"/>
          </p15:clr>
        </p15:guide>
        <p15:guide id="6" orient="horz" pos="3960">
          <p15:clr>
            <a:srgbClr val="F26B43"/>
          </p15:clr>
        </p15:guide>
        <p15:guide id="7" orient="horz" pos="164">
          <p15:clr>
            <a:srgbClr val="F26B43"/>
          </p15:clr>
        </p15:guide>
        <p15:guide id="8" orient="horz" pos="3744">
          <p15:clr>
            <a:srgbClr val="F26B43"/>
          </p15:clr>
        </p15:guide>
        <p15:guide id="9" orient="horz" pos="576">
          <p15:clr>
            <a:srgbClr val="F26B43"/>
          </p15:clr>
        </p15:guide>
        <p15:guide id="10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4990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cap="none" spc="-5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8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18288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365760" indent="-18288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14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548640" indent="-18288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73152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–"/>
        <a:defRPr sz="11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36">
          <p15:clr>
            <a:srgbClr val="F26B43"/>
          </p15:clr>
        </p15:guide>
        <p15:guide id="4" pos="7344">
          <p15:clr>
            <a:srgbClr val="F26B43"/>
          </p15:clr>
        </p15:guide>
        <p15:guide id="5" orient="horz" pos="806">
          <p15:clr>
            <a:srgbClr val="F26B43"/>
          </p15:clr>
        </p15:guide>
        <p15:guide id="6" orient="horz" pos="3960">
          <p15:clr>
            <a:srgbClr val="F26B43"/>
          </p15:clr>
        </p15:guide>
        <p15:guide id="7" orient="horz" pos="164">
          <p15:clr>
            <a:srgbClr val="F26B43"/>
          </p15:clr>
        </p15:guide>
        <p15:guide id="8" orient="horz" pos="3744">
          <p15:clr>
            <a:srgbClr val="F26B43"/>
          </p15:clr>
        </p15:guide>
        <p15:guide id="9" orient="horz" pos="576">
          <p15:clr>
            <a:srgbClr val="F26B43"/>
          </p15:clr>
        </p15:guide>
        <p15:guide id="10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27BB9D5-F4C0-072C-2AE7-114ECF1C3F44}"/>
              </a:ext>
            </a:extLst>
          </p:cNvPr>
          <p:cNvSpPr txBox="1"/>
          <p:nvPr/>
        </p:nvSpPr>
        <p:spPr>
          <a:xfrm>
            <a:off x="11222858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1000" smtClean="0">
                <a:solidFill>
                  <a:schemeClr val="accent2"/>
                </a:solidFill>
              </a:rPr>
              <a:pPr algn="r"/>
              <a:t>‹#›</a:t>
            </a:fld>
            <a:endParaRPr lang="en-US" sz="1400">
              <a:solidFill>
                <a:schemeClr val="accent2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2BF404B-BE6C-2654-1B9D-B6F17692D2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3400" y="6446043"/>
            <a:ext cx="604471" cy="28264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E43F0E-36F9-A889-3B00-F009DE06ED22}"/>
              </a:ext>
            </a:extLst>
          </p:cNvPr>
          <p:cNvCxnSpPr>
            <a:cxnSpLocks/>
          </p:cNvCxnSpPr>
          <p:nvPr/>
        </p:nvCxnSpPr>
        <p:spPr>
          <a:xfrm>
            <a:off x="533400" y="6286500"/>
            <a:ext cx="11125200" cy="0"/>
          </a:xfrm>
          <a:prstGeom prst="line">
            <a:avLst/>
          </a:prstGeom>
          <a:ln w="15875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8706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6" r:id="rId2"/>
    <p:sldLayoutId id="2147483830" r:id="rId3"/>
    <p:sldLayoutId id="2147483831" r:id="rId4"/>
    <p:sldLayoutId id="2147483818" r:id="rId5"/>
    <p:sldLayoutId id="2147483819" r:id="rId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cap="none" spc="-5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8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18288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365760" indent="-18288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14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548640" indent="-18288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73152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–"/>
        <a:defRPr sz="11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36">
          <p15:clr>
            <a:srgbClr val="F26B43"/>
          </p15:clr>
        </p15:guide>
        <p15:guide id="4" pos="7344">
          <p15:clr>
            <a:srgbClr val="F26B43"/>
          </p15:clr>
        </p15:guide>
        <p15:guide id="5" orient="horz" pos="744" userDrawn="1">
          <p15:clr>
            <a:srgbClr val="F26B43"/>
          </p15:clr>
        </p15:guide>
        <p15:guide id="6" orient="horz" pos="3960">
          <p15:clr>
            <a:srgbClr val="F26B43"/>
          </p15:clr>
        </p15:guide>
        <p15:guide id="7" orient="horz" pos="164">
          <p15:clr>
            <a:srgbClr val="F26B43"/>
          </p15:clr>
        </p15:guide>
        <p15:guide id="8" orient="horz" pos="3744">
          <p15:clr>
            <a:srgbClr val="F26B43"/>
          </p15:clr>
        </p15:guide>
        <p15:guide id="9" orient="horz" pos="528" userDrawn="1">
          <p15:clr>
            <a:srgbClr val="F26B43"/>
          </p15:clr>
        </p15:guide>
        <p15:guide id="10" pos="3840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27BB9D5-F4C0-072C-2AE7-114ECF1C3F44}"/>
              </a:ext>
            </a:extLst>
          </p:cNvPr>
          <p:cNvSpPr txBox="1"/>
          <p:nvPr/>
        </p:nvSpPr>
        <p:spPr>
          <a:xfrm>
            <a:off x="11222858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1000" smtClean="0">
                <a:solidFill>
                  <a:schemeClr val="accent2"/>
                </a:solidFill>
              </a:rPr>
              <a:pPr algn="r"/>
              <a:t>‹#›</a:t>
            </a:fld>
            <a:endParaRPr lang="en-US" sz="1400">
              <a:solidFill>
                <a:schemeClr val="accent2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2BF404B-BE6C-2654-1B9D-B6F17692D2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33400" y="6446043"/>
            <a:ext cx="604471" cy="28264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E43F0E-36F9-A889-3B00-F009DE06ED22}"/>
              </a:ext>
            </a:extLst>
          </p:cNvPr>
          <p:cNvCxnSpPr>
            <a:cxnSpLocks/>
          </p:cNvCxnSpPr>
          <p:nvPr/>
        </p:nvCxnSpPr>
        <p:spPr>
          <a:xfrm>
            <a:off x="533400" y="6286500"/>
            <a:ext cx="11125200" cy="0"/>
          </a:xfrm>
          <a:prstGeom prst="line">
            <a:avLst/>
          </a:prstGeom>
          <a:ln w="15875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6924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814" r:id="rId4"/>
    <p:sldLayoutId id="2147483656" r:id="rId5"/>
    <p:sldLayoutId id="2147483657" r:id="rId6"/>
    <p:sldLayoutId id="2147483654" r:id="rId7"/>
    <p:sldLayoutId id="2147483824" r:id="rId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cap="none" spc="-5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8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18288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365760" indent="-18288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14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548640" indent="-18288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73152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–"/>
        <a:defRPr sz="11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36" userDrawn="1">
          <p15:clr>
            <a:srgbClr val="F26B43"/>
          </p15:clr>
        </p15:guide>
        <p15:guide id="4" pos="7344" userDrawn="1">
          <p15:clr>
            <a:srgbClr val="F26B43"/>
          </p15:clr>
        </p15:guide>
        <p15:guide id="5" orient="horz" pos="806" userDrawn="1">
          <p15:clr>
            <a:srgbClr val="F26B43"/>
          </p15:clr>
        </p15:guide>
        <p15:guide id="6" orient="horz" pos="3960" userDrawn="1">
          <p15:clr>
            <a:srgbClr val="F26B43"/>
          </p15:clr>
        </p15:guide>
        <p15:guide id="7" orient="horz" pos="164" userDrawn="1">
          <p15:clr>
            <a:srgbClr val="F26B43"/>
          </p15:clr>
        </p15:guide>
        <p15:guide id="8" orient="horz" pos="3744" userDrawn="1">
          <p15:clr>
            <a:srgbClr val="F26B43"/>
          </p15:clr>
        </p15:guide>
        <p15:guide id="9" orient="horz" pos="576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9652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828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cap="none" spc="-5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8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18288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365760" indent="-18288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14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548640" indent="-18288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73152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–"/>
        <a:defRPr sz="11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36" userDrawn="1">
          <p15:clr>
            <a:srgbClr val="F26B43"/>
          </p15:clr>
        </p15:guide>
        <p15:guide id="4" pos="7344" userDrawn="1">
          <p15:clr>
            <a:srgbClr val="F26B43"/>
          </p15:clr>
        </p15:guide>
        <p15:guide id="5" orient="horz" pos="806" userDrawn="1">
          <p15:clr>
            <a:srgbClr val="F26B43"/>
          </p15:clr>
        </p15:guide>
        <p15:guide id="6" orient="horz" pos="3960" userDrawn="1">
          <p15:clr>
            <a:srgbClr val="F26B43"/>
          </p15:clr>
        </p15:guide>
        <p15:guide id="7" orient="horz" pos="164" userDrawn="1">
          <p15:clr>
            <a:srgbClr val="F26B43"/>
          </p15:clr>
        </p15:guide>
        <p15:guide id="8" orient="horz" pos="3744" userDrawn="1">
          <p15:clr>
            <a:srgbClr val="F26B43"/>
          </p15:clr>
        </p15:guide>
        <p15:guide id="9" orient="horz" pos="576" userDrawn="1">
          <p15:clr>
            <a:srgbClr val="F26B43"/>
          </p15:clr>
        </p15:guide>
        <p15:guide id="10" pos="3840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266699"/>
            <a:ext cx="11125200" cy="79284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EA8DB1-B4DD-4F3D-9CAB-994462C51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219200"/>
            <a:ext cx="11125198" cy="44123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641B0E-CDE6-4F1D-B3A5-7CEDD4AA34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400" y="5844541"/>
            <a:ext cx="11125200" cy="28955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GB"/>
              <a:t>GR Update from Türkiye_November 20, 2024 – Demokan Konyalıgil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7BB9D5-F4C0-072C-2AE7-114ECF1C3F44}"/>
              </a:ext>
            </a:extLst>
          </p:cNvPr>
          <p:cNvSpPr txBox="1"/>
          <p:nvPr/>
        </p:nvSpPr>
        <p:spPr>
          <a:xfrm>
            <a:off x="11222858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1000" smtClean="0">
                <a:solidFill>
                  <a:schemeClr val="accent2"/>
                </a:solidFill>
              </a:rPr>
              <a:pPr algn="r"/>
              <a:t>‹#›</a:t>
            </a:fld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553BA5-FEE3-51F8-8FAA-991D15616425}"/>
              </a:ext>
            </a:extLst>
          </p:cNvPr>
          <p:cNvSpPr txBox="1"/>
          <p:nvPr/>
        </p:nvSpPr>
        <p:spPr>
          <a:xfrm>
            <a:off x="8064499" y="6286500"/>
            <a:ext cx="373380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algn="ctr" defTabSz="457200" rtl="0" eaLnBrk="1" latinLnBrk="0" hangingPunct="1"/>
            <a:r>
              <a:rPr lang="en-US" altLang="en-US" sz="10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© </a:t>
            </a:r>
            <a:r>
              <a:rPr lang="is-IS" altLang="en-US" sz="10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2024</a:t>
            </a:r>
            <a:r>
              <a:rPr lang="en-US" altLang="en-US" sz="10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 Cargill, Incorporated. All rights reserved.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2BF404B-BE6C-2654-1B9D-B6F17692D20B}"/>
              </a:ext>
            </a:extLst>
          </p:cNvPr>
          <p:cNvPicPr>
            <a:picLocks noChangeAspect="1"/>
          </p:cNvPicPr>
          <p:nvPr/>
        </p:nvPicPr>
        <p:blipFill>
          <a:blip r:embed="rId86">
            <a:extLs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533400" y="6446043"/>
            <a:ext cx="604471" cy="28264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E43F0E-36F9-A889-3B00-F009DE06ED22}"/>
              </a:ext>
            </a:extLst>
          </p:cNvPr>
          <p:cNvCxnSpPr>
            <a:cxnSpLocks/>
          </p:cNvCxnSpPr>
          <p:nvPr/>
        </p:nvCxnSpPr>
        <p:spPr>
          <a:xfrm>
            <a:off x="533400" y="6286500"/>
            <a:ext cx="11125200" cy="0"/>
          </a:xfrm>
          <a:prstGeom prst="line">
            <a:avLst/>
          </a:prstGeom>
          <a:ln w="15875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308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  <p:sldLayoutId id="2147483855" r:id="rId16"/>
    <p:sldLayoutId id="2147483856" r:id="rId17"/>
    <p:sldLayoutId id="2147483857" r:id="rId18"/>
    <p:sldLayoutId id="2147483858" r:id="rId19"/>
    <p:sldLayoutId id="2147483859" r:id="rId20"/>
    <p:sldLayoutId id="2147483860" r:id="rId21"/>
    <p:sldLayoutId id="2147483861" r:id="rId22"/>
    <p:sldLayoutId id="2147483862" r:id="rId23"/>
    <p:sldLayoutId id="2147483863" r:id="rId24"/>
    <p:sldLayoutId id="2147483864" r:id="rId25"/>
    <p:sldLayoutId id="2147483865" r:id="rId26"/>
    <p:sldLayoutId id="2147483866" r:id="rId27"/>
    <p:sldLayoutId id="2147483867" r:id="rId28"/>
    <p:sldLayoutId id="2147483868" r:id="rId29"/>
    <p:sldLayoutId id="2147483869" r:id="rId30"/>
    <p:sldLayoutId id="2147483870" r:id="rId31"/>
    <p:sldLayoutId id="2147483871" r:id="rId32"/>
    <p:sldLayoutId id="2147483872" r:id="rId33"/>
    <p:sldLayoutId id="2147483873" r:id="rId34"/>
    <p:sldLayoutId id="2147483874" r:id="rId35"/>
    <p:sldLayoutId id="2147483875" r:id="rId36"/>
    <p:sldLayoutId id="2147483876" r:id="rId37"/>
    <p:sldLayoutId id="2147483877" r:id="rId38"/>
    <p:sldLayoutId id="2147483878" r:id="rId39"/>
    <p:sldLayoutId id="2147483879" r:id="rId40"/>
    <p:sldLayoutId id="2147483880" r:id="rId41"/>
    <p:sldLayoutId id="2147483881" r:id="rId42"/>
    <p:sldLayoutId id="2147483882" r:id="rId43"/>
    <p:sldLayoutId id="2147483883" r:id="rId44"/>
    <p:sldLayoutId id="2147483884" r:id="rId45"/>
    <p:sldLayoutId id="2147483885" r:id="rId46"/>
    <p:sldLayoutId id="2147483886" r:id="rId47"/>
    <p:sldLayoutId id="2147483887" r:id="rId48"/>
    <p:sldLayoutId id="2147483888" r:id="rId49"/>
    <p:sldLayoutId id="2147483889" r:id="rId50"/>
    <p:sldLayoutId id="2147483890" r:id="rId51"/>
    <p:sldLayoutId id="2147483891" r:id="rId52"/>
    <p:sldLayoutId id="2147483892" r:id="rId53"/>
    <p:sldLayoutId id="2147483893" r:id="rId54"/>
    <p:sldLayoutId id="2147483894" r:id="rId55"/>
    <p:sldLayoutId id="2147483895" r:id="rId56"/>
    <p:sldLayoutId id="2147483896" r:id="rId57"/>
    <p:sldLayoutId id="2147483897" r:id="rId58"/>
    <p:sldLayoutId id="2147483898" r:id="rId59"/>
    <p:sldLayoutId id="2147483899" r:id="rId60"/>
    <p:sldLayoutId id="2147483900" r:id="rId61"/>
    <p:sldLayoutId id="2147483901" r:id="rId62"/>
    <p:sldLayoutId id="2147483902" r:id="rId63"/>
    <p:sldLayoutId id="2147483903" r:id="rId64"/>
    <p:sldLayoutId id="2147483904" r:id="rId65"/>
    <p:sldLayoutId id="2147483905" r:id="rId66"/>
    <p:sldLayoutId id="2147483906" r:id="rId67"/>
    <p:sldLayoutId id="2147483907" r:id="rId68"/>
    <p:sldLayoutId id="2147483908" r:id="rId69"/>
    <p:sldLayoutId id="2147483909" r:id="rId70"/>
    <p:sldLayoutId id="2147483910" r:id="rId71"/>
    <p:sldLayoutId id="2147483911" r:id="rId72"/>
    <p:sldLayoutId id="2147483912" r:id="rId73"/>
    <p:sldLayoutId id="2147483913" r:id="rId74"/>
    <p:sldLayoutId id="2147483914" r:id="rId75"/>
    <p:sldLayoutId id="2147483915" r:id="rId76"/>
    <p:sldLayoutId id="2147483916" r:id="rId77"/>
    <p:sldLayoutId id="2147483917" r:id="rId78"/>
    <p:sldLayoutId id="2147483918" r:id="rId79"/>
    <p:sldLayoutId id="2147483919" r:id="rId80"/>
    <p:sldLayoutId id="2147483920" r:id="rId81"/>
    <p:sldLayoutId id="2147483921" r:id="rId82"/>
    <p:sldLayoutId id="2147483922" r:id="rId83"/>
    <p:sldLayoutId id="2147483923" r:id="rId8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8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18288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365760" indent="-18288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14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548640" indent="-18288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73152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–"/>
        <a:defRPr sz="11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36">
          <p15:clr>
            <a:srgbClr val="F26B43"/>
          </p15:clr>
        </p15:guide>
        <p15:guide id="4" pos="7344">
          <p15:clr>
            <a:srgbClr val="F26B43"/>
          </p15:clr>
        </p15:guide>
        <p15:guide id="5" orient="horz" pos="768">
          <p15:clr>
            <a:srgbClr val="F26B43"/>
          </p15:clr>
        </p15:guide>
        <p15:guide id="6" orient="horz" pos="3864">
          <p15:clr>
            <a:srgbClr val="F26B43"/>
          </p15:clr>
        </p15:guide>
        <p15:guide id="7" orient="horz" pos="164">
          <p15:clr>
            <a:srgbClr val="F26B43"/>
          </p15:clr>
        </p15:guide>
        <p15:guide id="8" orient="horz" pos="3566">
          <p15:clr>
            <a:srgbClr val="F26B43"/>
          </p15:clr>
        </p15:guide>
        <p15:guide id="9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6.emf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6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emf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5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chart" Target="../charts/chart1.xml"/><Relationship Id="rId4" Type="http://schemas.openxmlformats.org/officeDocument/2006/relationships/image" Target="../media/image5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emf"/><Relationship Id="rId5" Type="http://schemas.openxmlformats.org/officeDocument/2006/relationships/image" Target="../media/image65.emf"/><Relationship Id="rId4" Type="http://schemas.openxmlformats.org/officeDocument/2006/relationships/image" Target="../media/image5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376BCEFD-F3D8-EC96-7ACA-E31D87DAB5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47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A07CB-83CD-2EEA-F67F-B33BA8BCE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4A07955C-2C52-EF40-4B48-D64F0A4CC4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02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EE43E-D4E3-685A-C914-EC22E3C1D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Dikdörtgen 25">
            <a:extLst>
              <a:ext uri="{FF2B5EF4-FFF2-40B4-BE49-F238E27FC236}">
                <a16:creationId xmlns:a16="http://schemas.microsoft.com/office/drawing/2014/main" id="{509C5494-0169-8EB7-F7E0-73C6BA588BF6}"/>
              </a:ext>
            </a:extLst>
          </p:cNvPr>
          <p:cNvSpPr/>
          <p:nvPr/>
        </p:nvSpPr>
        <p:spPr>
          <a:xfrm>
            <a:off x="588818" y="3028241"/>
            <a:ext cx="4329546" cy="2777398"/>
          </a:xfrm>
          <a:prstGeom prst="rect">
            <a:avLst/>
          </a:prstGeom>
          <a:solidFill>
            <a:srgbClr val="ED1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Dikdörtgen 24">
            <a:extLst>
              <a:ext uri="{FF2B5EF4-FFF2-40B4-BE49-F238E27FC236}">
                <a16:creationId xmlns:a16="http://schemas.microsoft.com/office/drawing/2014/main" id="{93438B46-411B-928E-4435-9A6B577BC807}"/>
              </a:ext>
            </a:extLst>
          </p:cNvPr>
          <p:cNvSpPr/>
          <p:nvPr/>
        </p:nvSpPr>
        <p:spPr>
          <a:xfrm>
            <a:off x="5136499" y="3028241"/>
            <a:ext cx="4329546" cy="2777398"/>
          </a:xfrm>
          <a:prstGeom prst="rect">
            <a:avLst/>
          </a:prstGeom>
          <a:solidFill>
            <a:srgbClr val="ED1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Başlık 2">
            <a:extLst>
              <a:ext uri="{FF2B5EF4-FFF2-40B4-BE49-F238E27FC236}">
                <a16:creationId xmlns:a16="http://schemas.microsoft.com/office/drawing/2014/main" id="{D1F1E4F9-8C17-27A4-90F2-83933663F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15140"/>
            <a:ext cx="8661400" cy="1402148"/>
          </a:xfrm>
          <a:prstGeom prst="rect">
            <a:avLst/>
          </a:prstGeom>
        </p:spPr>
        <p:txBody>
          <a:bodyPr anchor="t"/>
          <a:lstStyle/>
          <a:p>
            <a:pPr>
              <a:lnSpc>
                <a:spcPct val="100000"/>
              </a:lnSpc>
            </a:pPr>
            <a:r>
              <a:rPr lang="tr-TR" sz="4400" b="1" dirty="0">
                <a:solidFill>
                  <a:srgbClr val="ED1C24"/>
                </a:solidFill>
                <a:latin typeface="HelveticaNeueLT Pro 55 Roman" panose="020B0604020202020204" pitchFamily="34" charset="0"/>
              </a:rPr>
              <a:t>Maestro Sadece bana neler kazandırır?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81109B67-6CCB-9172-77E9-CF84BFA64B3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38997" y="3207310"/>
            <a:ext cx="4329546" cy="2475571"/>
          </a:xfrm>
          <a:prstGeom prst="rect">
            <a:avLst/>
          </a:prstGeom>
        </p:spPr>
        <p:txBody>
          <a:bodyPr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Bölgeye özel reçete edilmiş standart ürün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Kolay kullanılan ambalaj (teneke)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İhracatta avantaj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Hayvansal içerik olmaması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Şerbetli uygulamalarda farklı yağlar</a:t>
            </a:r>
          </a:p>
          <a:p>
            <a:r>
              <a:rPr lang="tr-TR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    ile karıştırılabilmesi</a:t>
            </a:r>
          </a:p>
        </p:txBody>
      </p:sp>
      <p:sp>
        <p:nvSpPr>
          <p:cNvPr id="18" name="Metin Yer Tutucusu 3">
            <a:extLst>
              <a:ext uri="{FF2B5EF4-FFF2-40B4-BE49-F238E27FC236}">
                <a16:creationId xmlns:a16="http://schemas.microsoft.com/office/drawing/2014/main" id="{0C1FE81E-4A12-A161-306F-3634B09C0B5D}"/>
              </a:ext>
            </a:extLst>
          </p:cNvPr>
          <p:cNvSpPr txBox="1">
            <a:spLocks/>
          </p:cNvSpPr>
          <p:nvPr/>
        </p:nvSpPr>
        <p:spPr>
          <a:xfrm>
            <a:off x="5171654" y="3207310"/>
            <a:ext cx="4462347" cy="2475571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–"/>
              <a:defRPr sz="11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Rekabette avantaj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Reçete özgürlüğü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Mevsimlerden etkilenmeyen tat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Sade yağ olmadan da premium</a:t>
            </a:r>
          </a:p>
          <a:p>
            <a:r>
              <a:rPr lang="tr-TR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    ürün yapabilme</a:t>
            </a:r>
          </a:p>
        </p:txBody>
      </p:sp>
      <p:pic>
        <p:nvPicPr>
          <p:cNvPr id="19" name="Resim 18">
            <a:extLst>
              <a:ext uri="{FF2B5EF4-FFF2-40B4-BE49-F238E27FC236}">
                <a16:creationId xmlns:a16="http://schemas.microsoft.com/office/drawing/2014/main" id="{8A3EB12F-A11E-4415-1DC1-90A22D305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1" y="2040678"/>
            <a:ext cx="3927764" cy="716493"/>
          </a:xfrm>
          <a:prstGeom prst="rect">
            <a:avLst/>
          </a:prstGeom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7F11CE84-DAB8-B2AF-D54B-A6D44E0A52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76709"/>
            <a:ext cx="12192000" cy="781292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63F4E432-624A-3DC2-EA9D-7C0FCA42AF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6197432"/>
            <a:ext cx="919241" cy="539845"/>
          </a:xfrm>
          <a:prstGeom prst="rect">
            <a:avLst/>
          </a:prstGeom>
        </p:spPr>
      </p:pic>
      <p:pic>
        <p:nvPicPr>
          <p:cNvPr id="28" name="Resim 27">
            <a:extLst>
              <a:ext uri="{FF2B5EF4-FFF2-40B4-BE49-F238E27FC236}">
                <a16:creationId xmlns:a16="http://schemas.microsoft.com/office/drawing/2014/main" id="{E226F209-4804-D2F4-C22A-0BB4F559A5D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66045" y="0"/>
            <a:ext cx="2725955" cy="3154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4281C2F3-F393-F4A0-DD0B-D261072CC69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785195" y="4476691"/>
            <a:ext cx="2412380" cy="241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83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24760-DA86-A98F-5C7C-868CE58CB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Dikdörtgen 31">
            <a:extLst>
              <a:ext uri="{FF2B5EF4-FFF2-40B4-BE49-F238E27FC236}">
                <a16:creationId xmlns:a16="http://schemas.microsoft.com/office/drawing/2014/main" id="{233AEA43-85C1-32EC-7708-41D8288C1910}"/>
              </a:ext>
            </a:extLst>
          </p:cNvPr>
          <p:cNvSpPr/>
          <p:nvPr/>
        </p:nvSpPr>
        <p:spPr>
          <a:xfrm>
            <a:off x="6262172" y="3477925"/>
            <a:ext cx="2741530" cy="2237375"/>
          </a:xfrm>
          <a:prstGeom prst="rect">
            <a:avLst/>
          </a:prstGeom>
          <a:solidFill>
            <a:srgbClr val="ED1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Dikdörtgen 30">
            <a:extLst>
              <a:ext uri="{FF2B5EF4-FFF2-40B4-BE49-F238E27FC236}">
                <a16:creationId xmlns:a16="http://schemas.microsoft.com/office/drawing/2014/main" id="{A3B63F1E-D6CF-4BC7-2294-A5A3153DDBF4}"/>
              </a:ext>
            </a:extLst>
          </p:cNvPr>
          <p:cNvSpPr/>
          <p:nvPr/>
        </p:nvSpPr>
        <p:spPr>
          <a:xfrm>
            <a:off x="3397786" y="3477925"/>
            <a:ext cx="2741530" cy="2237375"/>
          </a:xfrm>
          <a:prstGeom prst="rect">
            <a:avLst/>
          </a:prstGeom>
          <a:solidFill>
            <a:srgbClr val="ED1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Başlık 2">
            <a:extLst>
              <a:ext uri="{FF2B5EF4-FFF2-40B4-BE49-F238E27FC236}">
                <a16:creationId xmlns:a16="http://schemas.microsoft.com/office/drawing/2014/main" id="{5173018A-9A7B-EC6B-FBA7-9F7194959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15140"/>
            <a:ext cx="8661400" cy="1402148"/>
          </a:xfrm>
          <a:prstGeom prst="rect">
            <a:avLst/>
          </a:prstGeom>
        </p:spPr>
        <p:txBody>
          <a:bodyPr anchor="t"/>
          <a:lstStyle/>
          <a:p>
            <a:pPr>
              <a:lnSpc>
                <a:spcPct val="100000"/>
              </a:lnSpc>
            </a:pPr>
            <a:r>
              <a:rPr lang="tr-TR" sz="4400" b="1" dirty="0">
                <a:solidFill>
                  <a:srgbClr val="ED1C24"/>
                </a:solidFill>
                <a:latin typeface="HelveticaNeueLT Pro 55 Roman" panose="020B0604020202020204" pitchFamily="34" charset="0"/>
              </a:rPr>
              <a:t>Yalnızca Ayçiçek ve Hindistan Cevizi yağı içerir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22A8DFFC-2808-FD6C-ECF2-C0E3EFC13A9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2377" y="1979039"/>
            <a:ext cx="6376488" cy="1721504"/>
          </a:xfrm>
          <a:prstGeom prst="rect">
            <a:avLst/>
          </a:prstGeom>
        </p:spPr>
        <p:txBody>
          <a:bodyPr anchor="t"/>
          <a:lstStyle/>
          <a:p>
            <a:r>
              <a:rPr lang="tr-TR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NeueLT Pro 55 Roman" panose="020B0604020202020204" pitchFamily="34" charset="0"/>
              </a:rPr>
              <a:t>Hayvansal alternatiflerine göre daha az doymuş yağ içeriği ile paketli baklavada fark yaratma imkanına sahiptir.</a:t>
            </a:r>
            <a:br>
              <a:rPr lang="tr-TR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NeueLT Pro 55 Roman" panose="020B0604020202020204" pitchFamily="34" charset="0"/>
              </a:rPr>
            </a:br>
            <a:endParaRPr lang="tr-TR" sz="2200" dirty="0">
              <a:solidFill>
                <a:schemeClr val="tx1">
                  <a:lumMod val="95000"/>
                  <a:lumOff val="5000"/>
                </a:schemeClr>
              </a:solidFill>
              <a:latin typeface="HelveticaNeueLT Pro 55 Roman" panose="020B0604020202020204" pitchFamily="34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2EF3686-8CF7-9C15-7133-C423FF9EA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76709"/>
            <a:ext cx="12192000" cy="781292"/>
          </a:xfrm>
          <a:prstGeom prst="rect">
            <a:avLst/>
          </a:prstGeom>
        </p:spPr>
      </p:pic>
      <p:sp>
        <p:nvSpPr>
          <p:cNvPr id="10" name="Dikdörtgen 9">
            <a:extLst>
              <a:ext uri="{FF2B5EF4-FFF2-40B4-BE49-F238E27FC236}">
                <a16:creationId xmlns:a16="http://schemas.microsoft.com/office/drawing/2014/main" id="{D7D61FDD-A76D-BD7D-ED7D-484D2B66C54D}"/>
              </a:ext>
            </a:extLst>
          </p:cNvPr>
          <p:cNvSpPr/>
          <p:nvPr/>
        </p:nvSpPr>
        <p:spPr>
          <a:xfrm>
            <a:off x="533400" y="3477925"/>
            <a:ext cx="2741530" cy="2237375"/>
          </a:xfrm>
          <a:prstGeom prst="rect">
            <a:avLst/>
          </a:prstGeom>
          <a:solidFill>
            <a:srgbClr val="ED1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Metin Yer Tutucusu 3">
            <a:extLst>
              <a:ext uri="{FF2B5EF4-FFF2-40B4-BE49-F238E27FC236}">
                <a16:creationId xmlns:a16="http://schemas.microsoft.com/office/drawing/2014/main" id="{D97253B7-0D9B-F2A2-4855-452E2626B56B}"/>
              </a:ext>
            </a:extLst>
          </p:cNvPr>
          <p:cNvSpPr txBox="1">
            <a:spLocks/>
          </p:cNvSpPr>
          <p:nvPr/>
        </p:nvSpPr>
        <p:spPr>
          <a:xfrm>
            <a:off x="621405" y="3569080"/>
            <a:ext cx="2625730" cy="356600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–"/>
              <a:defRPr sz="11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100" b="1" dirty="0">
                <a:solidFill>
                  <a:schemeClr val="bg1"/>
                </a:solidFill>
                <a:latin typeface="HelveticaNeueLT Pro 55 Roman" panose="020B0604020202020204" pitchFamily="34" charset="0"/>
              </a:rPr>
              <a:t>Palm İçermez</a:t>
            </a:r>
          </a:p>
        </p:txBody>
      </p:sp>
      <p:sp>
        <p:nvSpPr>
          <p:cNvPr id="12" name="Metin Yer Tutucusu 3">
            <a:extLst>
              <a:ext uri="{FF2B5EF4-FFF2-40B4-BE49-F238E27FC236}">
                <a16:creationId xmlns:a16="http://schemas.microsoft.com/office/drawing/2014/main" id="{3CC3BFFC-A1DC-8C26-7F84-6563F0E782E7}"/>
              </a:ext>
            </a:extLst>
          </p:cNvPr>
          <p:cNvSpPr txBox="1">
            <a:spLocks/>
          </p:cNvSpPr>
          <p:nvPr/>
        </p:nvSpPr>
        <p:spPr>
          <a:xfrm>
            <a:off x="621405" y="4138742"/>
            <a:ext cx="3358595" cy="356600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–"/>
              <a:defRPr sz="11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İhracat opsiyonu</a:t>
            </a:r>
          </a:p>
        </p:txBody>
      </p:sp>
      <p:sp>
        <p:nvSpPr>
          <p:cNvPr id="16" name="Metin Yer Tutucusu 3">
            <a:extLst>
              <a:ext uri="{FF2B5EF4-FFF2-40B4-BE49-F238E27FC236}">
                <a16:creationId xmlns:a16="http://schemas.microsoft.com/office/drawing/2014/main" id="{359A25FA-DFFA-060F-E73A-8778F6101E7E}"/>
              </a:ext>
            </a:extLst>
          </p:cNvPr>
          <p:cNvSpPr txBox="1">
            <a:spLocks/>
          </p:cNvSpPr>
          <p:nvPr/>
        </p:nvSpPr>
        <p:spPr>
          <a:xfrm>
            <a:off x="3470270" y="3569079"/>
            <a:ext cx="2625730" cy="356601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–"/>
              <a:defRPr sz="11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100" b="1" dirty="0">
                <a:solidFill>
                  <a:schemeClr val="bg1"/>
                </a:solidFill>
                <a:latin typeface="HelveticaNeueLT Pro 55 Roman" panose="020B0604020202020204" pitchFamily="34" charset="0"/>
              </a:rPr>
              <a:t>Hayvansal Birleşen</a:t>
            </a:r>
          </a:p>
          <a:p>
            <a:r>
              <a:rPr lang="tr-TR" sz="2100" b="1" dirty="0">
                <a:solidFill>
                  <a:schemeClr val="bg1"/>
                </a:solidFill>
                <a:latin typeface="HelveticaNeueLT Pro 55 Roman" panose="020B0604020202020204" pitchFamily="34" charset="0"/>
              </a:rPr>
              <a:t>İçermez</a:t>
            </a:r>
          </a:p>
        </p:txBody>
      </p:sp>
      <p:sp>
        <p:nvSpPr>
          <p:cNvPr id="20" name="Metin Yer Tutucusu 3">
            <a:extLst>
              <a:ext uri="{FF2B5EF4-FFF2-40B4-BE49-F238E27FC236}">
                <a16:creationId xmlns:a16="http://schemas.microsoft.com/office/drawing/2014/main" id="{2E6C5A32-9D53-0268-18CF-21F5B6040564}"/>
              </a:ext>
            </a:extLst>
          </p:cNvPr>
          <p:cNvSpPr txBox="1">
            <a:spLocks/>
          </p:cNvSpPr>
          <p:nvPr/>
        </p:nvSpPr>
        <p:spPr>
          <a:xfrm>
            <a:off x="3470270" y="4473790"/>
            <a:ext cx="3358595" cy="1192822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–"/>
              <a:defRPr sz="11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Vegan beslenmeye</a:t>
            </a:r>
          </a:p>
          <a:p>
            <a:r>
              <a:rPr lang="tr-TR" sz="20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uygun</a:t>
            </a:r>
          </a:p>
          <a:p>
            <a:r>
              <a:rPr lang="tr-TR" sz="20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İhracat opsiyonu</a:t>
            </a:r>
          </a:p>
        </p:txBody>
      </p:sp>
      <p:sp>
        <p:nvSpPr>
          <p:cNvPr id="21" name="Dikdörtgen 20">
            <a:extLst>
              <a:ext uri="{FF2B5EF4-FFF2-40B4-BE49-F238E27FC236}">
                <a16:creationId xmlns:a16="http://schemas.microsoft.com/office/drawing/2014/main" id="{B88289F9-848A-A112-7440-411162F85201}"/>
              </a:ext>
            </a:extLst>
          </p:cNvPr>
          <p:cNvSpPr/>
          <p:nvPr/>
        </p:nvSpPr>
        <p:spPr>
          <a:xfrm>
            <a:off x="3571408" y="4404548"/>
            <a:ext cx="2228755" cy="1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Metin Yer Tutucusu 3">
            <a:extLst>
              <a:ext uri="{FF2B5EF4-FFF2-40B4-BE49-F238E27FC236}">
                <a16:creationId xmlns:a16="http://schemas.microsoft.com/office/drawing/2014/main" id="{50C183A2-49BA-C72E-A468-047C2A95A3A5}"/>
              </a:ext>
            </a:extLst>
          </p:cNvPr>
          <p:cNvSpPr txBox="1">
            <a:spLocks/>
          </p:cNvSpPr>
          <p:nvPr/>
        </p:nvSpPr>
        <p:spPr>
          <a:xfrm>
            <a:off x="6351077" y="3569079"/>
            <a:ext cx="2625730" cy="368503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–"/>
              <a:defRPr sz="11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100" b="1" dirty="0">
                <a:solidFill>
                  <a:schemeClr val="bg1"/>
                </a:solidFill>
                <a:latin typeface="HelveticaNeueLT Pro 55 Roman" panose="020B0604020202020204" pitchFamily="34" charset="0"/>
              </a:rPr>
              <a:t>Hidrojene Yağ İçermez</a:t>
            </a:r>
          </a:p>
        </p:txBody>
      </p:sp>
      <p:sp>
        <p:nvSpPr>
          <p:cNvPr id="24" name="Metin Yer Tutucusu 3">
            <a:extLst>
              <a:ext uri="{FF2B5EF4-FFF2-40B4-BE49-F238E27FC236}">
                <a16:creationId xmlns:a16="http://schemas.microsoft.com/office/drawing/2014/main" id="{E9E00E7D-5598-FF01-448E-DBDC3B483CB8}"/>
              </a:ext>
            </a:extLst>
          </p:cNvPr>
          <p:cNvSpPr txBox="1">
            <a:spLocks/>
          </p:cNvSpPr>
          <p:nvPr/>
        </p:nvSpPr>
        <p:spPr>
          <a:xfrm>
            <a:off x="6351077" y="4473790"/>
            <a:ext cx="3358595" cy="356600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–"/>
              <a:defRPr sz="11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İhracat opsiyonu</a:t>
            </a:r>
          </a:p>
        </p:txBody>
      </p:sp>
      <p:pic>
        <p:nvPicPr>
          <p:cNvPr id="28" name="Resim 27">
            <a:extLst>
              <a:ext uri="{FF2B5EF4-FFF2-40B4-BE49-F238E27FC236}">
                <a16:creationId xmlns:a16="http://schemas.microsoft.com/office/drawing/2014/main" id="{82CFF543-149D-010E-24F3-A7E6C3889E7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10955" y="-864430"/>
            <a:ext cx="3681046" cy="6317980"/>
          </a:xfrm>
          <a:prstGeom prst="rect">
            <a:avLst/>
          </a:prstGeom>
          <a:ln>
            <a:noFill/>
          </a:ln>
          <a:effectLst>
            <a:outerShdw blurRad="130098" dist="102341" dir="2700000" sx="99000" sy="99000" algn="tl" rotWithShape="0">
              <a:srgbClr val="333333">
                <a:alpha val="38975"/>
              </a:srgbClr>
            </a:outerShdw>
          </a:effectLst>
        </p:spPr>
      </p:pic>
      <p:sp>
        <p:nvSpPr>
          <p:cNvPr id="29" name="Dikdörtgen 28">
            <a:extLst>
              <a:ext uri="{FF2B5EF4-FFF2-40B4-BE49-F238E27FC236}">
                <a16:creationId xmlns:a16="http://schemas.microsoft.com/office/drawing/2014/main" id="{C4A099F7-59A5-8728-2DDB-9A20DB43B83B}"/>
              </a:ext>
            </a:extLst>
          </p:cNvPr>
          <p:cNvSpPr/>
          <p:nvPr/>
        </p:nvSpPr>
        <p:spPr>
          <a:xfrm>
            <a:off x="699346" y="4032777"/>
            <a:ext cx="2228755" cy="1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Dikdörtgen 29">
            <a:extLst>
              <a:ext uri="{FF2B5EF4-FFF2-40B4-BE49-F238E27FC236}">
                <a16:creationId xmlns:a16="http://schemas.microsoft.com/office/drawing/2014/main" id="{3BFD1027-C5DC-7A07-AD55-8A6C71A745A0}"/>
              </a:ext>
            </a:extLst>
          </p:cNvPr>
          <p:cNvSpPr/>
          <p:nvPr/>
        </p:nvSpPr>
        <p:spPr>
          <a:xfrm>
            <a:off x="6429018" y="4353306"/>
            <a:ext cx="2228755" cy="1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CA6759FD-CCC5-0D19-88FA-71783FC22E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6197432"/>
            <a:ext cx="919241" cy="539845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DD423F96-B15E-E2DC-7ABE-05FF2AF8F6A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785195" y="4476691"/>
            <a:ext cx="2412380" cy="241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60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004F6-81CE-5150-C276-4343E5EDF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Dikdörtgen 41">
            <a:extLst>
              <a:ext uri="{FF2B5EF4-FFF2-40B4-BE49-F238E27FC236}">
                <a16:creationId xmlns:a16="http://schemas.microsoft.com/office/drawing/2014/main" id="{56BC25AC-21F9-81F8-F2B8-5B91BE134C9A}"/>
              </a:ext>
            </a:extLst>
          </p:cNvPr>
          <p:cNvSpPr/>
          <p:nvPr/>
        </p:nvSpPr>
        <p:spPr>
          <a:xfrm>
            <a:off x="533400" y="1337857"/>
            <a:ext cx="7105650" cy="2790302"/>
          </a:xfrm>
          <a:prstGeom prst="rect">
            <a:avLst/>
          </a:prstGeom>
          <a:solidFill>
            <a:srgbClr val="ED1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Başlık 2">
            <a:extLst>
              <a:ext uri="{FF2B5EF4-FFF2-40B4-BE49-F238E27FC236}">
                <a16:creationId xmlns:a16="http://schemas.microsoft.com/office/drawing/2014/main" id="{126F62EF-7DA5-A5FB-ADCA-97789ACC3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15140"/>
            <a:ext cx="8661400" cy="811133"/>
          </a:xfrm>
          <a:prstGeom prst="rect">
            <a:avLst/>
          </a:prstGeom>
        </p:spPr>
        <p:txBody>
          <a:bodyPr anchor="t"/>
          <a:lstStyle/>
          <a:p>
            <a:pPr>
              <a:lnSpc>
                <a:spcPct val="100000"/>
              </a:lnSpc>
            </a:pPr>
            <a:r>
              <a:rPr lang="tr-TR" sz="4400" b="1" dirty="0">
                <a:solidFill>
                  <a:srgbClr val="ED1C24"/>
                </a:solidFill>
                <a:latin typeface="HelveticaNeueLT Pro 55 Roman" panose="020B0604020202020204" pitchFamily="34" charset="0"/>
              </a:rPr>
              <a:t>Kullanım kolaylığı</a:t>
            </a:r>
          </a:p>
        </p:txBody>
      </p:sp>
      <p:sp>
        <p:nvSpPr>
          <p:cNvPr id="24" name="Metin Yer Tutucusu 3">
            <a:extLst>
              <a:ext uri="{FF2B5EF4-FFF2-40B4-BE49-F238E27FC236}">
                <a16:creationId xmlns:a16="http://schemas.microsoft.com/office/drawing/2014/main" id="{4ABB719C-9FE6-C424-CBD3-C261E9F3A33E}"/>
              </a:ext>
            </a:extLst>
          </p:cNvPr>
          <p:cNvSpPr txBox="1">
            <a:spLocks/>
          </p:cNvSpPr>
          <p:nvPr/>
        </p:nvSpPr>
        <p:spPr>
          <a:xfrm>
            <a:off x="6945818" y="2373243"/>
            <a:ext cx="3358595" cy="356600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–"/>
              <a:defRPr sz="11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İhracat Opsiyonu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E3091161-9D96-6CD1-3BA1-6DD8F1370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76709"/>
            <a:ext cx="12192000" cy="781292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EA317B80-13FD-FBA5-F995-295DAAB20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6197432"/>
            <a:ext cx="919241" cy="539845"/>
          </a:xfrm>
          <a:prstGeom prst="rect">
            <a:avLst/>
          </a:prstGeom>
        </p:spPr>
      </p:pic>
      <p:sp>
        <p:nvSpPr>
          <p:cNvPr id="26" name="Metin Yer Tutucusu 3">
            <a:extLst>
              <a:ext uri="{FF2B5EF4-FFF2-40B4-BE49-F238E27FC236}">
                <a16:creationId xmlns:a16="http://schemas.microsoft.com/office/drawing/2014/main" id="{C72F3E2E-94CB-6BAA-032C-A291ACAD1600}"/>
              </a:ext>
            </a:extLst>
          </p:cNvPr>
          <p:cNvSpPr txBox="1">
            <a:spLocks/>
          </p:cNvSpPr>
          <p:nvPr/>
        </p:nvSpPr>
        <p:spPr>
          <a:xfrm>
            <a:off x="708775" y="1850702"/>
            <a:ext cx="5935657" cy="1764612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–"/>
              <a:defRPr sz="11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Maestro Sadece, sade yağ ile birebir aynı erime profiline, dokuya ve renge sahiptir.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Ağızda sade yağ ile aynı anda erir, baklava keyfini destekler.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Baklavada donma yapmaz.</a:t>
            </a:r>
          </a:p>
        </p:txBody>
      </p:sp>
      <p:pic>
        <p:nvPicPr>
          <p:cNvPr id="37" name="Resim 36">
            <a:extLst>
              <a:ext uri="{FF2B5EF4-FFF2-40B4-BE49-F238E27FC236}">
                <a16:creationId xmlns:a16="http://schemas.microsoft.com/office/drawing/2014/main" id="{59773FB6-5B9C-B09F-EFC9-B389C77592C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46790" y="43958"/>
            <a:ext cx="4718945" cy="4286750"/>
          </a:xfrm>
          <a:prstGeom prst="rect">
            <a:avLst/>
          </a:prstGeom>
          <a:ln>
            <a:noFill/>
          </a:ln>
          <a:effectLst>
            <a:outerShdw blurRad="456001" dist="139700" dir="2863130" sx="101079" sy="101079" algn="tl" rotWithShape="0">
              <a:srgbClr val="333333">
                <a:alpha val="59265"/>
              </a:srgbClr>
            </a:outerShdw>
          </a:effectLst>
        </p:spPr>
      </p:pic>
      <p:pic>
        <p:nvPicPr>
          <p:cNvPr id="39" name="Resim 38">
            <a:extLst>
              <a:ext uri="{FF2B5EF4-FFF2-40B4-BE49-F238E27FC236}">
                <a16:creationId xmlns:a16="http://schemas.microsoft.com/office/drawing/2014/main" id="{E0891028-C348-AC8F-8008-5D4B8D1A0DE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338474" y="3481159"/>
            <a:ext cx="3429001" cy="3324686"/>
          </a:xfrm>
          <a:prstGeom prst="rect">
            <a:avLst/>
          </a:prstGeom>
          <a:ln>
            <a:noFill/>
          </a:ln>
          <a:effectLst>
            <a:outerShdw blurRad="268662" dist="139700" dir="2700000" algn="tl" rotWithShape="0">
              <a:srgbClr val="333333">
                <a:alpha val="59914"/>
              </a:srgbClr>
            </a:outerShdw>
          </a:effectLst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C15C4236-A5C5-EDD0-A0AE-C81DCCA81D6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785195" y="4476691"/>
            <a:ext cx="2412380" cy="241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06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C2BF2-470B-A452-714A-F17A2FB53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>
            <a:extLst>
              <a:ext uri="{FF2B5EF4-FFF2-40B4-BE49-F238E27FC236}">
                <a16:creationId xmlns:a16="http://schemas.microsoft.com/office/drawing/2014/main" id="{98EDCFBB-930B-93F1-D8CC-90533EC15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15140"/>
            <a:ext cx="8661400" cy="698934"/>
          </a:xfrm>
          <a:prstGeom prst="rect">
            <a:avLst/>
          </a:prstGeom>
        </p:spPr>
        <p:txBody>
          <a:bodyPr anchor="t"/>
          <a:lstStyle/>
          <a:p>
            <a:pPr>
              <a:lnSpc>
                <a:spcPct val="100000"/>
              </a:lnSpc>
            </a:pPr>
            <a:r>
              <a:rPr lang="tr-TR" sz="4400" b="1" dirty="0">
                <a:solidFill>
                  <a:srgbClr val="ED1C24"/>
                </a:solidFill>
                <a:latin typeface="HelveticaNeueLT Pro 55 Roman" panose="020B0604020202020204" pitchFamily="34" charset="0"/>
              </a:rPr>
              <a:t>Lezzet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B08995B1-2265-27A4-A2B8-0F94D6AE5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76709"/>
            <a:ext cx="12192000" cy="78129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944794B2-5E9D-0880-1658-895DEB81E1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6197432"/>
            <a:ext cx="919241" cy="539845"/>
          </a:xfrm>
          <a:prstGeom prst="rect">
            <a:avLst/>
          </a:prstGeom>
        </p:spPr>
      </p:pic>
      <p:sp>
        <p:nvSpPr>
          <p:cNvPr id="9" name="Metin Yer Tutucusu 3">
            <a:extLst>
              <a:ext uri="{FF2B5EF4-FFF2-40B4-BE49-F238E27FC236}">
                <a16:creationId xmlns:a16="http://schemas.microsoft.com/office/drawing/2014/main" id="{B324D61B-18A1-9BD6-1011-C422194E3308}"/>
              </a:ext>
            </a:extLst>
          </p:cNvPr>
          <p:cNvSpPr txBox="1">
            <a:spLocks/>
          </p:cNvSpPr>
          <p:nvPr/>
        </p:nvSpPr>
        <p:spPr>
          <a:xfrm>
            <a:off x="452377" y="1246996"/>
            <a:ext cx="8893101" cy="781292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–"/>
              <a:defRPr sz="11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NeueLT Pro 55 Roman" panose="020B0604020202020204" pitchFamily="34" charset="0"/>
              </a:rPr>
              <a:t>Maestro Sadece 4 mevsim aynı tatta size ulaşır.</a:t>
            </a:r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C635168A-C7BE-D827-3022-AFA75C15AD5E}"/>
              </a:ext>
            </a:extLst>
          </p:cNvPr>
          <p:cNvSpPr/>
          <p:nvPr/>
        </p:nvSpPr>
        <p:spPr>
          <a:xfrm>
            <a:off x="533399" y="1926659"/>
            <a:ext cx="9326217" cy="1353992"/>
          </a:xfrm>
          <a:prstGeom prst="rect">
            <a:avLst/>
          </a:prstGeom>
          <a:solidFill>
            <a:srgbClr val="ED1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Metin Yer Tutucusu 3">
            <a:extLst>
              <a:ext uri="{FF2B5EF4-FFF2-40B4-BE49-F238E27FC236}">
                <a16:creationId xmlns:a16="http://schemas.microsoft.com/office/drawing/2014/main" id="{DD3B0E68-A822-52F2-B214-102BDB7F3606}"/>
              </a:ext>
            </a:extLst>
          </p:cNvPr>
          <p:cNvSpPr txBox="1">
            <a:spLocks/>
          </p:cNvSpPr>
          <p:nvPr/>
        </p:nvSpPr>
        <p:spPr>
          <a:xfrm>
            <a:off x="709143" y="2141235"/>
            <a:ext cx="6963865" cy="878492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–"/>
              <a:defRPr sz="11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İçeriğindeki Hindistan cevizi yağı, doğası gereği Antep fıstığı, ceviz gibi tatları yükseltir. Sade yağlı alternatiflerine göre fındık, fıstık gibi ürünlerin tadının daha fazla hissedilmesini sağlar.</a:t>
            </a:r>
          </a:p>
        </p:txBody>
      </p:sp>
      <p:sp>
        <p:nvSpPr>
          <p:cNvPr id="33" name="Dikdörtgen 32">
            <a:extLst>
              <a:ext uri="{FF2B5EF4-FFF2-40B4-BE49-F238E27FC236}">
                <a16:creationId xmlns:a16="http://schemas.microsoft.com/office/drawing/2014/main" id="{66EC239F-BD65-AE9B-877A-EF7904C300C6}"/>
              </a:ext>
            </a:extLst>
          </p:cNvPr>
          <p:cNvSpPr/>
          <p:nvPr/>
        </p:nvSpPr>
        <p:spPr>
          <a:xfrm>
            <a:off x="533398" y="3623266"/>
            <a:ext cx="7370433" cy="1353992"/>
          </a:xfrm>
          <a:prstGeom prst="rect">
            <a:avLst/>
          </a:prstGeom>
          <a:solidFill>
            <a:srgbClr val="ED1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Metin Yer Tutucusu 3">
            <a:extLst>
              <a:ext uri="{FF2B5EF4-FFF2-40B4-BE49-F238E27FC236}">
                <a16:creationId xmlns:a16="http://schemas.microsoft.com/office/drawing/2014/main" id="{E1FD4B22-C642-02AE-59D8-2555A27EB31B}"/>
              </a:ext>
            </a:extLst>
          </p:cNvPr>
          <p:cNvSpPr txBox="1">
            <a:spLocks/>
          </p:cNvSpPr>
          <p:nvPr/>
        </p:nvSpPr>
        <p:spPr>
          <a:xfrm>
            <a:off x="709142" y="3988968"/>
            <a:ext cx="5427027" cy="622588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–"/>
              <a:defRPr sz="11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Doğası gereği sade yağ ile aynı anda eridiği için ağızda yağlılık hissi bırakmaz ve sıvama yapmaz.</a:t>
            </a:r>
          </a:p>
        </p:txBody>
      </p:sp>
      <p:pic>
        <p:nvPicPr>
          <p:cNvPr id="36" name="Resim 35">
            <a:extLst>
              <a:ext uri="{FF2B5EF4-FFF2-40B4-BE49-F238E27FC236}">
                <a16:creationId xmlns:a16="http://schemas.microsoft.com/office/drawing/2014/main" id="{3ADF31F4-A958-FC06-848E-B47E437BF2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6101" y="5085682"/>
            <a:ext cx="1900796" cy="1900796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9FDA17B7-8473-59A0-4DA1-2EDEA796C68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0073" y="1356354"/>
            <a:ext cx="3892853" cy="2596040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2651129F-6FA5-B44E-12B6-5847AD90DF5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270" y="3219364"/>
            <a:ext cx="3040475" cy="2280356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FF185A34-9601-4E19-3F4C-BC4234D40D2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9785195" y="4476691"/>
            <a:ext cx="2412380" cy="241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30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08E9B-6470-9F72-F89C-18AA93428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>
            <a:extLst>
              <a:ext uri="{FF2B5EF4-FFF2-40B4-BE49-F238E27FC236}">
                <a16:creationId xmlns:a16="http://schemas.microsoft.com/office/drawing/2014/main" id="{E1924660-29BB-4123-EB44-C40AED515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15140"/>
            <a:ext cx="8661400" cy="698934"/>
          </a:xfrm>
          <a:prstGeom prst="rect">
            <a:avLst/>
          </a:prstGeom>
        </p:spPr>
        <p:txBody>
          <a:bodyPr anchor="t"/>
          <a:lstStyle/>
          <a:p>
            <a:pPr>
              <a:lnSpc>
                <a:spcPct val="100000"/>
              </a:lnSpc>
            </a:pPr>
            <a:r>
              <a:rPr lang="tr-TR" sz="4400" b="1" dirty="0">
                <a:solidFill>
                  <a:srgbClr val="ED1C24"/>
                </a:solidFill>
                <a:latin typeface="HelveticaNeueLT Pro 55 Roman" panose="020B0604020202020204" pitchFamily="34" charset="0"/>
              </a:rPr>
              <a:t>Reçete özgürlüğü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02C8FDD1-7A2D-262E-92F4-3AD0318FF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76709"/>
            <a:ext cx="12192000" cy="78129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10CF891B-607A-FAD1-0750-9533690CB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6197432"/>
            <a:ext cx="919241" cy="539845"/>
          </a:xfrm>
          <a:prstGeom prst="rect">
            <a:avLst/>
          </a:prstGeom>
        </p:spPr>
      </p:pic>
      <p:sp>
        <p:nvSpPr>
          <p:cNvPr id="2" name="Metin Yer Tutucusu 3">
            <a:extLst>
              <a:ext uri="{FF2B5EF4-FFF2-40B4-BE49-F238E27FC236}">
                <a16:creationId xmlns:a16="http://schemas.microsoft.com/office/drawing/2014/main" id="{DEB85412-2DFA-C7E2-20D2-5586AC7C5F8A}"/>
              </a:ext>
            </a:extLst>
          </p:cNvPr>
          <p:cNvSpPr txBox="1">
            <a:spLocks/>
          </p:cNvSpPr>
          <p:nvPr/>
        </p:nvSpPr>
        <p:spPr>
          <a:xfrm>
            <a:off x="452377" y="1246995"/>
            <a:ext cx="9952387" cy="2033655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–"/>
              <a:defRPr sz="11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NeueLT Pro 55 Roman" panose="020B0604020202020204" pitchFamily="34" charset="0"/>
              </a:rPr>
              <a:t>Maestro Sadece, sade yağ ile birebir aynı özelliklere sahip olduğu için</a:t>
            </a:r>
          </a:p>
          <a:p>
            <a:r>
              <a:rPr lang="tr-TR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NeueLT Pro 55 Roman" panose="020B0604020202020204" pitchFamily="34" charset="0"/>
              </a:rPr>
              <a:t>ustalarımız </a:t>
            </a:r>
            <a:r>
              <a:rPr lang="tr-TR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elveticaNeueLT Pro 55 Roman" panose="020B0604020202020204" pitchFamily="34" charset="0"/>
              </a:rPr>
              <a:t>Sadece’yi</a:t>
            </a:r>
            <a:r>
              <a:rPr lang="tr-TR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NeueLT Pro 55 Roman" panose="020B0604020202020204" pitchFamily="34" charset="0"/>
              </a:rPr>
              <a:t> istedikleri oranda sade yağ ile problem yaşamadan karıştırabilirler.</a:t>
            </a:r>
          </a:p>
          <a:p>
            <a:endParaRPr lang="tr-TR" sz="2200" dirty="0">
              <a:solidFill>
                <a:schemeClr val="tx1">
                  <a:lumMod val="95000"/>
                  <a:lumOff val="5000"/>
                </a:schemeClr>
              </a:solidFill>
              <a:latin typeface="HelveticaNeueLT Pro 55 Roman" panose="020B0604020202020204" pitchFamily="34" charset="0"/>
            </a:endParaRPr>
          </a:p>
          <a:p>
            <a:r>
              <a:rPr lang="tr-TR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NeueLT Pro 55 Roman" panose="020B0604020202020204" pitchFamily="34" charset="0"/>
              </a:rPr>
              <a:t>%100’e kadar sade yağı değiştirme imkanı verir.</a:t>
            </a: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2C130DE9-7231-3F1F-61EB-1C46CF5BD792}"/>
              </a:ext>
            </a:extLst>
          </p:cNvPr>
          <p:cNvSpPr/>
          <p:nvPr/>
        </p:nvSpPr>
        <p:spPr>
          <a:xfrm>
            <a:off x="533399" y="3362344"/>
            <a:ext cx="4863791" cy="25255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v</a:t>
            </a:r>
          </a:p>
        </p:txBody>
      </p:sp>
      <p:graphicFrame>
        <p:nvGraphicFramePr>
          <p:cNvPr id="7" name="Chart 1">
            <a:extLst>
              <a:ext uri="{FF2B5EF4-FFF2-40B4-BE49-F238E27FC236}">
                <a16:creationId xmlns:a16="http://schemas.microsoft.com/office/drawing/2014/main" id="{0AD7E54C-D565-63C4-FC16-B5BC3F5048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3791209"/>
              </p:ext>
            </p:extLst>
          </p:nvPr>
        </p:nvGraphicFramePr>
        <p:xfrm>
          <a:off x="753267" y="3401373"/>
          <a:ext cx="4463430" cy="2525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8" name="Resim 7">
            <a:extLst>
              <a:ext uri="{FF2B5EF4-FFF2-40B4-BE49-F238E27FC236}">
                <a16:creationId xmlns:a16="http://schemas.microsoft.com/office/drawing/2014/main" id="{FBF1306E-10B3-BDD9-1689-ACA3BD3B9C1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785195" y="4476691"/>
            <a:ext cx="2412380" cy="241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3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19724-E4A6-F9E7-4059-CB7D932C8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BA10B3B8-2826-ECE0-F454-DAE87774DFAA}"/>
              </a:ext>
            </a:extLst>
          </p:cNvPr>
          <p:cNvSpPr/>
          <p:nvPr/>
        </p:nvSpPr>
        <p:spPr>
          <a:xfrm>
            <a:off x="533400" y="3035703"/>
            <a:ext cx="9363346" cy="1339130"/>
          </a:xfrm>
          <a:prstGeom prst="rect">
            <a:avLst/>
          </a:prstGeom>
          <a:noFill/>
          <a:ln w="25400">
            <a:solidFill>
              <a:srgbClr val="ED1D2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rgbClr val="ED1D24"/>
              </a:solidFill>
            </a:endParaRPr>
          </a:p>
        </p:txBody>
      </p:sp>
      <p:sp>
        <p:nvSpPr>
          <p:cNvPr id="3" name="Başlık 2">
            <a:extLst>
              <a:ext uri="{FF2B5EF4-FFF2-40B4-BE49-F238E27FC236}">
                <a16:creationId xmlns:a16="http://schemas.microsoft.com/office/drawing/2014/main" id="{AE8B89B3-4F71-EFEF-91B6-0F9DFC52B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15140"/>
            <a:ext cx="8661400" cy="1402148"/>
          </a:xfrm>
          <a:prstGeom prst="rect">
            <a:avLst/>
          </a:prstGeom>
        </p:spPr>
        <p:txBody>
          <a:bodyPr anchor="t"/>
          <a:lstStyle/>
          <a:p>
            <a:pPr>
              <a:lnSpc>
                <a:spcPct val="100000"/>
              </a:lnSpc>
            </a:pPr>
            <a:r>
              <a:rPr lang="tr-TR" sz="4400" b="1" dirty="0">
                <a:solidFill>
                  <a:srgbClr val="ED1C24"/>
                </a:solidFill>
                <a:latin typeface="HelveticaNeueLT Pro 55 Roman" panose="020B0604020202020204" pitchFamily="34" charset="0"/>
              </a:rPr>
              <a:t>Maliyet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6CCC589B-7081-7247-4F20-99F99DD97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76709"/>
            <a:ext cx="12192000" cy="78129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D430919B-D7F6-9D23-9A45-E766A7FABB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6197432"/>
            <a:ext cx="919241" cy="539845"/>
          </a:xfrm>
          <a:prstGeom prst="rect">
            <a:avLst/>
          </a:prstGeom>
        </p:spPr>
      </p:pic>
      <p:sp>
        <p:nvSpPr>
          <p:cNvPr id="2" name="Dikdörtgen 1">
            <a:extLst>
              <a:ext uri="{FF2B5EF4-FFF2-40B4-BE49-F238E27FC236}">
                <a16:creationId xmlns:a16="http://schemas.microsoft.com/office/drawing/2014/main" id="{8F516C84-0966-E669-B5E8-6CDEEE705CFE}"/>
              </a:ext>
            </a:extLst>
          </p:cNvPr>
          <p:cNvSpPr/>
          <p:nvPr/>
        </p:nvSpPr>
        <p:spPr>
          <a:xfrm>
            <a:off x="533400" y="1630649"/>
            <a:ext cx="9684154" cy="1212907"/>
          </a:xfrm>
          <a:prstGeom prst="rect">
            <a:avLst/>
          </a:prstGeom>
          <a:solidFill>
            <a:srgbClr val="ED1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rgbClr val="ED1D24"/>
              </a:solidFill>
            </a:endParaRPr>
          </a:p>
        </p:txBody>
      </p:sp>
      <p:sp>
        <p:nvSpPr>
          <p:cNvPr id="8" name="Metin Yer Tutucusu 3">
            <a:extLst>
              <a:ext uri="{FF2B5EF4-FFF2-40B4-BE49-F238E27FC236}">
                <a16:creationId xmlns:a16="http://schemas.microsoft.com/office/drawing/2014/main" id="{83A0E6C7-8E3C-EECC-4C80-7820869F26E0}"/>
              </a:ext>
            </a:extLst>
          </p:cNvPr>
          <p:cNvSpPr txBox="1">
            <a:spLocks/>
          </p:cNvSpPr>
          <p:nvPr/>
        </p:nvSpPr>
        <p:spPr>
          <a:xfrm>
            <a:off x="766744" y="1845223"/>
            <a:ext cx="7943346" cy="661409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–"/>
              <a:defRPr sz="11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Maestro </a:t>
            </a:r>
            <a:r>
              <a:rPr lang="tr-TR" dirty="0" err="1">
                <a:solidFill>
                  <a:schemeClr val="bg1"/>
                </a:solidFill>
                <a:latin typeface="HelveticaNeueLT Pro 45 Lt" panose="020B0403020202020204" pitchFamily="34" charset="0"/>
              </a:rPr>
              <a:t>Sadece’yi</a:t>
            </a:r>
            <a:r>
              <a:rPr lang="tr-TR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istediğin oranda sade yağ ile değiştirebildiğin için tasarruf edeceğin parayı hesaplayabilirsin.</a:t>
            </a:r>
          </a:p>
        </p:txBody>
      </p:sp>
      <p:sp>
        <p:nvSpPr>
          <p:cNvPr id="17" name="Metin Yer Tutucusu 3">
            <a:extLst>
              <a:ext uri="{FF2B5EF4-FFF2-40B4-BE49-F238E27FC236}">
                <a16:creationId xmlns:a16="http://schemas.microsoft.com/office/drawing/2014/main" id="{C24E3955-D7D8-3F75-44FA-B833DDBB9BDA}"/>
              </a:ext>
            </a:extLst>
          </p:cNvPr>
          <p:cNvSpPr txBox="1">
            <a:spLocks/>
          </p:cNvSpPr>
          <p:nvPr/>
        </p:nvSpPr>
        <p:spPr>
          <a:xfrm>
            <a:off x="1891927" y="3258303"/>
            <a:ext cx="5203653" cy="718414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–"/>
              <a:defRPr sz="11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>
                <a:solidFill>
                  <a:srgbClr val="ED1D24"/>
                </a:solidFill>
                <a:latin typeface="HelveticaNeueLT Pro 55 Roman" panose="020B0604020202020204" pitchFamily="34" charset="0"/>
              </a:rPr>
              <a:t>Maliyet avantajını hesaplamak için satış temsilcimizle iletişime geçebilirsiniz.</a:t>
            </a:r>
          </a:p>
        </p:txBody>
      </p:sp>
      <p:pic>
        <p:nvPicPr>
          <p:cNvPr id="26" name="Resim 25">
            <a:extLst>
              <a:ext uri="{FF2B5EF4-FFF2-40B4-BE49-F238E27FC236}">
                <a16:creationId xmlns:a16="http://schemas.microsoft.com/office/drawing/2014/main" id="{676F9FA4-023D-EE22-C580-867B4F836E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7327" y="1894098"/>
            <a:ext cx="969419" cy="768719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A87CBD27-6ADE-E13B-BE4A-18C34E20BE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468" y="3237705"/>
            <a:ext cx="694391" cy="938069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B9F65176-F4A7-9E98-160E-2B8C4512582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785195" y="4476691"/>
            <a:ext cx="2412380" cy="241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91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) Cover Slide Graphic">
  <a:themeElements>
    <a:clrScheme name="Cargill 2030">
      <a:dk1>
        <a:srgbClr val="000000"/>
      </a:dk1>
      <a:lt1>
        <a:srgbClr val="FFFFFF"/>
      </a:lt1>
      <a:dk2>
        <a:srgbClr val="03441F"/>
      </a:dk2>
      <a:lt2>
        <a:srgbClr val="F5F9ED"/>
      </a:lt2>
      <a:accent1>
        <a:srgbClr val="00843D"/>
      </a:accent1>
      <a:accent2>
        <a:srgbClr val="03441F"/>
      </a:accent2>
      <a:accent3>
        <a:srgbClr val="BDE588"/>
      </a:accent3>
      <a:accent4>
        <a:srgbClr val="003366"/>
      </a:accent4>
      <a:accent5>
        <a:srgbClr val="57D1FF"/>
      </a:accent5>
      <a:accent6>
        <a:srgbClr val="BCEDFF"/>
      </a:accent6>
      <a:hlink>
        <a:srgbClr val="0563C1"/>
      </a:hlink>
      <a:folHlink>
        <a:srgbClr val="954F72"/>
      </a:folHlink>
    </a:clrScheme>
    <a:fontScheme name="Cargill 2030 Cover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custClrLst>
    <a:custClr name="Rich Red Deep">
      <a:srgbClr val="9B2931"/>
    </a:custClr>
    <a:custClr name="Rich Red Mid">
      <a:srgbClr val="E64F63"/>
    </a:custClr>
    <a:custClr name="Rich Red Light">
      <a:srgbClr val="F5B9C0"/>
    </a:custClr>
    <a:custClr name="Bright Yellow Deep">
      <a:srgbClr val="FB7C4F"/>
    </a:custClr>
    <a:custClr name="Bright Yellow Mid">
      <a:srgbClr val="FCBC3F"/>
    </a:custClr>
    <a:custClr name="Bright Yellow Light">
      <a:srgbClr val="FDD785"/>
    </a:custClr>
    <a:custClr name="Sky Blue Deep">
      <a:srgbClr val="177680"/>
    </a:custClr>
    <a:custClr name="Sky Blue Mid">
      <a:srgbClr val="62D1FC"/>
    </a:custClr>
    <a:custClr name="Sky Blue Light">
      <a:srgbClr val="BFEDFE"/>
    </a:custClr>
    <a:custClr name="Vibrant Purple Deep">
      <a:srgbClr val="3A327D"/>
    </a:custClr>
    <a:custClr name="Vibrant Purple Mid">
      <a:srgbClr val="7365FA"/>
    </a:custClr>
    <a:custClr name="Vibrant Purple Light">
      <a:srgbClr val="C7C2FC"/>
    </a:custClr>
    <a:custClr name="Midnight Blue Deep">
      <a:srgbClr val="021A32"/>
    </a:custClr>
    <a:custClr name="Midnight Blue Mid">
      <a:srgbClr val="083364"/>
    </a:custClr>
    <a:custClr name="Midnight Blue Light">
      <a:srgbClr val="9AADC1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Rich Red Deep">
      <a:srgbClr val="9B2931"/>
    </a:custClr>
    <a:custClr name="Rich Red Mid">
      <a:srgbClr val="E64F63"/>
    </a:custClr>
    <a:custClr name="Rich Red Light">
      <a:srgbClr val="F5B9C0"/>
    </a:custClr>
    <a:custClr name="Bright Yellow Deep">
      <a:srgbClr val="FB7C4F"/>
    </a:custClr>
    <a:custClr name="Bright Yellow Mid">
      <a:srgbClr val="FCBC3F"/>
    </a:custClr>
    <a:custClr name="Bright Yellow Light">
      <a:srgbClr val="FDD785"/>
    </a:custClr>
    <a:custClr name="Sky Blue Deep">
      <a:srgbClr val="177680"/>
    </a:custClr>
    <a:custClr name="Sky Blue Mid">
      <a:srgbClr val="62D1FC"/>
    </a:custClr>
    <a:custClr name="Sky Blue Light">
      <a:srgbClr val="BFEDFE"/>
    </a:custClr>
    <a:custClr name="Vibrant Purple Deep">
      <a:srgbClr val="3A327D"/>
    </a:custClr>
    <a:custClr name="Vibrant Purple Mid">
      <a:srgbClr val="7365FA"/>
    </a:custClr>
    <a:custClr name="Vibrant Purple Light">
      <a:srgbClr val="C7C2FC"/>
    </a:custClr>
    <a:custClr name="Midnight Blue Deep">
      <a:srgbClr val="021A32"/>
    </a:custClr>
    <a:custClr name="Midnight Blue Mid">
      <a:srgbClr val="083364"/>
    </a:custClr>
    <a:custClr name="Midnight Blue Light">
      <a:srgbClr val="9AADC1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) Cover Multi Color">
  <a:themeElements>
    <a:clrScheme name="Cargill 2030">
      <a:dk1>
        <a:srgbClr val="000000"/>
      </a:dk1>
      <a:lt1>
        <a:srgbClr val="FFFFFF"/>
      </a:lt1>
      <a:dk2>
        <a:srgbClr val="03441F"/>
      </a:dk2>
      <a:lt2>
        <a:srgbClr val="F5F9ED"/>
      </a:lt2>
      <a:accent1>
        <a:srgbClr val="00843D"/>
      </a:accent1>
      <a:accent2>
        <a:srgbClr val="03441F"/>
      </a:accent2>
      <a:accent3>
        <a:srgbClr val="BDE588"/>
      </a:accent3>
      <a:accent4>
        <a:srgbClr val="003366"/>
      </a:accent4>
      <a:accent5>
        <a:srgbClr val="57D1FF"/>
      </a:accent5>
      <a:accent6>
        <a:srgbClr val="BCEDFF"/>
      </a:accent6>
      <a:hlink>
        <a:srgbClr val="0563C1"/>
      </a:hlink>
      <a:folHlink>
        <a:srgbClr val="954F72"/>
      </a:folHlink>
    </a:clrScheme>
    <a:fontScheme name="Cargill 2030 Cover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custClrLst>
    <a:custClr name="Rich Red Deep">
      <a:srgbClr val="9B2931"/>
    </a:custClr>
    <a:custClr name="Rich Red Mid">
      <a:srgbClr val="E64F63"/>
    </a:custClr>
    <a:custClr name="Rich Red Light">
      <a:srgbClr val="F5B9C0"/>
    </a:custClr>
    <a:custClr name="Bright Yellow Deep">
      <a:srgbClr val="FB7C4F"/>
    </a:custClr>
    <a:custClr name="Bright Yellow Mid">
      <a:srgbClr val="FCBC3F"/>
    </a:custClr>
    <a:custClr name="Bright Yellow Light">
      <a:srgbClr val="FDD785"/>
    </a:custClr>
    <a:custClr name="Sky Blue Deep">
      <a:srgbClr val="177680"/>
    </a:custClr>
    <a:custClr name="Sky Blue Mid">
      <a:srgbClr val="62D1FC"/>
    </a:custClr>
    <a:custClr name="Sky Blue Light">
      <a:srgbClr val="BFEDFE"/>
    </a:custClr>
    <a:custClr name="Vibrant Purple Deep">
      <a:srgbClr val="3A327D"/>
    </a:custClr>
    <a:custClr name="Vibrant Purple Mid">
      <a:srgbClr val="7365FA"/>
    </a:custClr>
    <a:custClr name="Vibrant Purple Light">
      <a:srgbClr val="C7C2FC"/>
    </a:custClr>
    <a:custClr name="Midnight Blue Deep">
      <a:srgbClr val="021A32"/>
    </a:custClr>
    <a:custClr name="Midnight Blue Mid">
      <a:srgbClr val="083364"/>
    </a:custClr>
    <a:custClr name="Midnight Blue Light">
      <a:srgbClr val="9AADC1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) Cover Single Color">
  <a:themeElements>
    <a:clrScheme name="Cargill 2030">
      <a:dk1>
        <a:srgbClr val="000000"/>
      </a:dk1>
      <a:lt1>
        <a:srgbClr val="FFFFFF"/>
      </a:lt1>
      <a:dk2>
        <a:srgbClr val="03441F"/>
      </a:dk2>
      <a:lt2>
        <a:srgbClr val="F5F9ED"/>
      </a:lt2>
      <a:accent1>
        <a:srgbClr val="00843D"/>
      </a:accent1>
      <a:accent2>
        <a:srgbClr val="03441F"/>
      </a:accent2>
      <a:accent3>
        <a:srgbClr val="BDE588"/>
      </a:accent3>
      <a:accent4>
        <a:srgbClr val="003366"/>
      </a:accent4>
      <a:accent5>
        <a:srgbClr val="57D1FF"/>
      </a:accent5>
      <a:accent6>
        <a:srgbClr val="BCEDFF"/>
      </a:accent6>
      <a:hlink>
        <a:srgbClr val="0563C1"/>
      </a:hlink>
      <a:folHlink>
        <a:srgbClr val="954F72"/>
      </a:folHlink>
    </a:clrScheme>
    <a:fontScheme name="Cargill 2030 Cover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custClrLst>
    <a:custClr name="Rich Red Deep">
      <a:srgbClr val="9B2931"/>
    </a:custClr>
    <a:custClr name="Rich Red Mid">
      <a:srgbClr val="E64F63"/>
    </a:custClr>
    <a:custClr name="Rich Red Light">
      <a:srgbClr val="F5B9C0"/>
    </a:custClr>
    <a:custClr name="Bright Yellow Deep">
      <a:srgbClr val="FB7C4F"/>
    </a:custClr>
    <a:custClr name="Bright Yellow Mid">
      <a:srgbClr val="FCBC3F"/>
    </a:custClr>
    <a:custClr name="Bright Yellow Light">
      <a:srgbClr val="FDD785"/>
    </a:custClr>
    <a:custClr name="Sky Blue Deep">
      <a:srgbClr val="177680"/>
    </a:custClr>
    <a:custClr name="Sky Blue Mid">
      <a:srgbClr val="62D1FC"/>
    </a:custClr>
    <a:custClr name="Sky Blue Light">
      <a:srgbClr val="BFEDFE"/>
    </a:custClr>
    <a:custClr name="Vibrant Purple Deep">
      <a:srgbClr val="3A327D"/>
    </a:custClr>
    <a:custClr name="Vibrant Purple Mid">
      <a:srgbClr val="7365FA"/>
    </a:custClr>
    <a:custClr name="Vibrant Purple Light">
      <a:srgbClr val="C7C2FC"/>
    </a:custClr>
    <a:custClr name="Midnight Blue Deep">
      <a:srgbClr val="021A32"/>
    </a:custClr>
    <a:custClr name="Midnight Blue Mid">
      <a:srgbClr val="083364"/>
    </a:custClr>
    <a:custClr name="Midnight Blue Light">
      <a:srgbClr val="9AADC1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) Simple Transition">
  <a:themeElements>
    <a:clrScheme name="Cargill 2030">
      <a:dk1>
        <a:srgbClr val="000000"/>
      </a:dk1>
      <a:lt1>
        <a:srgbClr val="FFFFFF"/>
      </a:lt1>
      <a:dk2>
        <a:srgbClr val="03441F"/>
      </a:dk2>
      <a:lt2>
        <a:srgbClr val="F5F9ED"/>
      </a:lt2>
      <a:accent1>
        <a:srgbClr val="00843D"/>
      </a:accent1>
      <a:accent2>
        <a:srgbClr val="03441F"/>
      </a:accent2>
      <a:accent3>
        <a:srgbClr val="BDE588"/>
      </a:accent3>
      <a:accent4>
        <a:srgbClr val="003366"/>
      </a:accent4>
      <a:accent5>
        <a:srgbClr val="57D1FF"/>
      </a:accent5>
      <a:accent6>
        <a:srgbClr val="BCEDFF"/>
      </a:accent6>
      <a:hlink>
        <a:srgbClr val="0563C1"/>
      </a:hlink>
      <a:folHlink>
        <a:srgbClr val="954F72"/>
      </a:folHlink>
    </a:clrScheme>
    <a:fontScheme name="Cargill 2030 Cover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custClrLst>
    <a:custClr name="Rich Red Deep">
      <a:srgbClr val="9B2931"/>
    </a:custClr>
    <a:custClr name="Rich Red Mid">
      <a:srgbClr val="E64F63"/>
    </a:custClr>
    <a:custClr name="Rich Red Light">
      <a:srgbClr val="F5B9C0"/>
    </a:custClr>
    <a:custClr name="Bright Yellow Deep">
      <a:srgbClr val="FB7C4F"/>
    </a:custClr>
    <a:custClr name="Bright Yellow Mid">
      <a:srgbClr val="FCBC3F"/>
    </a:custClr>
    <a:custClr name="Bright Yellow Light">
      <a:srgbClr val="FDD785"/>
    </a:custClr>
    <a:custClr name="Sky Blue Deep">
      <a:srgbClr val="177680"/>
    </a:custClr>
    <a:custClr name="Sky Blue Mid">
      <a:srgbClr val="62D1FC"/>
    </a:custClr>
    <a:custClr name="Sky Blue Light">
      <a:srgbClr val="BFEDFE"/>
    </a:custClr>
    <a:custClr name="Vibrant Purple Deep">
      <a:srgbClr val="3A327D"/>
    </a:custClr>
    <a:custClr name="Vibrant Purple Mid">
      <a:srgbClr val="7365FA"/>
    </a:custClr>
    <a:custClr name="Vibrant Purple Light">
      <a:srgbClr val="C7C2FC"/>
    </a:custClr>
    <a:custClr name="Midnight Blue Deep">
      <a:srgbClr val="021A32"/>
    </a:custClr>
    <a:custClr name="Midnight Blue Mid">
      <a:srgbClr val="083364"/>
    </a:custClr>
    <a:custClr name="Midnight Blue Light">
      <a:srgbClr val="9AADC1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) Cargill 2030 - Agenda Slides">
  <a:themeElements>
    <a:clrScheme name="Cargill 2030">
      <a:dk1>
        <a:srgbClr val="000000"/>
      </a:dk1>
      <a:lt1>
        <a:srgbClr val="FFFFFF"/>
      </a:lt1>
      <a:dk2>
        <a:srgbClr val="03441F"/>
      </a:dk2>
      <a:lt2>
        <a:srgbClr val="F5F9ED"/>
      </a:lt2>
      <a:accent1>
        <a:srgbClr val="00843D"/>
      </a:accent1>
      <a:accent2>
        <a:srgbClr val="03441F"/>
      </a:accent2>
      <a:accent3>
        <a:srgbClr val="BDE588"/>
      </a:accent3>
      <a:accent4>
        <a:srgbClr val="003366"/>
      </a:accent4>
      <a:accent5>
        <a:srgbClr val="57D1FF"/>
      </a:accent5>
      <a:accent6>
        <a:srgbClr val="BCEDFF"/>
      </a:accent6>
      <a:hlink>
        <a:srgbClr val="0563C1"/>
      </a:hlink>
      <a:folHlink>
        <a:srgbClr val="954F72"/>
      </a:folHlink>
    </a:clrScheme>
    <a:fontScheme name="Cargill 2030 Conte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custClrLst>
    <a:custClr name="Rich Red Deep">
      <a:srgbClr val="9B2931"/>
    </a:custClr>
    <a:custClr name="Rich Red Mid">
      <a:srgbClr val="E64F63"/>
    </a:custClr>
    <a:custClr name="Rich Red Light">
      <a:srgbClr val="F5B9C0"/>
    </a:custClr>
    <a:custClr name="Bright Yellow Deep">
      <a:srgbClr val="FB7C4F"/>
    </a:custClr>
    <a:custClr name="Bright Yellow Mid">
      <a:srgbClr val="FCBC3F"/>
    </a:custClr>
    <a:custClr name="Bright Yellow Light">
      <a:srgbClr val="FDD785"/>
    </a:custClr>
    <a:custClr name="Sky Blue Deep">
      <a:srgbClr val="177680"/>
    </a:custClr>
    <a:custClr name="Sky Blue Mid">
      <a:srgbClr val="62D1FC"/>
    </a:custClr>
    <a:custClr name="Sky Blue Light">
      <a:srgbClr val="BFEDFE"/>
    </a:custClr>
    <a:custClr name="Vibrant Purple Deep">
      <a:srgbClr val="3A327D"/>
    </a:custClr>
    <a:custClr name="Vibrant Purple Mid">
      <a:srgbClr val="7365FA"/>
    </a:custClr>
    <a:custClr name="Vibrant Purple Light">
      <a:srgbClr val="C7C2FC"/>
    </a:custClr>
    <a:custClr name="Midnight Blue Deep">
      <a:srgbClr val="021A32"/>
    </a:custClr>
    <a:custClr name="Midnight Blue Mid">
      <a:srgbClr val="083364"/>
    </a:custClr>
    <a:custClr name="Midnight Blue Light">
      <a:srgbClr val="9AADC1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) Cargill 2030 - Content Slides">
  <a:themeElements>
    <a:clrScheme name="Cargill 2030">
      <a:dk1>
        <a:srgbClr val="000000"/>
      </a:dk1>
      <a:lt1>
        <a:srgbClr val="FFFFFF"/>
      </a:lt1>
      <a:dk2>
        <a:srgbClr val="03441F"/>
      </a:dk2>
      <a:lt2>
        <a:srgbClr val="F5F9ED"/>
      </a:lt2>
      <a:accent1>
        <a:srgbClr val="00843D"/>
      </a:accent1>
      <a:accent2>
        <a:srgbClr val="03441F"/>
      </a:accent2>
      <a:accent3>
        <a:srgbClr val="BDE588"/>
      </a:accent3>
      <a:accent4>
        <a:srgbClr val="003366"/>
      </a:accent4>
      <a:accent5>
        <a:srgbClr val="57D1FF"/>
      </a:accent5>
      <a:accent6>
        <a:srgbClr val="BCEDFF"/>
      </a:accent6>
      <a:hlink>
        <a:srgbClr val="0563C1"/>
      </a:hlink>
      <a:folHlink>
        <a:srgbClr val="954F72"/>
      </a:folHlink>
    </a:clrScheme>
    <a:fontScheme name="Cargill 2030 Conte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custClrLst>
    <a:custClr name="Rich Red Deep">
      <a:srgbClr val="9B2931"/>
    </a:custClr>
    <a:custClr name="Rich Red Mid">
      <a:srgbClr val="E64F63"/>
    </a:custClr>
    <a:custClr name="Rich Red Light">
      <a:srgbClr val="F5B9C0"/>
    </a:custClr>
    <a:custClr name="Bright Yellow Deep">
      <a:srgbClr val="FB7C4F"/>
    </a:custClr>
    <a:custClr name="Bright Yellow Mid">
      <a:srgbClr val="FCBC3F"/>
    </a:custClr>
    <a:custClr name="Bright Yellow Light">
      <a:srgbClr val="FDD785"/>
    </a:custClr>
    <a:custClr name="Sky Blue Deep">
      <a:srgbClr val="177680"/>
    </a:custClr>
    <a:custClr name="Sky Blue Mid">
      <a:srgbClr val="62D1FC"/>
    </a:custClr>
    <a:custClr name="Sky Blue Light">
      <a:srgbClr val="BFEDFE"/>
    </a:custClr>
    <a:custClr name="Vibrant Purple Deep">
      <a:srgbClr val="3A327D"/>
    </a:custClr>
    <a:custClr name="Vibrant Purple Mid">
      <a:srgbClr val="7365FA"/>
    </a:custClr>
    <a:custClr name="Vibrant Purple Light">
      <a:srgbClr val="C7C2FC"/>
    </a:custClr>
    <a:custClr name="Midnight Blue Deep">
      <a:srgbClr val="021A32"/>
    </a:custClr>
    <a:custClr name="Midnight Blue Mid">
      <a:srgbClr val="083364"/>
    </a:custClr>
    <a:custClr name="Midnight Blue Light">
      <a:srgbClr val="9AADC1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) Closing Slides">
  <a:themeElements>
    <a:clrScheme name="Cargill 2030">
      <a:dk1>
        <a:srgbClr val="000000"/>
      </a:dk1>
      <a:lt1>
        <a:srgbClr val="FFFFFF"/>
      </a:lt1>
      <a:dk2>
        <a:srgbClr val="03441F"/>
      </a:dk2>
      <a:lt2>
        <a:srgbClr val="F5F9ED"/>
      </a:lt2>
      <a:accent1>
        <a:srgbClr val="00843D"/>
      </a:accent1>
      <a:accent2>
        <a:srgbClr val="03441F"/>
      </a:accent2>
      <a:accent3>
        <a:srgbClr val="BDE588"/>
      </a:accent3>
      <a:accent4>
        <a:srgbClr val="003366"/>
      </a:accent4>
      <a:accent5>
        <a:srgbClr val="57D1FF"/>
      </a:accent5>
      <a:accent6>
        <a:srgbClr val="BCEDFF"/>
      </a:accent6>
      <a:hlink>
        <a:srgbClr val="0563C1"/>
      </a:hlink>
      <a:folHlink>
        <a:srgbClr val="954F72"/>
      </a:folHlink>
    </a:clrScheme>
    <a:fontScheme name="Cargill 2030 Conte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custClrLst>
    <a:custClr name="Rich Red Deep">
      <a:srgbClr val="9B2931"/>
    </a:custClr>
    <a:custClr name="Rich Red Mid">
      <a:srgbClr val="E64F63"/>
    </a:custClr>
    <a:custClr name="Rich Red Light">
      <a:srgbClr val="F5B9C0"/>
    </a:custClr>
    <a:custClr name="Bright Yellow Deep">
      <a:srgbClr val="FB7C4F"/>
    </a:custClr>
    <a:custClr name="Bright Yellow Mid">
      <a:srgbClr val="FCBC3F"/>
    </a:custClr>
    <a:custClr name="Bright Yellow Light">
      <a:srgbClr val="FDD785"/>
    </a:custClr>
    <a:custClr name="Sky Blue Deep">
      <a:srgbClr val="177680"/>
    </a:custClr>
    <a:custClr name="Sky Blue Mid">
      <a:srgbClr val="62D1FC"/>
    </a:custClr>
    <a:custClr name="Sky Blue Light">
      <a:srgbClr val="BFEDFE"/>
    </a:custClr>
    <a:custClr name="Vibrant Purple Deep">
      <a:srgbClr val="3A327D"/>
    </a:custClr>
    <a:custClr name="Vibrant Purple Mid">
      <a:srgbClr val="7365FA"/>
    </a:custClr>
    <a:custClr name="Vibrant Purple Light">
      <a:srgbClr val="C7C2FC"/>
    </a:custClr>
    <a:custClr name="Midnight Blue Deep">
      <a:srgbClr val="021A32"/>
    </a:custClr>
    <a:custClr name="Midnight Blue Mid">
      <a:srgbClr val="083364"/>
    </a:custClr>
    <a:custClr name="Midnight Blue Light">
      <a:srgbClr val="9AADC1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Custom 166">
      <a:dk1>
        <a:sysClr val="windowText" lastClr="000000"/>
      </a:dk1>
      <a:lt1>
        <a:sysClr val="window" lastClr="FFFFFF"/>
      </a:lt1>
      <a:dk2>
        <a:srgbClr val="3F3F3F"/>
      </a:dk2>
      <a:lt2>
        <a:srgbClr val="F5F9ED"/>
      </a:lt2>
      <a:accent1>
        <a:srgbClr val="00843D"/>
      </a:accent1>
      <a:accent2>
        <a:srgbClr val="03441F"/>
      </a:accent2>
      <a:accent3>
        <a:srgbClr val="BCE194"/>
      </a:accent3>
      <a:accent4>
        <a:srgbClr val="007681"/>
      </a:accent4>
      <a:accent5>
        <a:srgbClr val="003366"/>
      </a:accent5>
      <a:accent6>
        <a:srgbClr val="FF7F41"/>
      </a:accent6>
      <a:hlink>
        <a:srgbClr val="57D1FF"/>
      </a:hlink>
      <a:folHlink>
        <a:srgbClr val="797979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custClrLst>
    <a:custClr name="Rich Red Deep">
      <a:srgbClr val="9B2931"/>
    </a:custClr>
    <a:custClr name="Rich Red Mid">
      <a:srgbClr val="E64F63"/>
    </a:custClr>
    <a:custClr name="Rich Red Light">
      <a:srgbClr val="F5B9C0"/>
    </a:custClr>
    <a:custClr name="Bright Yellow Deep">
      <a:srgbClr val="FB7C4F"/>
    </a:custClr>
    <a:custClr name="Bright Yellow Mid">
      <a:srgbClr val="FCBC3F"/>
    </a:custClr>
    <a:custClr name="Bright Yellow Light">
      <a:srgbClr val="FDD785"/>
    </a:custClr>
    <a:custClr name="Sky Blue Deep">
      <a:srgbClr val="177680"/>
    </a:custClr>
    <a:custClr name="Sky Blue Mid">
      <a:srgbClr val="62D1FC"/>
    </a:custClr>
    <a:custClr name="Sky Blue Light">
      <a:srgbClr val="BFEDFE"/>
    </a:custClr>
    <a:custClr name="Vibrant Purple Deep">
      <a:srgbClr val="3A327D"/>
    </a:custClr>
    <a:custClr name="Vibrant Purple Mid">
      <a:srgbClr val="7365FA"/>
    </a:custClr>
    <a:custClr name="Vibrant Purple Light">
      <a:srgbClr val="C7C2FC"/>
    </a:custClr>
    <a:custClr name="Midnight Blue Deep">
      <a:srgbClr val="021A32"/>
    </a:custClr>
    <a:custClr name="Midnight Blue Mid">
      <a:srgbClr val="083364"/>
    </a:custClr>
    <a:custClr name="Midnight Blue Light">
      <a:srgbClr val="9AADC1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Rich Red Deep">
      <a:srgbClr val="9B2931"/>
    </a:custClr>
    <a:custClr name="Rich Red Mid">
      <a:srgbClr val="E64F63"/>
    </a:custClr>
    <a:custClr name="Rich Red Light">
      <a:srgbClr val="F5B9C0"/>
    </a:custClr>
    <a:custClr name="Bright Yellow Deep">
      <a:srgbClr val="FB7C4F"/>
    </a:custClr>
    <a:custClr name="Bright Yellow Mid">
      <a:srgbClr val="FCBC3F"/>
    </a:custClr>
    <a:custClr name="Bright Yellow Light">
      <a:srgbClr val="FDD785"/>
    </a:custClr>
    <a:custClr name="Sky Blue Deep">
      <a:srgbClr val="177680"/>
    </a:custClr>
    <a:custClr name="Sky Blue Mid">
      <a:srgbClr val="62D1FC"/>
    </a:custClr>
    <a:custClr name="Sky Blue Light">
      <a:srgbClr val="BFEDFE"/>
    </a:custClr>
    <a:custClr name="Vibrant Purple Deep">
      <a:srgbClr val="3A327D"/>
    </a:custClr>
    <a:custClr name="Vibrant Purple Mid">
      <a:srgbClr val="7365FA"/>
    </a:custClr>
    <a:custClr name="Vibrant Purple Light">
      <a:srgbClr val="C7C2FC"/>
    </a:custClr>
    <a:custClr name="Midnight Blue Deep">
      <a:srgbClr val="021A32"/>
    </a:custClr>
    <a:custClr name="Midnight Blue Mid">
      <a:srgbClr val="083364"/>
    </a:custClr>
    <a:custClr name="Midnight Blue Light">
      <a:srgbClr val="9AADC1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166">
    <a:dk1>
      <a:sysClr val="windowText" lastClr="000000"/>
    </a:dk1>
    <a:lt1>
      <a:sysClr val="window" lastClr="FFFFFF"/>
    </a:lt1>
    <a:dk2>
      <a:srgbClr val="3F3F3F"/>
    </a:dk2>
    <a:lt2>
      <a:srgbClr val="F5F9ED"/>
    </a:lt2>
    <a:accent1>
      <a:srgbClr val="00843D"/>
    </a:accent1>
    <a:accent2>
      <a:srgbClr val="03441F"/>
    </a:accent2>
    <a:accent3>
      <a:srgbClr val="BCE194"/>
    </a:accent3>
    <a:accent4>
      <a:srgbClr val="007681"/>
    </a:accent4>
    <a:accent5>
      <a:srgbClr val="003366"/>
    </a:accent5>
    <a:accent6>
      <a:srgbClr val="FF7F41"/>
    </a:accent6>
    <a:hlink>
      <a:srgbClr val="57D1FF"/>
    </a:hlink>
    <a:folHlink>
      <a:srgbClr val="797979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VariableListDefinition name="AD_HOC" displayName="AD_HOC" id="e3aa0556-318f-4cbd-9562-aa74ac30ffa7" isdomainofvalue="False" dataSourceId="cba00697-9b16-43cd-801f-3eea4e32787d"/>
</file>

<file path=customXml/item10.xml><?xml version="1.0" encoding="utf-8"?>
<VariableList UniqueId="fc261583-9a1c-4bda-a22c-21331ea78bd9" Name="Computed" ContentType="XML" MajorVersion="0" MinorVersion="1" isLocalCopy="False" IsBaseObject="False" DataSourceId="fd293dac-0879-421c-a768-cfb9756f80eb" DataSourceMajorVersion="0" DataSourceMinorVersion="1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VariableListDefinition name="Computed" displayName="Computed" id="fc261583-9a1c-4bda-a22c-21331ea78bd9" isdomainofvalue="False" dataSourceId="fd293dac-0879-421c-a768-cfb9756f80eb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8D7A474A5FD5428F57441DFFEA71DF" ma:contentTypeVersion="13" ma:contentTypeDescription="Create a new document." ma:contentTypeScope="" ma:versionID="0d849a184fbb8d66d168d0e33732e8c5">
  <xsd:schema xmlns:xsd="http://www.w3.org/2001/XMLSchema" xmlns:xs="http://www.w3.org/2001/XMLSchema" xmlns:p="http://schemas.microsoft.com/office/2006/metadata/properties" xmlns:ns2="9130c18b-c3b0-461e-84c3-67804f06eaaf" xmlns:ns3="751e4719-3fab-494f-97cc-6a147f798c48" targetNamespace="http://schemas.microsoft.com/office/2006/metadata/properties" ma:root="true" ma:fieldsID="8e8155fd4413b9c2d4e9cb671fe66aed" ns2:_="" ns3:_="">
    <xsd:import namespace="9130c18b-c3b0-461e-84c3-67804f06eaaf"/>
    <xsd:import namespace="751e4719-3fab-494f-97cc-6a147f798c48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30c18b-c3b0-461e-84c3-67804f06eaaf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17a0dbe1-8282-4a1b-9e52-b81f8cfc2a0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1e4719-3fab-494f-97cc-6a147f798c48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08f1abc6-c67b-408d-8d5c-0b9e6d0e1978}" ma:internalName="TaxCatchAll" ma:showField="CatchAllData" ma:web="751e4719-3fab-494f-97cc-6a147f798c4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VariableList UniqueId="f58b4700-ecd3-4f9a-a186-ba8aad603ab1" Name="System" ContentType="XML" MajorVersion="0" MinorVersion="1" isLocalCopy="False" IsBaseObject="False" DataSourceId="12edb699-614b-4281-a20e-a7dbd7fb3472" DataSourceMajorVersion="0" DataSourceMinorVersion="1"/>
</file>

<file path=customXml/item6.xml><?xml version="1.0" encoding="utf-8"?>
<AllExternalAdhocVariableMappings/>
</file>

<file path=customXml/item7.xml><?xml version="1.0" encoding="utf-8"?>
<VariableListDefinition name="System" displayName="System" id="f58b4700-ecd3-4f9a-a186-ba8aad603ab1" isdomainofvalue="False" dataSourceId="12edb699-614b-4281-a20e-a7dbd7fb3472"/>
</file>

<file path=customXml/item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51e4719-3fab-494f-97cc-6a147f798c48" xsi:nil="true"/>
    <lcf76f155ced4ddcb4097134ff3c332f xmlns="9130c18b-c3b0-461e-84c3-67804f06eaaf">
      <Terms xmlns="http://schemas.microsoft.com/office/infopath/2007/PartnerControls"/>
    </lcf76f155ced4ddcb4097134ff3c332f>
  </documentManagement>
</p:properties>
</file>

<file path=customXml/item9.xml><?xml version="1.0" encoding="utf-8"?>
<VariableList UniqueId="e3aa0556-318f-4cbd-9562-aa74ac30ffa7" Name="AD_HOC" ContentType="XML" MajorVersion="0" MinorVersion="1" isLocalCopy="False" IsBaseObject="False" DataSourceId="cba00697-9b16-43cd-801f-3eea4e32787d" DataSourceMajorVersion="0" DataSourceMinorVersion="1"/>
</file>

<file path=customXml/itemProps1.xml><?xml version="1.0" encoding="utf-8"?>
<ds:datastoreItem xmlns:ds="http://schemas.openxmlformats.org/officeDocument/2006/customXml" ds:itemID="{C7248E6C-867E-48F0-971B-8D6DD2435AAC}">
  <ds:schemaRefs/>
</ds:datastoreItem>
</file>

<file path=customXml/itemProps10.xml><?xml version="1.0" encoding="utf-8"?>
<ds:datastoreItem xmlns:ds="http://schemas.openxmlformats.org/officeDocument/2006/customXml" ds:itemID="{D4B1E560-4D2D-4414-AA1B-B85ADBAB896E}">
  <ds:schemaRefs/>
</ds:datastoreItem>
</file>

<file path=customXml/itemProps2.xml><?xml version="1.0" encoding="utf-8"?>
<ds:datastoreItem xmlns:ds="http://schemas.openxmlformats.org/officeDocument/2006/customXml" ds:itemID="{7C66A18F-5D2A-4799-9F8F-90793222BCF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202549E-FC9E-42C2-8491-158F3743574C}">
  <ds:schemaRefs/>
</ds:datastoreItem>
</file>

<file path=customXml/itemProps4.xml><?xml version="1.0" encoding="utf-8"?>
<ds:datastoreItem xmlns:ds="http://schemas.openxmlformats.org/officeDocument/2006/customXml" ds:itemID="{155B590E-30AE-47AB-B8D3-D6770F0217FA}">
  <ds:schemaRefs>
    <ds:schemaRef ds:uri="751e4719-3fab-494f-97cc-6a147f798c48"/>
    <ds:schemaRef ds:uri="9130c18b-c3b0-461e-84c3-67804f06eaa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5.xml><?xml version="1.0" encoding="utf-8"?>
<ds:datastoreItem xmlns:ds="http://schemas.openxmlformats.org/officeDocument/2006/customXml" ds:itemID="{32FBF46E-969D-43AC-8280-FE4A5F28D6A9}">
  <ds:schemaRefs/>
</ds:datastoreItem>
</file>

<file path=customXml/itemProps6.xml><?xml version="1.0" encoding="utf-8"?>
<ds:datastoreItem xmlns:ds="http://schemas.openxmlformats.org/officeDocument/2006/customXml" ds:itemID="{55C96B7D-B2C0-4075-855E-C312B05241B8}">
  <ds:schemaRefs/>
</ds:datastoreItem>
</file>

<file path=customXml/itemProps7.xml><?xml version="1.0" encoding="utf-8"?>
<ds:datastoreItem xmlns:ds="http://schemas.openxmlformats.org/officeDocument/2006/customXml" ds:itemID="{5A589C16-23CD-4BA3-B7A5-DDDF673427B8}">
  <ds:schemaRefs/>
</ds:datastoreItem>
</file>

<file path=customXml/itemProps8.xml><?xml version="1.0" encoding="utf-8"?>
<ds:datastoreItem xmlns:ds="http://schemas.openxmlformats.org/officeDocument/2006/customXml" ds:itemID="{520A6D23-366C-44CC-ABC7-866D51D602F2}">
  <ds:schemaRefs>
    <ds:schemaRef ds:uri="http://schemas.openxmlformats.org/package/2006/metadata/core-properties"/>
    <ds:schemaRef ds:uri="751e4719-3fab-494f-97cc-6a147f798c48"/>
    <ds:schemaRef ds:uri="http://purl.org/dc/dcmitype/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microsoft.com/office/infopath/2007/PartnerControls"/>
    <ds:schemaRef ds:uri="9130c18b-c3b0-461e-84c3-67804f06eaaf"/>
    <ds:schemaRef ds:uri="http://www.w3.org/XML/1998/namespace"/>
  </ds:schemaRefs>
</ds:datastoreItem>
</file>

<file path=customXml/itemProps9.xml><?xml version="1.0" encoding="utf-8"?>
<ds:datastoreItem xmlns:ds="http://schemas.openxmlformats.org/officeDocument/2006/customXml" ds:itemID="{66CE5828-C0E6-40F3-80D6-7140178D4241}">
  <ds:schemaRefs/>
</ds:datastoreItem>
</file>

<file path=docMetadata/LabelInfo.xml><?xml version="1.0" encoding="utf-8"?>
<clbl:labelList xmlns:clbl="http://schemas.microsoft.com/office/2020/mipLabelMetadata">
  <clbl:label id="{57368c21-b8cf-42cf-bd0b-43ecd4bc62ae}" enabled="0" method="" siteId="{57368c21-b8cf-42cf-bd0b-43ecd4bc62a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1510</TotalTime>
  <Words>258</Words>
  <Application>Microsoft Macintosh PowerPoint</Application>
  <PresentationFormat>Geniş ekran</PresentationFormat>
  <Paragraphs>56</Paragraphs>
  <Slides>8</Slides>
  <Notes>8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8</vt:i4>
      </vt:variant>
      <vt:variant>
        <vt:lpstr>Slayt Başlıkları</vt:lpstr>
      </vt:variant>
      <vt:variant>
        <vt:i4>8</vt:i4>
      </vt:variant>
    </vt:vector>
  </HeadingPairs>
  <TitlesOfParts>
    <vt:vector size="23" baseType="lpstr">
      <vt:lpstr>Courier New</vt:lpstr>
      <vt:lpstr>HelveticaNeueLT Pro 55 Roman</vt:lpstr>
      <vt:lpstr>HelveticaNeueLT Pro 45 Lt</vt:lpstr>
      <vt:lpstr>Arial</vt:lpstr>
      <vt:lpstr>Times New Roman</vt:lpstr>
      <vt:lpstr>Calibri</vt:lpstr>
      <vt:lpstr>Wingdings</vt:lpstr>
      <vt:lpstr>1) Cover Slide Graphic</vt:lpstr>
      <vt:lpstr>2) Cover Multi Color</vt:lpstr>
      <vt:lpstr>3) Cover Single Color</vt:lpstr>
      <vt:lpstr>5) Simple Transition</vt:lpstr>
      <vt:lpstr>4) Cargill 2030 - Agenda Slides</vt:lpstr>
      <vt:lpstr>6) Cargill 2030 - Content Slides</vt:lpstr>
      <vt:lpstr>8) Closing Slides</vt:lpstr>
      <vt:lpstr>Office Theme</vt:lpstr>
      <vt:lpstr>PowerPoint Sunusu</vt:lpstr>
      <vt:lpstr>PowerPoint Sunusu</vt:lpstr>
      <vt:lpstr>Maestro Sadece bana neler kazandırır?</vt:lpstr>
      <vt:lpstr>Yalnızca Ayçiçek ve Hindistan Cevizi yağı içerir</vt:lpstr>
      <vt:lpstr>Kullanım kolaylığı</vt:lpstr>
      <vt:lpstr>Lezzet</vt:lpstr>
      <vt:lpstr>Reçete özgürlüğü</vt:lpstr>
      <vt:lpstr>Maliyet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Cargill, Inc.</dc:title>
  <dc:creator/>
  <cp:lastModifiedBy>TURUL</cp:lastModifiedBy>
  <cp:revision>24</cp:revision>
  <cp:lastPrinted>2024-10-28T14:06:05Z</cp:lastPrinted>
  <dcterms:created xsi:type="dcterms:W3CDTF">2016-04-18T22:13:42Z</dcterms:created>
  <dcterms:modified xsi:type="dcterms:W3CDTF">2026-02-26T13:04:16Z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94652c8f-abd2-4216-8204-586f60d023cc</vt:lpwstr>
  </property>
  <property fmtid="{D5CDD505-2E9C-101B-9397-08002B2CF9AE}" pid="3" name="Access">
    <vt:lpwstr/>
  </property>
  <property fmtid="{D5CDD505-2E9C-101B-9397-08002B2CF9AE}" pid="4" name="MediaServiceImageTags">
    <vt:lpwstr/>
  </property>
  <property fmtid="{D5CDD505-2E9C-101B-9397-08002B2CF9AE}" pid="5" name="TaxKeyword">
    <vt:lpwstr/>
  </property>
  <property fmtid="{D5CDD505-2E9C-101B-9397-08002B2CF9AE}" pid="6" name="ContentTypeId">
    <vt:lpwstr>0x0101005B8D7A474A5FD5428F57441DFFEA71DF</vt:lpwstr>
  </property>
</Properties>
</file>